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8" r:id="rId6"/>
    <p:sldMasterId id="2147483745" r:id="rId7"/>
    <p:sldMasterId id="2147483648" r:id="rId8"/>
  </p:sldMasterIdLst>
  <p:notesMasterIdLst>
    <p:notesMasterId r:id="rId12"/>
  </p:notesMasterIdLst>
  <p:sldIdLst>
    <p:sldId id="2147481354" r:id="rId9"/>
    <p:sldId id="2147481353" r:id="rId10"/>
    <p:sldId id="214748134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72"/>
    <a:srgbClr val="E38425"/>
    <a:srgbClr val="FF78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BDB7-7CDC-4BAC-87F9-4BEF97854AFB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7A6-79FD-499C-B58F-EA162622B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Palatino Linotype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5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Graphik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6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2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258A-0B44-43BE-A3B3-ECE0D5D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A548-5D5A-420A-BF48-ADAACADF1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3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5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</a:t>
            </a:r>
            <a:r>
              <a:rPr lang="en-GB" err="1"/>
              <a:t>Sectra</a:t>
            </a:r>
            <a:r>
              <a:rPr lang="en-GB"/>
              <a:t>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Graphik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243C5-2205-BC99-FE6A-221E3730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705-879E-CA20-968A-F36EE091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B9352-D01C-541E-5C5A-6887AE6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D2EDB-A28A-AD76-6129-7EDDDFC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BFDE8-364F-BCEA-BFDF-8B71F1F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5645C57B-2C9A-4610-B68C-2DFF19659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3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Graphik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01718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</p:spTree>
    <p:extLst>
      <p:ext uri="{BB962C8B-B14F-4D97-AF65-F5344CB8AC3E}">
        <p14:creationId xmlns:p14="http://schemas.microsoft.com/office/powerpoint/2010/main" val="33297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286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8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76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7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5" Type="http://schemas.openxmlformats.org/officeDocument/2006/relationships/image" Target="NULL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74208" y="-24325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794" r:id="rId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7DDB142-D2CF-40B4-A01C-1017D011C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395" imgH="396" progId="TCLayout.ActiveDocument.1">
                  <p:embed/>
                </p:oleObj>
              </mc:Choice>
              <mc:Fallback>
                <p:oleObj name="think-cell スライド" r:id="rId4" imgW="395" imgH="39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7DDB142-D2CF-40B4-A01C-1017D011C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A7CD7099-4CF2-4A72-8769-1A42098B3C7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ja-JP" altLang="en-US" sz="4800" b="0" i="0" baseline="0"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31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Meiryo UI" panose="020B0604030504040204" pitchFamily="50" charset="-128"/>
        </a:defRPr>
      </a:lvl1pPr>
    </p:titleStyle>
    <p:bodyStyle>
      <a:lvl1pPr marL="228577" indent="-228577" algn="ctr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1pPr>
      <a:lvl2pPr marL="685731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2pPr>
      <a:lvl3pPr marL="1142886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3pPr>
      <a:lvl4pPr marL="1600040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4pPr>
      <a:lvl5pPr marL="2057194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0392DB9-1922-8C08-8166-1BBC6E9773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15" imgH="416" progId="TCLayout.ActiveDocument.1">
                  <p:embed/>
                </p:oleObj>
              </mc:Choice>
              <mc:Fallback>
                <p:oleObj name="think-cell スライド" r:id="rId4" imgW="415" imgH="41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392DB9-1922-8C08-8166-1BBC6E977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/>
              <a:t>Place message here</a:t>
            </a:r>
          </a:p>
        </p:txBody>
      </p:sp>
    </p:spTree>
    <p:extLst>
      <p:ext uri="{BB962C8B-B14F-4D97-AF65-F5344CB8AC3E}">
        <p14:creationId xmlns:p14="http://schemas.microsoft.com/office/powerpoint/2010/main" val="29087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en-US" sz="3000" b="1" kern="1200" dirty="0">
          <a:solidFill>
            <a:srgbClr val="000000"/>
          </a:solidFill>
          <a:latin typeface="Meiryo UI"/>
          <a:ea typeface="Meiryo UI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b="0" kern="1200" dirty="0">
          <a:solidFill>
            <a:srgbClr val="000000"/>
          </a:solidFill>
          <a:latin typeface="Meiryo UI"/>
          <a:ea typeface="Meiryo UI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0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ee-together.jp/course/view.php?id=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ee-together.jp/course/view.php?id=18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435FA3-A778-0432-1962-37557DC66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E3D1273-210D-5029-D663-0F8E9CDC3E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ja-JP" altLang="en-US" sz="11500" b="1"/>
              <a:t>教員向け指導案</a:t>
            </a:r>
            <a:br>
              <a:rPr lang="en-US" altLang="ja-JP" sz="11500" b="1"/>
            </a:br>
            <a:r>
              <a:rPr lang="ja-JP" altLang="en-US" sz="11500" b="1"/>
              <a:t>問題解決セミナー</a:t>
            </a:r>
            <a:endParaRPr kumimoji="1" lang="ja-JP" altLang="en-US" sz="11500" b="1" dirty="0" err="1"/>
          </a:p>
        </p:txBody>
      </p:sp>
    </p:spTree>
    <p:extLst>
      <p:ext uri="{BB962C8B-B14F-4D97-AF65-F5344CB8AC3E}">
        <p14:creationId xmlns:p14="http://schemas.microsoft.com/office/powerpoint/2010/main" val="280835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34CD9-D830-5E8A-C2A6-B13CE4F36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CABF9-17A9-ED29-37AE-A3AB1992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 anchor="ctr">
            <a:normAutofit/>
          </a:bodyPr>
          <a:lstStyle/>
          <a:p>
            <a:pPr algn="ctr"/>
            <a:r>
              <a:rPr lang="ja-JP" altLang="en-US" dirty="0">
                <a:hlinkClick r:id="rId2"/>
              </a:rPr>
              <a:t>教員向け指導案　</a:t>
            </a:r>
            <a:br>
              <a:rPr lang="en-US" altLang="ja-JP" dirty="0">
                <a:hlinkClick r:id="rId2"/>
              </a:rPr>
            </a:br>
            <a:r>
              <a:rPr lang="ja-JP" altLang="en-US" dirty="0">
                <a:hlinkClick r:id="rId2"/>
              </a:rPr>
              <a:t>問題解決セミナー「揚げまんじゅう店の課題とは」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2BF6F9-3401-5CAA-0FB5-4B5E70F9BD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F90F471-3972-4120-B8B3-0237DE626C35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7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77869C-496A-CF72-CA10-F7564F9A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0276" b="-2"/>
          <a:stretch>
            <a:fillRect/>
          </a:stretch>
        </p:blipFill>
        <p:spPr bwMode="auto">
          <a:xfrm>
            <a:off x="652662" y="1450571"/>
            <a:ext cx="5022273" cy="395685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8287ED-EF69-C3F6-BE99-00584AFA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11178" b="-1"/>
          <a:stretch>
            <a:fillRect/>
          </a:stretch>
        </p:blipFill>
        <p:spPr bwMode="auto">
          <a:xfrm>
            <a:off x="6558162" y="1450571"/>
            <a:ext cx="5022273" cy="39568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6C3E76-8248-3505-A809-EFFF17073E1F}"/>
              </a:ext>
            </a:extLst>
          </p:cNvPr>
          <p:cNvSpPr txBox="1"/>
          <p:nvPr/>
        </p:nvSpPr>
        <p:spPr>
          <a:xfrm>
            <a:off x="1260725" y="5486400"/>
            <a:ext cx="91979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コンテンツの進め方</a:t>
            </a: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】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この</a:t>
            </a: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Course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では、以下の進め方を推奨しております。</a:t>
            </a:r>
            <a:b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1) 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セルフワーク教材（揚げまんじゅう店の抱える課題とは）の閲覧しながらワークシートへ回答</a:t>
            </a:r>
            <a:b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</a:b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　</a:t>
            </a:r>
            <a:r>
              <a:rPr lang="en-US" altLang="ja-JP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2) </a:t>
            </a:r>
            <a:r>
              <a:rPr lang="ja-JP" altLang="en-US" b="0" i="0" dirty="0">
                <a:solidFill>
                  <a:srgbClr val="545251"/>
                </a:solidFill>
                <a:effectLst/>
                <a:latin typeface="Arial" panose="020B0604020202020204" pitchFamily="34" charset="0"/>
              </a:rPr>
              <a:t>学習後アンケートの提出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87F658-AFEE-D7F3-ABE8-EE3DE0666A17}"/>
              </a:ext>
            </a:extLst>
          </p:cNvPr>
          <p:cNvSpPr txBox="1"/>
          <p:nvPr/>
        </p:nvSpPr>
        <p:spPr>
          <a:xfrm>
            <a:off x="7702930" y="6496433"/>
            <a:ext cx="4154905" cy="2910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kumimoji="1" lang="en-US" altLang="ja-JP" sz="1400" noProof="0" dirty="0"/>
              <a:t>※</a:t>
            </a:r>
            <a:r>
              <a:rPr kumimoji="1" lang="ja-JP" altLang="en-US" sz="1400" noProof="0" dirty="0"/>
              <a:t>利用には無料会員登録が必要になります。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243105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EA80-1492-5C59-AFEB-CEC0A35F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60425-6C4C-EE08-9602-176A159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1779104"/>
            <a:ext cx="8855765" cy="25444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en-US" altLang="ja-JP" sz="4000" dirty="0">
                <a:solidFill>
                  <a:srgbClr val="192F72"/>
                </a:solidFill>
              </a:rPr>
            </a:br>
            <a:r>
              <a:rPr lang="ja-JP" altLang="en-US" sz="4000" dirty="0">
                <a:solidFill>
                  <a:srgbClr val="192F72"/>
                </a:solidFill>
                <a:hlinkClick r:id="rId2"/>
              </a:rPr>
              <a:t>指導案詳細はこちらをクリック！</a:t>
            </a:r>
            <a:br>
              <a:rPr kumimoji="1" lang="en-US" altLang="ja-JP" sz="4000" dirty="0">
                <a:solidFill>
                  <a:srgbClr val="192F72"/>
                </a:solidFill>
              </a:rPr>
            </a:br>
            <a:r>
              <a:rPr kumimoji="1" lang="en-US" altLang="ja-JP" sz="4000" dirty="0">
                <a:solidFill>
                  <a:srgbClr val="192F72"/>
                </a:solidFill>
              </a:rPr>
              <a:t>※</a:t>
            </a:r>
            <a:r>
              <a:rPr kumimoji="1" lang="ja-JP" altLang="en-US" sz="4000" dirty="0">
                <a:solidFill>
                  <a:srgbClr val="192F72"/>
                </a:solidFill>
              </a:rPr>
              <a:t>掲載ページ下の説明欄にもリンクあり</a:t>
            </a:r>
          </a:p>
        </p:txBody>
      </p:sp>
    </p:spTree>
    <p:extLst>
      <p:ext uri="{BB962C8B-B14F-4D97-AF65-F5344CB8AC3E}">
        <p14:creationId xmlns:p14="http://schemas.microsoft.com/office/powerpoint/2010/main" val="923201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gg1d5MMII9a4lQzY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F923E741-26DF-4855-9086-A2FB5A077DF7}" vid="{D3786805-4C07-42CC-9241-00C3AB350D39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 Gothic"/>
        <a:ea typeface="HGP創英角ｺﾞｼｯｸUB"/>
        <a:cs typeface=""/>
      </a:majorFont>
      <a:minorFont>
        <a:latin typeface="Century Gothic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48011" tIns="0" rIns="48011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100"/>
          </a:spcBef>
          <a:spcAft>
            <a:spcPts val="200"/>
          </a:spcAft>
          <a:buClrTx/>
          <a:buSzTx/>
          <a:buFontTx/>
          <a:buNone/>
          <a:tabLst/>
          <a:defRPr kumimoji="1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Meiryo UI" pitchFamily="50" charset="-128"/>
            <a:ea typeface="Meiryo UI" pitchFamily="50" charset="-128"/>
            <a:sym typeface="ヒラギノ角ゴ Pro W3" charset="0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ccenture 2020">
  <a:themeElements>
    <a:clrScheme name="ユーザー定義 1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tIns="91440" bIns="91440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 defTabSz="228600">
          <a:spcAft>
            <a:spcPts val="1200"/>
          </a:spcAft>
          <a:defRPr kumimoji="1" sz="1600"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0AAAE6A5-A320-45BD-B396-08B8A6FB0380}" vid="{34FCC4C4-B9AB-4F6A-9DFC-C46F8F738C98}"/>
    </a:ext>
  </a:extLst>
</a:theme>
</file>

<file path=ppt/theme/theme4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Tmplt_Graphik_210225_Fixed_Accessible.potx" id="{80BF15C9-A5DA-472C-9F1E-82F4EBB43D59}" vid="{02DD174B-CE7A-418B-90DA-AC9D16AAE5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9F1122-9C85-474C-80D7-BE37AB426767}">
  <we:reference id="12cf32e2-483a-4204-b71b-bf2af83debf2" version="1.2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7DDA8DF56D04FA713252812CA3FCB" ma:contentTypeVersion="18" ma:contentTypeDescription="Create a new document." ma:contentTypeScope="" ma:versionID="cfb07f37d28ab232d7b8e55cbf44ed7d">
  <xsd:schema xmlns:xsd="http://www.w3.org/2001/XMLSchema" xmlns:xs="http://www.w3.org/2001/XMLSchema" xmlns:p="http://schemas.microsoft.com/office/2006/metadata/properties" xmlns:ns2="8bfc3d79-29c4-473a-9698-926f22136cb6" xmlns:ns3="be4028e4-8fc5-4b13-8dd8-d45891091dfb" targetNamespace="http://schemas.microsoft.com/office/2006/metadata/properties" ma:root="true" ma:fieldsID="d57f7eb398d784fd859f3ce9ab686010" ns2:_="" ns3:_="">
    <xsd:import namespace="8bfc3d79-29c4-473a-9698-926f22136cb6"/>
    <xsd:import namespace="be4028e4-8fc5-4b13-8dd8-d45891091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3d79-29c4-473a-9698-926f22136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028e4-8fc5-4b13-8dd8-d45891091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57aa36-1df3-4b41-a8e9-d98e519eec03}" ma:internalName="TaxCatchAll" ma:showField="CatchAllData" ma:web="be4028e4-8fc5-4b13-8dd8-d45891091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028e4-8fc5-4b13-8dd8-d45891091dfb" xsi:nil="true"/>
    <lcf76f155ced4ddcb4097134ff3c332f xmlns="8bfc3d79-29c4-473a-9698-926f22136c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1618D8-1B14-47F2-86A2-46CA4BD231AC}">
  <ds:schemaRefs>
    <ds:schemaRef ds:uri="8bfc3d79-29c4-473a-9698-926f22136cb6"/>
    <ds:schemaRef ds:uri="be4028e4-8fc5-4b13-8dd8-d45891091d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B25256C-92B0-428C-9925-EF35CA18D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42D44-8F53-4BE1-83D7-D861A317DCFA}">
  <ds:schemaRefs>
    <ds:schemaRef ds:uri="http://purl.org/dc/elements/1.1/"/>
    <ds:schemaRef ds:uri="http://schemas.microsoft.com/office/2006/documentManagement/types"/>
    <ds:schemaRef ds:uri="8bfc3d79-29c4-473a-9698-926f22136cb6"/>
    <ds:schemaRef ds:uri="http://schemas.microsoft.com/office/2006/metadata/properties"/>
    <ds:schemaRef ds:uri="http://purl.org/dc/terms/"/>
    <ds:schemaRef ds:uri="be4028e4-8fc5-4b13-8dd8-d45891091dfb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22806</TotalTime>
  <Words>103</Words>
  <Application>Microsoft Office PowerPoint</Application>
  <PresentationFormat>ワイド画面</PresentationFormat>
  <Paragraphs>7</Paragraphs>
  <Slides>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Meiryo UI</vt:lpstr>
      <vt:lpstr>游ゴシック</vt:lpstr>
      <vt:lpstr>Arial</vt:lpstr>
      <vt:lpstr>Graphik</vt:lpstr>
      <vt:lpstr>Palatino Linotype</vt:lpstr>
      <vt:lpstr>2_Accenture 2020</vt:lpstr>
      <vt:lpstr>4_Office テーマ</vt:lpstr>
      <vt:lpstr>4_Accenture 2020</vt:lpstr>
      <vt:lpstr>Accenture 2020</vt:lpstr>
      <vt:lpstr>Office Theme</vt:lpstr>
      <vt:lpstr>think-cell スライド</vt:lpstr>
      <vt:lpstr>PowerPoint プレゼンテーション</vt:lpstr>
      <vt:lpstr>教員向け指導案　 問題解決セミナー「揚げまんじゅう店の課題とは」</vt:lpstr>
      <vt:lpstr> 指導案詳細はこちらをクリック！ ※掲載ページ下の説明欄にもリンクあり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 アジェンダとその他討議事項</dc:title>
  <dc:creator>Kamatani, Karin</dc:creator>
  <cp:lastModifiedBy>Nagano, Sakura</cp:lastModifiedBy>
  <cp:revision>25</cp:revision>
  <dcterms:created xsi:type="dcterms:W3CDTF">2024-08-07T03:55:19Z</dcterms:created>
  <dcterms:modified xsi:type="dcterms:W3CDTF">2025-09-01T08:09:37Z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0x01010004D7DDA8DF56D04FA713252812CA3FCB</vt:lpwstr>
  </property>
  <property fmtid="{D5CDD505-2E9C-101B-9397-08002B2CF9AE}" pid="3" name="MediaServiceImageTags">
    <vt:lpwstr/>
  </property>
</Properties>
</file>