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7" r:id="rId5"/>
    <p:sldMasterId id="2147483688" r:id="rId6"/>
    <p:sldMasterId id="2147483745" r:id="rId7"/>
    <p:sldMasterId id="2147483648" r:id="rId8"/>
  </p:sldMasterIdLst>
  <p:notesMasterIdLst>
    <p:notesMasterId r:id="rId11"/>
  </p:notesMasterIdLst>
  <p:sldIdLst>
    <p:sldId id="2147481353" r:id="rId9"/>
    <p:sldId id="2147481355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F72"/>
    <a:srgbClr val="E38425"/>
    <a:srgbClr val="FF7800"/>
    <a:srgbClr val="000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15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0BDB7-7CDC-4BAC-87F9-4BEF97854AFB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CF7A6-79FD-499C-B58F-EA162622B5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54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7CB869-86C7-4B5D-B21D-C7104400ECFC}"/>
              </a:ext>
            </a:extLst>
          </p:cNvPr>
          <p:cNvSpPr/>
          <p:nvPr userDrawn="1"/>
        </p:nvSpPr>
        <p:spPr bwMode="black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7101C55-360F-4A30-88C9-2A386C411E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4622800" y="0"/>
            <a:ext cx="7188200" cy="6858000"/>
          </a:xfrm>
          <a:prstGeom prst="rect">
            <a:avLst/>
          </a:prstGeom>
        </p:spPr>
      </p:pic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5282245"/>
            <a:ext cx="3102015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5527522"/>
            <a:ext cx="3102015" cy="784378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0772B66-01D8-4BE7-AE8E-C64CA1CF26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1429154"/>
            <a:ext cx="5152292" cy="2255710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C9F1450-A172-44DF-9DE8-E648764972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1" y="3871190"/>
            <a:ext cx="5152292" cy="1092846"/>
          </a:xfrm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90000"/>
              </a:lnSpc>
              <a:buNone/>
              <a:defRPr lang="en-US" sz="2400" b="0" i="0" kern="1200" spc="0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Palatino Linotype" panose="00000500000000000000" pitchFamily="50" charset="0"/>
              </a:defRPr>
            </a:lvl2pPr>
            <a:lvl3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Palatino Linotype" panose="00000500000000000000" pitchFamily="50" charset="0"/>
              </a:defRPr>
            </a:lvl3pPr>
            <a:lvl4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Palatino Linotype" panose="00000500000000000000" pitchFamily="50" charset="0"/>
              </a:defRPr>
            </a:lvl4pPr>
            <a:lvl5pPr marL="0" algn="ctr">
              <a:lnSpc>
                <a:spcPct val="90000"/>
              </a:lnSpc>
              <a:spcAft>
                <a:spcPts val="600"/>
              </a:spcAft>
              <a:defRPr lang="en-US" sz="2400" dirty="0">
                <a:solidFill>
                  <a:srgbClr val="E6DCFF"/>
                </a:solidFill>
                <a:latin typeface="Palatino Linotype" panose="00000500000000000000" pitchFamily="50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/>
              <a:t>Place subtitle here in Palatino Linotype 24pt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D1C16-1E67-46BA-A7F0-31738E52069F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9702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764EB37-3299-4AEF-9398-9D9C84AB73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21878" y="1336294"/>
            <a:ext cx="7948244" cy="2255710"/>
          </a:xfrm>
        </p:spPr>
        <p:txBody>
          <a:bodyPr anchor="b"/>
          <a:lstStyle>
            <a:lvl1pPr algn="ctr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15" name="Date Placeholder 10">
            <a:extLst>
              <a:ext uri="{FF2B5EF4-FFF2-40B4-BE49-F238E27FC236}">
                <a16:creationId xmlns:a16="http://schemas.microsoft.com/office/drawing/2014/main" id="{C1D8BA10-E028-4E4B-A19C-12B864B01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44992" y="4501939"/>
            <a:ext cx="3102015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ctr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09D55F2-CAE5-4C0F-8D54-A28CECDB93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44992" y="4747217"/>
            <a:ext cx="3102015" cy="245276"/>
          </a:xfrm>
        </p:spPr>
        <p:txBody>
          <a:bodyPr/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3AA97401-81EE-4280-A94C-955E96B005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1879" y="3866920"/>
            <a:ext cx="7948244" cy="633734"/>
          </a:xfrm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90000"/>
              </a:lnSpc>
              <a:buNone/>
              <a:defRPr lang="en-US" sz="2400" i="0" spc="0" dirty="0" smtClean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2pPr>
            <a:lvl3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3pPr>
            <a:lvl4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4pPr>
            <a:lvl5pPr marL="0" algn="ctr">
              <a:lnSpc>
                <a:spcPct val="90000"/>
              </a:lnSpc>
              <a:spcAft>
                <a:spcPts val="600"/>
              </a:spcAft>
              <a:defRPr lang="en-US" sz="2400" dirty="0">
                <a:solidFill>
                  <a:srgbClr val="E6DCFF"/>
                </a:solidFill>
                <a:latin typeface="GT Sectra Fine Rg" panose="00000500000000000000" pitchFamily="50" charset="0"/>
              </a:defRPr>
            </a:lvl5pPr>
          </a:lstStyle>
          <a:p>
            <a:pPr marL="228600" lvl="0" indent="-228600" defTabSz="914400">
              <a:spcAft>
                <a:spcPts val="0"/>
              </a:spcAft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C0C86-80A9-481C-A2D5-6F509B89192B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8" name="GTS_WH" descr="Accenture Greater Than symbol in white">
            <a:extLst>
              <a:ext uri="{FF2B5EF4-FFF2-40B4-BE49-F238E27FC236}">
                <a16:creationId xmlns:a16="http://schemas.microsoft.com/office/drawing/2014/main" id="{C703F910-26EC-4B07-B522-B28DEB82C3EA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5779386" y="5382386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51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05">
          <p15:clr>
            <a:srgbClr val="C35EA4"/>
          </p15:clr>
        </p15:guide>
        <p15:guide id="2" pos="3840">
          <p15:clr>
            <a:srgbClr val="C35E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55EA4F-E473-41EF-9E00-3D69D5F1AE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21878" y="1336294"/>
            <a:ext cx="7948244" cy="2255710"/>
          </a:xfrm>
        </p:spPr>
        <p:txBody>
          <a:bodyPr anchor="b"/>
          <a:lstStyle>
            <a:lvl1pPr algn="ctr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6" name="Date Placeholder 10">
            <a:extLst>
              <a:ext uri="{FF2B5EF4-FFF2-40B4-BE49-F238E27FC236}">
                <a16:creationId xmlns:a16="http://schemas.microsoft.com/office/drawing/2014/main" id="{0AF5D71E-5FA3-4080-B28F-B3110AB34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44992" y="4501939"/>
            <a:ext cx="3102015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ctr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51481AAC-1471-4278-A104-D559B82B5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44992" y="4747217"/>
            <a:ext cx="3102015" cy="245276"/>
          </a:xfrm>
        </p:spPr>
        <p:txBody>
          <a:bodyPr/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BEB3B30-172A-47BC-8F00-43F601E1F8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1879" y="3866920"/>
            <a:ext cx="7948244" cy="633734"/>
          </a:xfrm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90000"/>
              </a:lnSpc>
              <a:buNone/>
              <a:defRPr lang="en-US" sz="2400" i="0" spc="0" dirty="0" smtClean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2pPr>
            <a:lvl3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3pPr>
            <a:lvl4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4pPr>
            <a:lvl5pPr marL="0" algn="ctr">
              <a:lnSpc>
                <a:spcPct val="90000"/>
              </a:lnSpc>
              <a:spcAft>
                <a:spcPts val="600"/>
              </a:spcAft>
              <a:defRPr lang="en-US" sz="2400" dirty="0">
                <a:solidFill>
                  <a:srgbClr val="E6DCFF"/>
                </a:solidFill>
                <a:latin typeface="GT Sectra Fine Rg" panose="00000500000000000000" pitchFamily="50" charset="0"/>
              </a:defRPr>
            </a:lvl5pPr>
          </a:lstStyle>
          <a:p>
            <a:pPr marL="228600" lvl="0" indent="-228600" defTabSz="914400">
              <a:spcAft>
                <a:spcPts val="0"/>
              </a:spcAft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481612-058D-4A52-B93E-53E75F305C81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grpSp>
        <p:nvGrpSpPr>
          <p:cNvPr id="8" name="Logo_WH" descr="Accenture logo in white">
            <a:extLst>
              <a:ext uri="{FF2B5EF4-FFF2-40B4-BE49-F238E27FC236}">
                <a16:creationId xmlns:a16="http://schemas.microsoft.com/office/drawing/2014/main" id="{C6212C50-BB96-4C0C-BC89-2B3C8082149D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5154167" y="5374201"/>
            <a:ext cx="1883664" cy="496247"/>
            <a:chOff x="1561" y="187"/>
            <a:chExt cx="4536" cy="119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A65B91D-87CB-4DC8-B4B1-CE82A8E5C6F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05" y="187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102C68A-98DA-4EBB-AAFF-D0C6E56ADE1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1" y="690"/>
              <a:ext cx="4536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221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96">
          <p15:clr>
            <a:srgbClr val="C35EA4"/>
          </p15:clr>
        </p15:guide>
        <p15:guide id="2" pos="3840">
          <p15:clr>
            <a:srgbClr val="C35E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093" y="381001"/>
            <a:ext cx="7997521" cy="3429000"/>
          </a:xfrm>
        </p:spPr>
        <p:txBody>
          <a:bodyPr anchor="b"/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60pt, long title 48pt, max 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093" y="4000500"/>
            <a:ext cx="6884561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rgbClr val="E6DCFF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9093" y="5107308"/>
            <a:ext cx="4114799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093" y="5352584"/>
            <a:ext cx="4114799" cy="959315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DFBD97-7A23-4453-9DFC-F825350AF9B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grpSp>
        <p:nvGrpSpPr>
          <p:cNvPr id="8" name="Logo_WH" descr="Accenture logo in white">
            <a:extLst>
              <a:ext uri="{FF2B5EF4-FFF2-40B4-BE49-F238E27FC236}">
                <a16:creationId xmlns:a16="http://schemas.microsoft.com/office/drawing/2014/main" id="{1A7501AC-E717-4CB3-89D9-DEE7B06E1876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9153213" y="5815652"/>
            <a:ext cx="1883664" cy="496247"/>
            <a:chOff x="1561" y="187"/>
            <a:chExt cx="4536" cy="119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E84F1646-52FE-4716-AED1-FE252A8E05E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05" y="187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5FBA828-A6EE-4CDC-A2F1-52C5DC0E3C3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1" y="690"/>
              <a:ext cx="4536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7321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5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0449E654-6B6A-44E6-852C-967C3EDDCA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381001" y="381001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381001" y="4435945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2" name="Date Placeholder 10">
            <a:extLst>
              <a:ext uri="{FF2B5EF4-FFF2-40B4-BE49-F238E27FC236}">
                <a16:creationId xmlns:a16="http://schemas.microsoft.com/office/drawing/2014/main" id="{1E34DA31-8586-4EF2-9474-E9CBCF31314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381001" y="4190668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FDB83-09AD-4E52-93C8-E24DAC9705FB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9" name="GTS_WH" descr="Accenture Greater Than symbol in white">
            <a:extLst>
              <a:ext uri="{FF2B5EF4-FFF2-40B4-BE49-F238E27FC236}">
                <a16:creationId xmlns:a16="http://schemas.microsoft.com/office/drawing/2014/main" id="{08C622A3-6AC3-418E-A8AE-75B117754CFC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381001" y="5607811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04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6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12688DA9-25EC-4AC3-AD0E-0CC139E116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381001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1" y="4197142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1" y="4435945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279EB0A-2DCA-4410-A834-F9A425FF96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464481-354D-44BF-B8B2-E0AFA2830FDC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grpSp>
        <p:nvGrpSpPr>
          <p:cNvPr id="9" name="Logo_WH" descr="Accenture logo in white">
            <a:extLst>
              <a:ext uri="{FF2B5EF4-FFF2-40B4-BE49-F238E27FC236}">
                <a16:creationId xmlns:a16="http://schemas.microsoft.com/office/drawing/2014/main" id="{BA79480B-BE6F-49EC-829D-D8AF858ABFD8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381001" y="5815652"/>
            <a:ext cx="1883664" cy="496247"/>
            <a:chOff x="1561" y="187"/>
            <a:chExt cx="4536" cy="119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80D6DAB6-FE72-4647-9B94-83468BA6B4A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05" y="187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6961114-35B1-4F8E-96CC-0CA3D18133F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1" y="690"/>
              <a:ext cx="4536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6550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7 Acquisition+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A84A5767-82AC-46A2-88DD-C31D51E1CB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81001" y="1322687"/>
            <a:ext cx="5715000" cy="1769720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81001" y="333273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81001" y="4670852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2" name="Date Placeholder 10">
            <a:extLst>
              <a:ext uri="{FF2B5EF4-FFF2-40B4-BE49-F238E27FC236}">
                <a16:creationId xmlns:a16="http://schemas.microsoft.com/office/drawing/2014/main" id="{1E34DA31-8586-4EF2-9474-E9CBCF31314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black">
          <a:xfrm>
            <a:off x="381001" y="4425575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FDB83-09AD-4E52-93C8-E24DAC9705FB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13" name="Picture Placeholder 11" descr="Image placeholder for client logo">
            <a:extLst>
              <a:ext uri="{FF2B5EF4-FFF2-40B4-BE49-F238E27FC236}">
                <a16:creationId xmlns:a16="http://schemas.microsoft.com/office/drawing/2014/main" id="{9B6BF12D-A981-4F4E-B8F1-FF12DC840F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1001" y="5326815"/>
            <a:ext cx="1884233" cy="985085"/>
          </a:xfrm>
        </p:spPr>
        <p:txBody>
          <a:bodyPr anchor="ctr"/>
          <a:lstStyle>
            <a:lvl1pPr algn="ctr">
              <a:buFont typeface="Graphik" panose="020B0604020202020204" pitchFamily="34" charset="0"/>
              <a:buNone/>
              <a:defRPr sz="1400"/>
            </a:lvl1pPr>
          </a:lstStyle>
          <a:p>
            <a:r>
              <a:rPr lang="en-GB"/>
              <a:t>Add client logo</a:t>
            </a:r>
            <a:endParaRPr lang="en-US"/>
          </a:p>
        </p:txBody>
      </p:sp>
      <p:sp>
        <p:nvSpPr>
          <p:cNvPr id="10" name="GTS_WH" descr="Accenture Greater Than symbol in white">
            <a:extLst>
              <a:ext uri="{FF2B5EF4-FFF2-40B4-BE49-F238E27FC236}">
                <a16:creationId xmlns:a16="http://schemas.microsoft.com/office/drawing/2014/main" id="{659D61A8-47A5-47C2-A85A-BCCCBE83C91F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81001" y="381001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91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093" y="381001"/>
            <a:ext cx="7997521" cy="3429000"/>
          </a:xfrm>
        </p:spPr>
        <p:txBody>
          <a:bodyPr anchor="b"/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60pt, long title 48pt, max 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093" y="4000500"/>
            <a:ext cx="6884561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9093" y="5107308"/>
            <a:ext cx="4114799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093" y="5352584"/>
            <a:ext cx="4114799" cy="959315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18ECE-32D7-4F71-A6CA-1144DA38ED6C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grpSp>
        <p:nvGrpSpPr>
          <p:cNvPr id="8" name="Logo_BL" descr="Accenture logo in black and purple">
            <a:extLst>
              <a:ext uri="{FF2B5EF4-FFF2-40B4-BE49-F238E27FC236}">
                <a16:creationId xmlns:a16="http://schemas.microsoft.com/office/drawing/2014/main" id="{35D3F8C8-B2E5-431B-9639-9F05530860E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147183" y="5815542"/>
            <a:ext cx="1883664" cy="496357"/>
            <a:chOff x="2387" y="1701"/>
            <a:chExt cx="4535" cy="119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AD7BAC9-11D9-4846-95CD-5C2B827147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CAEDE4E-DAF3-4FBC-BAEB-E0C26C20EB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3768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2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0449E654-6B6A-44E6-852C-967C3EDDCA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381001" y="381001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bg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381001" y="4435945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2" name="Date Placeholder 10">
            <a:extLst>
              <a:ext uri="{FF2B5EF4-FFF2-40B4-BE49-F238E27FC236}">
                <a16:creationId xmlns:a16="http://schemas.microsoft.com/office/drawing/2014/main" id="{1E34DA31-8586-4EF2-9474-E9CBCF31314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381001" y="4190668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FDB83-09AD-4E52-93C8-E24DAC9705FB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pic>
        <p:nvPicPr>
          <p:cNvPr id="10" name="Graphic 9" descr="Accenture Greater Than symbol in purple">
            <a:extLst>
              <a:ext uri="{FF2B5EF4-FFF2-40B4-BE49-F238E27FC236}">
                <a16:creationId xmlns:a16="http://schemas.microsoft.com/office/drawing/2014/main" id="{299A6723-3F53-4981-840E-D1D62874F6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636" y="5607811"/>
            <a:ext cx="641502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09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3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38B557E5-FD3E-49D7-8F2D-F2CFBA8CA1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7161CB-9748-47B4-8746-547E8A91529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C428014-9969-4841-B19D-25CB7221F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81001" y="384048"/>
            <a:ext cx="5715000" cy="2478024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6D52D49F-987F-4EF2-8666-9805763F68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784963B7-4AB8-4BD6-B942-182C4FFFB2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81001" y="4434840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34" name="Date Placeholder 10">
            <a:extLst>
              <a:ext uri="{FF2B5EF4-FFF2-40B4-BE49-F238E27FC236}">
                <a16:creationId xmlns:a16="http://schemas.microsoft.com/office/drawing/2014/main" id="{7722ECA6-F4B8-4408-987A-6078074CB32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black">
          <a:xfrm>
            <a:off x="381001" y="4197142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grpSp>
        <p:nvGrpSpPr>
          <p:cNvPr id="10" name="Logo_BL" descr="Accenture logo in black and purple">
            <a:extLst>
              <a:ext uri="{FF2B5EF4-FFF2-40B4-BE49-F238E27FC236}">
                <a16:creationId xmlns:a16="http://schemas.microsoft.com/office/drawing/2014/main" id="{854C139D-5D17-4D1A-87BD-07B345E2E51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81001" y="5815543"/>
            <a:ext cx="1883664" cy="496357"/>
            <a:chOff x="2387" y="1701"/>
            <a:chExt cx="4535" cy="119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6073E091-2A74-4D4D-8C42-D39E8FD65A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DB984E3-DACF-4D7C-B5E4-08F21BF138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1277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4 Acquisi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093" y="381001"/>
            <a:ext cx="7997521" cy="3429000"/>
          </a:xfrm>
        </p:spPr>
        <p:txBody>
          <a:bodyPr anchor="b"/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60pt, long title 48pt, max 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093" y="4000500"/>
            <a:ext cx="6884561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9093" y="5107308"/>
            <a:ext cx="4114799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093" y="5352584"/>
            <a:ext cx="4114799" cy="959315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31B51-29F3-4C51-AE6C-41E7796F9933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2" name="Picture Placeholder 11" descr="Image placeholder for client logo">
            <a:extLst>
              <a:ext uri="{FF2B5EF4-FFF2-40B4-BE49-F238E27FC236}">
                <a16:creationId xmlns:a16="http://schemas.microsoft.com/office/drawing/2014/main" id="{75547ED6-CAEB-47AC-A74D-49C552BD6F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8417" y="771526"/>
            <a:ext cx="1884233" cy="985085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Add client logo</a:t>
            </a:r>
            <a:endParaRPr lang="en-US"/>
          </a:p>
        </p:txBody>
      </p:sp>
      <p:grpSp>
        <p:nvGrpSpPr>
          <p:cNvPr id="9" name="Logo_BL" descr="Accenture logo in black and purple">
            <a:extLst>
              <a:ext uri="{FF2B5EF4-FFF2-40B4-BE49-F238E27FC236}">
                <a16:creationId xmlns:a16="http://schemas.microsoft.com/office/drawing/2014/main" id="{1C5BF709-3623-4620-9FF0-B8F8076A8B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147183" y="5815542"/>
            <a:ext cx="1883664" cy="496357"/>
            <a:chOff x="2387" y="1701"/>
            <a:chExt cx="4535" cy="119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7B64CB8-485B-4A84-AF6D-C9EF295514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74AE1E9A-205A-4C25-A6CD-8452DDD299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2397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8546ADE-103C-4652-A344-9C0C8C49E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8001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E258A-0B44-43BE-A3B3-ECE0D5D5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1A548-5D5A-420A-BF48-ADAACADF1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20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5 Acquisi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093" y="381001"/>
            <a:ext cx="7997521" cy="3429000"/>
          </a:xfrm>
        </p:spPr>
        <p:txBody>
          <a:bodyPr anchor="b"/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60pt, long title 48pt, max 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093" y="4000500"/>
            <a:ext cx="6884561" cy="733891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9093" y="4734391"/>
            <a:ext cx="4114799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093" y="4979668"/>
            <a:ext cx="4114799" cy="548640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31B51-29F3-4C51-AE6C-41E7796F9933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2" name="Picture Placeholder 11" descr="Image placeholder for client logo">
            <a:extLst>
              <a:ext uri="{FF2B5EF4-FFF2-40B4-BE49-F238E27FC236}">
                <a16:creationId xmlns:a16="http://schemas.microsoft.com/office/drawing/2014/main" id="{75547ED6-CAEB-47AC-A74D-49C552BD6F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8417" y="5326815"/>
            <a:ext cx="1884233" cy="985085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Add client logo</a:t>
            </a:r>
            <a:endParaRPr lang="en-US"/>
          </a:p>
        </p:txBody>
      </p:sp>
      <p:grpSp>
        <p:nvGrpSpPr>
          <p:cNvPr id="9" name="Logo_BL" descr="Accenture logo in black and purple">
            <a:extLst>
              <a:ext uri="{FF2B5EF4-FFF2-40B4-BE49-F238E27FC236}">
                <a16:creationId xmlns:a16="http://schemas.microsoft.com/office/drawing/2014/main" id="{8D3E8DD1-C700-46AC-AA94-9072B0F3175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49093" y="5815543"/>
            <a:ext cx="1883664" cy="496357"/>
            <a:chOff x="2387" y="1701"/>
            <a:chExt cx="4535" cy="119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99A1684-BC33-4579-B840-616EB6D11E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A5AD5E73-6E1C-44F8-9F73-9F3D4F6DF7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9473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6 Acquisition+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38B557E5-FD3E-49D7-8F2D-F2CFBA8CA1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7161CB-9748-47B4-8746-547E8A91529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C428014-9969-4841-B19D-25CB7221F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81001" y="384048"/>
            <a:ext cx="5715000" cy="2478024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6D52D49F-987F-4EF2-8666-9805763F68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784963B7-4AB8-4BD6-B942-182C4FFFB2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81001" y="4434840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34" name="Date Placeholder 10">
            <a:extLst>
              <a:ext uri="{FF2B5EF4-FFF2-40B4-BE49-F238E27FC236}">
                <a16:creationId xmlns:a16="http://schemas.microsoft.com/office/drawing/2014/main" id="{7722ECA6-F4B8-4408-987A-6078074CB32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black">
          <a:xfrm>
            <a:off x="381001" y="4206240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Picture Placeholder 11" descr="Image placeholder for client logo">
            <a:extLst>
              <a:ext uri="{FF2B5EF4-FFF2-40B4-BE49-F238E27FC236}">
                <a16:creationId xmlns:a16="http://schemas.microsoft.com/office/drawing/2014/main" id="{FFB79963-9269-41F8-B968-34FCB68C87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26766" y="5326815"/>
            <a:ext cx="1884233" cy="985085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Add client logo</a:t>
            </a:r>
            <a:endParaRPr lang="en-US"/>
          </a:p>
        </p:txBody>
      </p:sp>
      <p:grpSp>
        <p:nvGrpSpPr>
          <p:cNvPr id="10" name="Logo_BL" descr="Accenture logo in black and purple">
            <a:extLst>
              <a:ext uri="{FF2B5EF4-FFF2-40B4-BE49-F238E27FC236}">
                <a16:creationId xmlns:a16="http://schemas.microsoft.com/office/drawing/2014/main" id="{854C139D-5D17-4D1A-87BD-07B345E2E51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81001" y="5815543"/>
            <a:ext cx="1883664" cy="496357"/>
            <a:chOff x="2387" y="1701"/>
            <a:chExt cx="4535" cy="119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6073E091-2A74-4D4D-8C42-D39E8FD65A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DB984E3-DACF-4D7C-B5E4-08F21BF138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5755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7 Acquisition+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A715308A-2B7A-4485-A51C-F3F23FC426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7161CB-9748-47B4-8746-547E8A91529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C428014-9969-4841-B19D-25CB7221F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81001" y="1322687"/>
            <a:ext cx="5715000" cy="1769720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6D52D49F-987F-4EF2-8666-9805763F68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81001" y="333273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784963B7-4AB8-4BD6-B942-182C4FFFB2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81001" y="4670852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34" name="Date Placeholder 10">
            <a:extLst>
              <a:ext uri="{FF2B5EF4-FFF2-40B4-BE49-F238E27FC236}">
                <a16:creationId xmlns:a16="http://schemas.microsoft.com/office/drawing/2014/main" id="{7722ECA6-F4B8-4408-987A-6078074CB32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black">
          <a:xfrm>
            <a:off x="381001" y="4425575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pic>
        <p:nvPicPr>
          <p:cNvPr id="5" name="Graphic 4" descr="Accenture Greater Than symbol in purple">
            <a:extLst>
              <a:ext uri="{FF2B5EF4-FFF2-40B4-BE49-F238E27FC236}">
                <a16:creationId xmlns:a16="http://schemas.microsoft.com/office/drawing/2014/main" id="{8DD1DFCC-5489-470C-84F4-93032F0960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636" y="382725"/>
            <a:ext cx="641502" cy="704088"/>
          </a:xfrm>
          <a:prstGeom prst="rect">
            <a:avLst/>
          </a:prstGeom>
        </p:spPr>
      </p:pic>
      <p:sp>
        <p:nvSpPr>
          <p:cNvPr id="13" name="Picture Placeholder 11" descr="Image placeholder for client logo">
            <a:extLst>
              <a:ext uri="{FF2B5EF4-FFF2-40B4-BE49-F238E27FC236}">
                <a16:creationId xmlns:a16="http://schemas.microsoft.com/office/drawing/2014/main" id="{05B9195C-3F7A-4A18-80FA-FB81E2ECDE0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1001" y="5326815"/>
            <a:ext cx="1884233" cy="985085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Add client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Image - Gradi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ccenture Gradient Dark">
            <a:extLst>
              <a:ext uri="{FF2B5EF4-FFF2-40B4-BE49-F238E27FC236}">
                <a16:creationId xmlns:a16="http://schemas.microsoft.com/office/drawing/2014/main" id="{86F62995-A1F7-47A0-AD35-CBADA9723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"/>
          <a:stretch/>
        </p:blipFill>
        <p:spPr bwMode="invGray"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61CA96-71E3-F941-B41E-52928AB911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10099"/>
            <a:ext cx="4953000" cy="1474215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5pPr>
          </a:lstStyle>
          <a:p>
            <a:pPr lvl="0"/>
            <a:r>
              <a:rPr lang="en-GB"/>
              <a:t>Place subtitle here in GT </a:t>
            </a:r>
            <a:r>
              <a:rPr lang="en-GB" err="1"/>
              <a:t>Sectra</a:t>
            </a:r>
            <a:r>
              <a:rPr lang="en-GB"/>
              <a:t>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381000"/>
            <a:ext cx="4953000" cy="5703315"/>
          </a:xfrm>
          <a:noFill/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1" y="381000"/>
            <a:ext cx="4952999" cy="3915092"/>
          </a:xfr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 54pt</a:t>
            </a:r>
          </a:p>
        </p:txBody>
      </p:sp>
      <p:sp>
        <p:nvSpPr>
          <p:cNvPr id="10" name="GTS_WH" descr="Accenture Greater Than symbol in white">
            <a:extLst>
              <a:ext uri="{FF2B5EF4-FFF2-40B4-BE49-F238E27FC236}">
                <a16:creationId xmlns:a16="http://schemas.microsoft.com/office/drawing/2014/main" id="{4B2379EA-B598-42DD-B03E-5C4FC1D468F3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0387B-1E9C-4EB7-9BA3-83AB796E35C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</p:spPr>
        <p:txBody>
          <a:bodyPr/>
          <a:lstStyle/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B825C-3912-400B-A9ED-F17A355964B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04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Image - Gradient Co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ccenture Gradient Mid&#10;">
            <a:extLst>
              <a:ext uri="{FF2B5EF4-FFF2-40B4-BE49-F238E27FC236}">
                <a16:creationId xmlns:a16="http://schemas.microsoft.com/office/drawing/2014/main" id="{D34847E9-71CB-4177-8BB3-C4EDB8A3E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381000"/>
            <a:ext cx="4953000" cy="5703315"/>
          </a:xfrm>
          <a:noFill/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1" y="381000"/>
            <a:ext cx="4952999" cy="3915092"/>
          </a:xfr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 54pt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D88312-3597-964E-9B24-8371E2C856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10099"/>
            <a:ext cx="4953000" cy="170180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5pPr>
          </a:lstStyle>
          <a:p>
            <a:pPr lvl="0"/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EC3F0890-0DED-4AD1-9A02-BD56F8554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4" name="GTS_WH" descr="Accenture Greater Than symbol in white">
            <a:extLst>
              <a:ext uri="{FF2B5EF4-FFF2-40B4-BE49-F238E27FC236}">
                <a16:creationId xmlns:a16="http://schemas.microsoft.com/office/drawing/2014/main" id="{3FC0722F-C643-4988-96E8-F00519CB3A00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69A96-ECEE-46C8-AC65-A99027BA92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30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Numbered, Gradient Mid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ccenture Gradient Mid">
            <a:extLst>
              <a:ext uri="{FF2B5EF4-FFF2-40B4-BE49-F238E27FC236}">
                <a16:creationId xmlns:a16="http://schemas.microsoft.com/office/drawing/2014/main" id="{CB16898D-3DD4-439C-B43F-558C1FDD36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0" y="0"/>
            <a:ext cx="12192000" cy="3428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015D5F-F315-4E58-856E-56BC8490AECE}"/>
              </a:ext>
            </a:extLst>
          </p:cNvPr>
          <p:cNvSpPr/>
          <p:nvPr userDrawn="1"/>
        </p:nvSpPr>
        <p:spPr bwMode="white">
          <a:xfrm>
            <a:off x="0" y="3428999"/>
            <a:ext cx="12192000" cy="3429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3889828"/>
            <a:ext cx="6186713" cy="2422072"/>
          </a:xfrm>
        </p:spPr>
        <p:txBody>
          <a:bodyPr anchor="t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 54pt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E56B88-63DE-42F5-AE08-5F9069ED683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143001" y="835805"/>
            <a:ext cx="6186712" cy="2194487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16600" b="1" kern="1200" dirty="0">
                <a:ln w="38100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#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4CC28DDD-91C9-FB49-B057-796687C8B0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55427" y="3889827"/>
            <a:ext cx="2993573" cy="242207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5pPr>
          </a:lstStyle>
          <a:p>
            <a:pPr lvl="0"/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C230B8D6-1525-4D29-A117-F22A9C16F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6" name="GTS_WH" descr="Accenture Greater Than symbol in white">
            <a:extLst>
              <a:ext uri="{FF2B5EF4-FFF2-40B4-BE49-F238E27FC236}">
                <a16:creationId xmlns:a16="http://schemas.microsoft.com/office/drawing/2014/main" id="{C5173724-68B6-47CD-B850-71B1407EEAA1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4ADF7-CE17-4A46-8A63-A366F9BB14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92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69933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0" indent="0">
              <a:buNone/>
              <a:defRPr sz="1800"/>
            </a:lvl2pPr>
            <a:lvl3pPr marL="228600">
              <a:buFont typeface="Graphik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Graphik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Agenda title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57C0C72-781A-F24F-B1F2-0A290409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6971" y="137160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A5D4C4AC-7870-A641-AF65-6F3ECB9DA9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6971" y="197647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9F332AA7-2896-E24E-B21D-90FED54D43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6971" y="2581356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25D7BCB2-FC6B-2A46-AC11-482A4F7311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66971" y="3186234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FD74906C-72A4-CF4A-A4F6-B28AE864B9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66971" y="3791112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65" name="Text Placeholder 17">
            <a:extLst>
              <a:ext uri="{FF2B5EF4-FFF2-40B4-BE49-F238E27FC236}">
                <a16:creationId xmlns:a16="http://schemas.microsoft.com/office/drawing/2014/main" id="{F28AA3EC-0083-2742-A4D0-0B32569FD7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66971" y="439599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D46DA866-B19E-684E-8A23-EEA29548784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66971" y="500086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69" name="Text Placeholder 17">
            <a:extLst>
              <a:ext uri="{FF2B5EF4-FFF2-40B4-BE49-F238E27FC236}">
                <a16:creationId xmlns:a16="http://schemas.microsoft.com/office/drawing/2014/main" id="{A4A135E2-DF01-5543-BA57-DFBCCC446A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66971" y="5605747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2F4C171E-3D12-FC48-87BB-B5005B4EE33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6242" y="137160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E8AE9E02-9423-4748-8AD7-2BBB3B94A79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26242" y="197647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7C692F47-FBF4-5842-A0CA-4B8B48DE46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6242" y="2581356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BDE48124-A481-074B-9AD4-22EC49D172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426242" y="3186234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98E2B4B4-ED02-4945-B581-1A8D48D031A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26242" y="3791112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B70B7DFE-5DE8-0F42-BF3C-DA43110C0D0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6242" y="439599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D63FCDAD-F7F9-774F-8EC9-A0777820ED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26242" y="500086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AE66CCF5-C5F4-5645-A851-E4A7D572FDA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26242" y="5605747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2EABDE-2DC7-B441-8D65-EC926DD10B85}"/>
              </a:ext>
            </a:extLst>
          </p:cNvPr>
          <p:cNvCxnSpPr/>
          <p:nvPr userDrawn="1"/>
        </p:nvCxnSpPr>
        <p:spPr>
          <a:xfrm>
            <a:off x="4045241" y="1371600"/>
            <a:ext cx="0" cy="47194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Placeholder 17">
            <a:extLst>
              <a:ext uri="{FF2B5EF4-FFF2-40B4-BE49-F238E27FC236}">
                <a16:creationId xmlns:a16="http://schemas.microsoft.com/office/drawing/2014/main" id="{C10680BC-1106-B24D-A63E-02912A27325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857959" y="137160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87" name="Text Placeholder 17">
            <a:extLst>
              <a:ext uri="{FF2B5EF4-FFF2-40B4-BE49-F238E27FC236}">
                <a16:creationId xmlns:a16="http://schemas.microsoft.com/office/drawing/2014/main" id="{194D437D-E8B7-694E-B60A-5A3D6E8117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857959" y="197647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88" name="Text Placeholder 17">
            <a:extLst>
              <a:ext uri="{FF2B5EF4-FFF2-40B4-BE49-F238E27FC236}">
                <a16:creationId xmlns:a16="http://schemas.microsoft.com/office/drawing/2014/main" id="{D743CFF4-B173-B648-86A6-5021F5FB8C0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857959" y="2581356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89" name="Text Placeholder 17">
            <a:extLst>
              <a:ext uri="{FF2B5EF4-FFF2-40B4-BE49-F238E27FC236}">
                <a16:creationId xmlns:a16="http://schemas.microsoft.com/office/drawing/2014/main" id="{67B9EDF9-023B-A84C-B540-ABBA3E3BA5C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57959" y="3186234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0" name="Text Placeholder 17">
            <a:extLst>
              <a:ext uri="{FF2B5EF4-FFF2-40B4-BE49-F238E27FC236}">
                <a16:creationId xmlns:a16="http://schemas.microsoft.com/office/drawing/2014/main" id="{EA82EDEB-3F03-7A48-BC36-8C7437083F4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857959" y="3791112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1" name="Text Placeholder 17">
            <a:extLst>
              <a:ext uri="{FF2B5EF4-FFF2-40B4-BE49-F238E27FC236}">
                <a16:creationId xmlns:a16="http://schemas.microsoft.com/office/drawing/2014/main" id="{8D7A3AD2-4413-D941-B944-D1D235AC668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857959" y="439599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2" name="Text Placeholder 17">
            <a:extLst>
              <a:ext uri="{FF2B5EF4-FFF2-40B4-BE49-F238E27FC236}">
                <a16:creationId xmlns:a16="http://schemas.microsoft.com/office/drawing/2014/main" id="{F5014509-24B5-6040-8686-31A95601E0B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857959" y="500086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3" name="Text Placeholder 17">
            <a:extLst>
              <a:ext uri="{FF2B5EF4-FFF2-40B4-BE49-F238E27FC236}">
                <a16:creationId xmlns:a16="http://schemas.microsoft.com/office/drawing/2014/main" id="{02B9D5CB-DA36-724C-A996-6331344816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857959" y="5605747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4" name="Text Placeholder 17">
            <a:extLst>
              <a:ext uri="{FF2B5EF4-FFF2-40B4-BE49-F238E27FC236}">
                <a16:creationId xmlns:a16="http://schemas.microsoft.com/office/drawing/2014/main" id="{ED51288A-4DF8-0D4F-8BBC-90AE60B6617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17230" y="137160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5" name="Text Placeholder 17">
            <a:extLst>
              <a:ext uri="{FF2B5EF4-FFF2-40B4-BE49-F238E27FC236}">
                <a16:creationId xmlns:a16="http://schemas.microsoft.com/office/drawing/2014/main" id="{B55123CE-2705-2A4C-88D5-5BEECF0460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317230" y="197647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6" name="Text Placeholder 17">
            <a:extLst>
              <a:ext uri="{FF2B5EF4-FFF2-40B4-BE49-F238E27FC236}">
                <a16:creationId xmlns:a16="http://schemas.microsoft.com/office/drawing/2014/main" id="{95340386-A048-C64F-B858-E874FB9006D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317230" y="2581356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7" name="Text Placeholder 17">
            <a:extLst>
              <a:ext uri="{FF2B5EF4-FFF2-40B4-BE49-F238E27FC236}">
                <a16:creationId xmlns:a16="http://schemas.microsoft.com/office/drawing/2014/main" id="{389D3522-38D0-6A46-B023-28998ECDD0F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317230" y="3186234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8" name="Text Placeholder 17">
            <a:extLst>
              <a:ext uri="{FF2B5EF4-FFF2-40B4-BE49-F238E27FC236}">
                <a16:creationId xmlns:a16="http://schemas.microsoft.com/office/drawing/2014/main" id="{DFF1DA35-A5DD-8E48-B33F-D2FC79AD9AF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317230" y="3791112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9" name="Text Placeholder 17">
            <a:extLst>
              <a:ext uri="{FF2B5EF4-FFF2-40B4-BE49-F238E27FC236}">
                <a16:creationId xmlns:a16="http://schemas.microsoft.com/office/drawing/2014/main" id="{2DD1FA43-908E-6A4A-8D78-19F781C138B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317230" y="439599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100" name="Text Placeholder 17">
            <a:extLst>
              <a:ext uri="{FF2B5EF4-FFF2-40B4-BE49-F238E27FC236}">
                <a16:creationId xmlns:a16="http://schemas.microsoft.com/office/drawing/2014/main" id="{B42DF6FB-CEA5-344B-B42D-A5B8AF0712F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317230" y="500086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101" name="Text Placeholder 17">
            <a:extLst>
              <a:ext uri="{FF2B5EF4-FFF2-40B4-BE49-F238E27FC236}">
                <a16:creationId xmlns:a16="http://schemas.microsoft.com/office/drawing/2014/main" id="{DD7618EA-1B4E-9D4F-BE9D-ED39BC2637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317230" y="5605747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1BE3C-F523-44EE-B6D4-7175CE08E157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</p:spPr>
        <p:txBody>
          <a:bodyPr/>
          <a:lstStyle/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796CD18-ADDA-4A64-BDD0-F5A8D01FDD49}"/>
              </a:ext>
            </a:extLst>
          </p:cNvPr>
          <p:cNvSpPr>
            <a:spLocks noGrp="1"/>
          </p:cNvSpPr>
          <p:nvPr>
            <p:ph type="sldNum" sz="quarter" idx="57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73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6DB689C-7DB3-4046-A1BF-E63F8EF784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87C97B1E-CB9E-4CBC-A6F1-1D4F2E4ECB3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0"/>
            <a:ext cx="11430000" cy="4940300"/>
          </a:xfrm>
        </p:spPr>
        <p:txBody>
          <a:bodyPr/>
          <a:lstStyle>
            <a:lvl1pPr marL="228600" indent="-228600">
              <a:buFont typeface="Graphik" panose="020B0604020202020204" pitchFamily="34" charset="0"/>
              <a:buChar char="•"/>
              <a:defRPr/>
            </a:lvl1pPr>
            <a:lvl2pPr marL="457200">
              <a:defRPr/>
            </a:lvl2pPr>
            <a:lvl3pPr marL="685800">
              <a:defRPr/>
            </a:lvl3pPr>
            <a:lvl4pPr marL="914400">
              <a:defRPr/>
            </a:lvl4pPr>
            <a:lvl5pPr marL="1143000">
              <a:defRPr/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4E1CDE7-C850-4F14-8D26-8BD1EE3D6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BEF25E-6F09-4B47-806E-462D7622D1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24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Headline and 1 Column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646097A-7916-4EBE-A526-09FCBD84F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1" name="GTS_WH" descr="Accenture Greater Than symbol in white">
            <a:extLst>
              <a:ext uri="{FF2B5EF4-FFF2-40B4-BE49-F238E27FC236}">
                <a16:creationId xmlns:a16="http://schemas.microsoft.com/office/drawing/2014/main" id="{5EFDEB3F-4743-43EA-A121-ED3CB6054C7F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E8CB08-3B2A-44E5-8975-B69F3969CD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27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sub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8001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949194"/>
            <a:ext cx="11430000" cy="4362706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85C65-6BFC-4F61-A214-71B69537BB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6E1154F-E5DD-468F-85D1-17FC4F438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699EEA-1839-42AE-A096-1905CABA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01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1">
          <p15:clr>
            <a:srgbClr val="547EB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2243C5-2205-BC99-FE6A-221E37309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BCEA705-879E-CA20-968A-F36EE0911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6B9352-D01C-541E-5C5A-6887AE6B8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3D2EDB-A28A-AD76-6129-7EDDDFC1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3BFDE8-364F-BCEA-BFDF-8B71F1F7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5645C57B-2C9A-4610-B68C-2DFF196593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031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2 - Headline + GT Sec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004457"/>
            <a:ext cx="5524500" cy="286599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228600" indent="-228600">
              <a:buFont typeface="Graphik" panose="020B0604020202020204" pitchFamily="34" charset="0"/>
              <a:buChar char="•"/>
              <a:defRPr sz="1800"/>
            </a:lvl2pPr>
            <a:lvl3pPr marL="457200">
              <a:buFont typeface="Graphik" panose="020B0503030202060203" pitchFamily="34" charset="0"/>
              <a:buChar char="–"/>
              <a:defRPr sz="1800"/>
            </a:lvl3pPr>
            <a:lvl4pPr marL="685800">
              <a:buFont typeface="Graphik" panose="020B0604020202020204" pitchFamily="34" charset="0"/>
              <a:buChar char="•"/>
              <a:defRPr sz="1600"/>
            </a:lvl4pPr>
            <a:lvl5pPr marL="914400">
              <a:buFont typeface="Graphik" panose="020B0503030202060203" pitchFamily="34" charset="0"/>
              <a:buChar char="–"/>
              <a:defRPr sz="1600"/>
            </a:lvl5pPr>
          </a:lstStyle>
          <a:p>
            <a:pPr lvl="0"/>
            <a:r>
              <a:rPr lang="en-US"/>
              <a:t>Place sub-headline here in GT Sectra Fine </a:t>
            </a:r>
            <a:r>
              <a:rPr lang="en-US" err="1"/>
              <a:t>Rg</a:t>
            </a:r>
            <a:r>
              <a:rPr lang="en-US"/>
              <a:t>, indent for other levels 24pt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bullet 18pt</a:t>
            </a:r>
          </a:p>
          <a:p>
            <a:pPr lvl="3"/>
            <a:r>
              <a:rPr lang="en-US"/>
              <a:t>Fourth level bullet 16pt</a:t>
            </a:r>
          </a:p>
          <a:p>
            <a:pPr lvl="4"/>
            <a:r>
              <a:rPr lang="en-US"/>
              <a:t>Fifth level bullet 16pt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CC1513EB-EC9B-9B42-BA12-BC659505A7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499" y="1371601"/>
            <a:ext cx="5524500" cy="450242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Place text here 20pt</a:t>
            </a:r>
          </a:p>
          <a:p>
            <a:pPr lvl="1"/>
            <a:r>
              <a:rPr lang="en-US"/>
              <a:t>Second level 20pt</a:t>
            </a:r>
          </a:p>
          <a:p>
            <a:pPr lvl="2"/>
            <a:r>
              <a:rPr lang="en-US"/>
              <a:t>Third level 20pt</a:t>
            </a:r>
          </a:p>
          <a:p>
            <a:pPr lvl="3"/>
            <a:r>
              <a:rPr lang="en-US"/>
              <a:t>Fourth level 18pt</a:t>
            </a:r>
          </a:p>
          <a:p>
            <a:pPr lvl="4"/>
            <a:r>
              <a:rPr lang="en-US"/>
              <a:t>Fifth level 18pt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1371601"/>
            <a:ext cx="5524499" cy="1632856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A51E00B-3AD2-4131-A1AF-268183551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5BAA4F-3169-4083-866F-71669DE395C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31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0">
          <p15:clr>
            <a:srgbClr val="C35E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87552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1371600"/>
            <a:ext cx="5524499" cy="493776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1371600"/>
            <a:ext cx="5524499" cy="493776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F77ADC1-6931-47B6-AF28-D1C74D5BB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BB8772-B000-40EC-8AE7-3AA41499E64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42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sub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798830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1947672"/>
            <a:ext cx="5524499" cy="43616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1947672"/>
            <a:ext cx="5524499" cy="43616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F77ADC1-6931-47B6-AF28-D1C74D5BB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A356218-065E-4505-9831-1D03292456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363034-F9EC-4A95-91E0-2E801974931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87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2">
          <p15:clr>
            <a:srgbClr val="547EBF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subtitle and 2 Headings/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798830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949194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E1E44A-D007-46D2-9E20-283025607FF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86499" y="1949194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2772154"/>
            <a:ext cx="5524499" cy="3101872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2772154"/>
            <a:ext cx="5524499" cy="3101872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F77ADC1-6931-47B6-AF28-D1C74D5BB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A356218-065E-4505-9831-1D03292456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5F1A8-92F0-48CE-B27D-E2B7EE762F1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65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8">
          <p15:clr>
            <a:srgbClr val="C35EA4"/>
          </p15:clr>
        </p15:guide>
        <p15:guide id="2" orient="horz" pos="932">
          <p15:clr>
            <a:srgbClr val="547EBF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793837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A4C27-1C65-4465-A8B1-ACE92701B4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3108960"/>
            <a:ext cx="3556000" cy="27614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18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DB26F5FE-8482-4C00-99C1-3FC3BEEE82C8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318000" y="3108960"/>
            <a:ext cx="3556000" cy="27614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 12pt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318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255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BA38EFA-DE92-462D-AAF3-DE465A47856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255000" y="3108960"/>
            <a:ext cx="3556000" cy="27614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 12pt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255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974BDB1-DA1D-43EC-81BC-66135DB7B8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FE860E3B-7BAE-4917-8F29-26AFBD0E7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D7C41-6360-43FF-A192-982014655EF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5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C35EA4"/>
          </p15:clr>
        </p15:guide>
        <p15:guide id="2" orient="horz" pos="932">
          <p15:clr>
            <a:srgbClr val="547EBF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2571749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2571749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3337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3337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28650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28650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73701C-90E3-449B-A44A-0C66B094560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2392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6CB018D-34A3-4417-AE76-9BB3793F033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2392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BDC2B1A-D3A0-C04B-AEDB-0389C637EF1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381000" y="3108959"/>
            <a:ext cx="2571749" cy="2761615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0F6CE73-9C88-264F-A7F2-A3D2B2D1938B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3333751" y="3108959"/>
            <a:ext cx="2571749" cy="2761615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5F289FE6-F2A2-784D-9D31-047C10F04CDF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6286500" y="3145138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A079B5C1-1D0F-8F40-A376-4AE3B49D1B5A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9239251" y="3108959"/>
            <a:ext cx="2571749" cy="2761615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83000718-AD47-4F1E-8F71-56356C940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1BF3E00-F066-4583-A5B1-87DD196667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793837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5650FA89-A64B-4802-B6DF-D1844A8430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5B1DD8-C71C-4D65-A58A-0A9A86DCED8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79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8">
          <p15:clr>
            <a:srgbClr val="C35EA4"/>
          </p15:clr>
        </p15:guide>
        <p15:guide id="2" orient="horz" pos="932">
          <p15:clr>
            <a:srgbClr val="547EBF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5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79882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757F29-5B8C-430C-B53D-FA44B1887B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771" y="2098874"/>
            <a:ext cx="1312792" cy="1312792"/>
          </a:xfrm>
          <a:noFill/>
        </p:spPr>
        <p:txBody>
          <a:bodyPr/>
          <a:lstStyle>
            <a:lvl1pPr marL="0" indent="0" algn="ctr">
              <a:buFont typeface="Graphik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C854DFB-B17D-45CF-98C3-3882DBE2C3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898899"/>
            <a:ext cx="1985504" cy="1971541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000" b="1"/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 20pt</a:t>
            </a:r>
          </a:p>
          <a:p>
            <a:pPr lvl="1"/>
            <a:r>
              <a:rPr lang="en-US"/>
              <a:t>Details 16pt</a:t>
            </a:r>
          </a:p>
          <a:p>
            <a:pPr lvl="2"/>
            <a:r>
              <a:rPr lang="en-US"/>
              <a:t>More details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C5D125FD-0D25-4E65-82F5-4E18FE84E4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39435" y="3898899"/>
            <a:ext cx="1985504" cy="197961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000" b="1"/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 20pt</a:t>
            </a:r>
          </a:p>
          <a:p>
            <a:pPr lvl="1"/>
            <a:r>
              <a:rPr lang="en-US"/>
              <a:t>Details 16pt</a:t>
            </a:r>
          </a:p>
          <a:p>
            <a:pPr lvl="2"/>
            <a:r>
              <a:rPr lang="en-US"/>
              <a:t>More details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5B124AA5-6419-4552-97B5-242DA08BE7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01455" y="3898899"/>
            <a:ext cx="1985504" cy="197961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000" b="1"/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 20pt</a:t>
            </a:r>
          </a:p>
          <a:p>
            <a:pPr lvl="1"/>
            <a:r>
              <a:rPr lang="en-US"/>
              <a:t>Details 16pt</a:t>
            </a:r>
          </a:p>
          <a:p>
            <a:pPr lvl="2"/>
            <a:r>
              <a:rPr lang="en-US"/>
              <a:t>More details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A378CD97-B880-4BCB-AD71-A7C1C1C848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3475" y="3898899"/>
            <a:ext cx="1985504" cy="197961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000" b="1"/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 20pt</a:t>
            </a:r>
          </a:p>
          <a:p>
            <a:pPr lvl="1"/>
            <a:r>
              <a:rPr lang="en-US"/>
              <a:t>Details 16pt</a:t>
            </a:r>
          </a:p>
          <a:p>
            <a:pPr lvl="2"/>
            <a:r>
              <a:rPr lang="en-US"/>
              <a:t>More details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82CB6C29-05E0-4B43-A2EB-22FEB969E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25496" y="3898899"/>
            <a:ext cx="1985504" cy="197961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000" b="1"/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 20pt</a:t>
            </a:r>
          </a:p>
          <a:p>
            <a:pPr lvl="1"/>
            <a:r>
              <a:rPr lang="en-US"/>
              <a:t>Details 16pt</a:t>
            </a:r>
          </a:p>
          <a:p>
            <a:pPr lvl="2"/>
            <a:r>
              <a:rPr lang="en-US"/>
              <a:t>More details 12pt</a:t>
            </a:r>
          </a:p>
          <a:p>
            <a:pPr lvl="3"/>
            <a:r>
              <a:rPr lang="en-US"/>
              <a:t>Bullet point 12pt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3EDE11-CE40-4943-AE63-A3B14CB3C037}"/>
              </a:ext>
            </a:extLst>
          </p:cNvPr>
          <p:cNvCxnSpPr>
            <a:cxnSpLocks/>
          </p:cNvCxnSpPr>
          <p:nvPr userDrawn="1"/>
        </p:nvCxnSpPr>
        <p:spPr>
          <a:xfrm>
            <a:off x="114156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7ED40C-58DA-45F1-8E80-6A74976C6E1E}"/>
              </a:ext>
            </a:extLst>
          </p:cNvPr>
          <p:cNvCxnSpPr/>
          <p:nvPr userDrawn="1"/>
        </p:nvCxnSpPr>
        <p:spPr>
          <a:xfrm>
            <a:off x="350358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1A22B2-C08A-41DA-ACB1-5B59B4CDA8DE}"/>
              </a:ext>
            </a:extLst>
          </p:cNvPr>
          <p:cNvCxnSpPr/>
          <p:nvPr userDrawn="1"/>
        </p:nvCxnSpPr>
        <p:spPr>
          <a:xfrm>
            <a:off x="586560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3E374-86AB-4A80-81AD-B09F07C51B80}"/>
              </a:ext>
            </a:extLst>
          </p:cNvPr>
          <p:cNvCxnSpPr/>
          <p:nvPr userDrawn="1"/>
        </p:nvCxnSpPr>
        <p:spPr>
          <a:xfrm>
            <a:off x="822762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3A5244A-D0CA-43CB-A0DB-296A219EDC9D}"/>
              </a:ext>
            </a:extLst>
          </p:cNvPr>
          <p:cNvCxnSpPr>
            <a:cxnSpLocks/>
          </p:cNvCxnSpPr>
          <p:nvPr userDrawn="1"/>
        </p:nvCxnSpPr>
        <p:spPr>
          <a:xfrm>
            <a:off x="10589648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EABD27E6-4547-45B3-9AC5-1EF508AE88E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075791" y="2098874"/>
            <a:ext cx="1312792" cy="1312792"/>
          </a:xfrm>
          <a:noFill/>
        </p:spPr>
        <p:txBody>
          <a:bodyPr/>
          <a:lstStyle>
            <a:lvl1pPr marL="0" indent="0" algn="ctr">
              <a:buFont typeface="Graphik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31C34651-25FA-45DD-86DF-BB58EBE9AA8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437811" y="2098874"/>
            <a:ext cx="1312792" cy="1312792"/>
          </a:xfrm>
          <a:noFill/>
        </p:spPr>
        <p:txBody>
          <a:bodyPr/>
          <a:lstStyle>
            <a:lvl1pPr marL="0" indent="0" algn="ctr">
              <a:buFont typeface="Graphik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B32375EE-E449-4B59-B987-5D6EBFBDF3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99831" y="2098874"/>
            <a:ext cx="1312792" cy="1312792"/>
          </a:xfrm>
          <a:noFill/>
        </p:spPr>
        <p:txBody>
          <a:bodyPr/>
          <a:lstStyle>
            <a:lvl1pPr marL="0" indent="0" algn="ctr">
              <a:buFont typeface="Graphik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EE1692D5-4CE6-4990-8769-B146983B94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161852" y="2098874"/>
            <a:ext cx="1312792" cy="1312792"/>
          </a:xfrm>
          <a:noFill/>
        </p:spPr>
        <p:txBody>
          <a:bodyPr/>
          <a:lstStyle>
            <a:lvl1pPr marL="0" indent="0" algn="ctr">
              <a:buFont typeface="Graphik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57676F53-2AF5-4F44-9119-3C3347D1D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8D97977-AAE6-4533-93CA-ADE704E9F4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D3E087-C0E5-4045-83EC-D0F38053E0B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56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C35EA4"/>
          </p15:clr>
        </p15:guide>
        <p15:guide id="2" orient="horz" pos="932">
          <p15:clr>
            <a:srgbClr val="547EBF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Team 4-Box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D57647B7-79D1-0A4B-BE19-EB3D7E5620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4655" y="1560513"/>
            <a:ext cx="1894600" cy="1894600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91440" tIns="91440" rIns="0" bIns="0" rtlCol="0">
            <a:noAutofit/>
          </a:bodyPr>
          <a:lstStyle>
            <a:lvl1pPr marL="0" indent="0">
              <a:buFont typeface="Graphik" panose="020B0604020202020204" pitchFamily="34" charset="0"/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6" name="Picture Placeholder 13">
            <a:extLst>
              <a:ext uri="{FF2B5EF4-FFF2-40B4-BE49-F238E27FC236}">
                <a16:creationId xmlns:a16="http://schemas.microsoft.com/office/drawing/2014/main" id="{25DB0B2A-9775-46B0-9A40-F75EBFA4B45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17351" y="1560513"/>
            <a:ext cx="1894600" cy="1894600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91440" tIns="91440" rIns="0" bIns="0" rtlCol="0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7" name="Picture Placeholder 13">
            <a:extLst>
              <a:ext uri="{FF2B5EF4-FFF2-40B4-BE49-F238E27FC236}">
                <a16:creationId xmlns:a16="http://schemas.microsoft.com/office/drawing/2014/main" id="{F83F6B5F-EAE7-44DA-BD77-6D66865CEB9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80047" y="1560513"/>
            <a:ext cx="1894600" cy="1894600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91440" tIns="91440" rIns="0" bIns="0" rtlCol="0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8" name="Picture Placeholder 13">
            <a:extLst>
              <a:ext uri="{FF2B5EF4-FFF2-40B4-BE49-F238E27FC236}">
                <a16:creationId xmlns:a16="http://schemas.microsoft.com/office/drawing/2014/main" id="{AD8EF41C-E978-4139-80A4-73605C41EA3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42743" y="1560513"/>
            <a:ext cx="1894600" cy="1894600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91440" tIns="91440" rIns="0" bIns="0" rtlCol="0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85299B8E-3F01-2548-8001-539E1BC628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54653" y="3914042"/>
            <a:ext cx="2047984" cy="23978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solidFill>
                  <a:schemeClr val="accent2"/>
                </a:solidFill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</a:t>
            </a:r>
            <a:br>
              <a:rPr lang="en-US"/>
            </a:br>
            <a:r>
              <a:rPr lang="en-US"/>
              <a:t>Last name 21pt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E426F14-FA6B-9D46-869F-A452B7018F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7350" y="3914042"/>
            <a:ext cx="2047984" cy="23978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lang="en-US" sz="2100" b="0" i="0" kern="1200" dirty="0" smtClean="0">
                <a:solidFill>
                  <a:schemeClr val="accent2"/>
                </a:solidFill>
                <a:latin typeface="GT Sectra Fine Rg" panose="00000500000000000000" pitchFamily="50" charset="0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</a:t>
            </a:r>
            <a:br>
              <a:rPr lang="en-US"/>
            </a:br>
            <a:r>
              <a:rPr lang="en-US"/>
              <a:t>Last name 21pt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538B1F0C-0682-354C-9C2E-DEAF9D4D61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80047" y="3914042"/>
            <a:ext cx="2047984" cy="23978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lang="en-US" sz="2100" b="0" i="0" kern="1200" dirty="0" smtClean="0">
                <a:solidFill>
                  <a:schemeClr val="accent2"/>
                </a:solidFill>
                <a:latin typeface="GT Sectra Fine Rg" panose="00000500000000000000" pitchFamily="50" charset="0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</a:t>
            </a:r>
            <a:br>
              <a:rPr lang="en-US"/>
            </a:br>
            <a:r>
              <a:rPr lang="en-US"/>
              <a:t>Last name 21pt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C69C98AC-20D5-A44F-AEBD-63FEBDE614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2742" y="3914042"/>
            <a:ext cx="2047984" cy="23978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lang="en-US" sz="2100" b="0" i="0" kern="1200" dirty="0" smtClean="0">
                <a:solidFill>
                  <a:schemeClr val="accent2"/>
                </a:solidFill>
                <a:latin typeface="GT Sectra Fine Rg" panose="00000500000000000000" pitchFamily="50" charset="0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</a:t>
            </a:r>
            <a:br>
              <a:rPr lang="en-US"/>
            </a:br>
            <a:r>
              <a:rPr lang="en-US"/>
              <a:t>Last name 21pt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310CF55-0D9B-41F8-8D1E-8BA74BC23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481D5-3713-4165-990F-CD2E7B955A03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90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Team 6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B8224852-B872-0E48-9DF5-0937E260C3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lIns="91440" tIns="0"/>
          <a:lstStyle>
            <a:lvl1pPr marL="0" indent="0">
              <a:buNone/>
              <a:defRPr sz="1800" b="0"/>
            </a:lvl1pPr>
          </a:lstStyle>
          <a:p>
            <a:r>
              <a:rPr lang="en-GB"/>
              <a:t>Add profile photo</a:t>
            </a:r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D57647B7-79D1-0A4B-BE19-EB3D7E5620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356104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4340D6FD-1887-3544-A26E-8F335B859B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31208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FA080C1D-BB93-B249-9F54-C5F7A16E09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06312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A1C6FF20-E7DF-8F42-9AE5-920A6769DA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56520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CA9187A3-C074-9F44-8687-E31C02BD50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81416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BEB5A56-DED2-134F-B0DE-11936982FFF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926552"/>
            <a:ext cx="1554480" cy="1943893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923321BD-6745-7944-910F-B8C8E4AC31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53236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2A6C4DC7-1806-A74D-B434-61FF385F82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9057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053D7F26-6DC1-034C-B572-B4BFE718C7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4878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E075A489-B7B7-CE40-B061-D8A36AFCC8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80699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FF2BF483-5EDC-9242-AD58-57E84F538C8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56520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D665DCA-734C-4077-92CB-D7A9FCD67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3D474A-8A06-4078-BEBB-EBDCDD30231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9FEF6117-B6D9-4841-8EFA-DF78BCFA9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77415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90B0A6BB-BC70-4436-B334-35CF914D177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356104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EA23CA56-3568-4982-84E5-176DE32541C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331208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E019EA7-B58E-4B17-A663-2E8CCD70158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306312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9A57066F-5BF5-43F7-A9DA-1788B5511DA7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281416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EA5F90EC-FB85-4041-85C1-409768D3A0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0256520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21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C35EA4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Headline-Team 6-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B8224852-B872-0E48-9DF5-0937E260C3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lIns="91440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Add profile photo</a:t>
            </a:r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D57647B7-79D1-0A4B-BE19-EB3D7E5620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356104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4340D6FD-1887-3544-A26E-8F335B859B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31208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FA080C1D-BB93-B249-9F54-C5F7A16E09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06312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A1C6FF20-E7DF-8F42-9AE5-920A6769DA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56520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85299B8E-3F01-2548-8001-539E1BC628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926552"/>
            <a:ext cx="1554480" cy="1943892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E426F14-FA6B-9D46-869F-A452B7018F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53236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CA9187A3-C074-9F44-8687-E31C02BD50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81416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538B1F0C-0682-354C-9C2E-DEAF9D4D61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9057" y="3926552"/>
            <a:ext cx="1554480" cy="195196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C69C98AC-20D5-A44F-AEBD-63FEBDE614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4878" y="3926552"/>
            <a:ext cx="1554480" cy="195196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6DA3268F-5CC4-7E4D-879D-3A3F1FBF6B5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80699" y="3926552"/>
            <a:ext cx="1554480" cy="19519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855592D2-902A-1146-B433-6648BEC8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56520" y="3926552"/>
            <a:ext cx="1554480" cy="194389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F748F9AD-5F56-42EC-9922-780EBA443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2" name="GTS_WH" descr="Accenture Greater Than symbol in white">
            <a:extLst>
              <a:ext uri="{FF2B5EF4-FFF2-40B4-BE49-F238E27FC236}">
                <a16:creationId xmlns:a16="http://schemas.microsoft.com/office/drawing/2014/main" id="{B49891DC-D80E-4D1B-961E-1B567E0E4535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8FB076-B311-496F-8C11-2C54B06FBB3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199DF3DD-2E34-4D79-8E11-12CE813E73F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81000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6FCD1A94-A214-4264-842C-B5DA710C1F3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356104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95C1CB4-E517-4380-8170-E8C0CA787FB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331208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6AFBE91E-BB56-4FAF-ADEB-859CA86F829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306312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15D78B8A-7ECF-44EE-A95F-FBD072A6889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281416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F2F64C30-F694-4DC6-AAED-5ECA99ECCF5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0256520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94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C35E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096B10-74C7-582A-7A30-FCCC02D5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69900"/>
            <a:ext cx="11430000" cy="4191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9B997706-24F4-EEDE-50D4-B90B56BA8F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952501"/>
            <a:ext cx="11430000" cy="7620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462867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Team 8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71931-42F0-694A-9918-74F36725749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81000" y="1295233"/>
            <a:ext cx="3540355" cy="50166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Place text here, use indent to access other levels 20pt</a:t>
            </a:r>
          </a:p>
          <a:p>
            <a:pPr lvl="1"/>
            <a:r>
              <a:rPr lang="en-GB"/>
              <a:t>Second level 20pt</a:t>
            </a:r>
          </a:p>
          <a:p>
            <a:pPr lvl="2"/>
            <a:r>
              <a:rPr lang="en-GB"/>
              <a:t>Third level 20pt</a:t>
            </a:r>
          </a:p>
          <a:p>
            <a:pPr lvl="3"/>
            <a:r>
              <a:rPr lang="en-GB"/>
              <a:t>Fourth level 18pt</a:t>
            </a:r>
          </a:p>
          <a:p>
            <a:pPr lvl="4"/>
            <a:r>
              <a:rPr lang="en-GB"/>
              <a:t>Fifth level 18pt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45" name="Picture Placeholder 13">
            <a:extLst>
              <a:ext uri="{FF2B5EF4-FFF2-40B4-BE49-F238E27FC236}">
                <a16:creationId xmlns:a16="http://schemas.microsoft.com/office/drawing/2014/main" id="{CD7EAAF9-7102-4351-9F35-C40B3F3819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25820" y="1295233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6" name="Picture Placeholder 13">
            <a:extLst>
              <a:ext uri="{FF2B5EF4-FFF2-40B4-BE49-F238E27FC236}">
                <a16:creationId xmlns:a16="http://schemas.microsoft.com/office/drawing/2014/main" id="{CC40CB3D-DFEA-4056-B2DA-887E7C86324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98231" y="1295233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7" name="Picture Placeholder 13">
            <a:extLst>
              <a:ext uri="{FF2B5EF4-FFF2-40B4-BE49-F238E27FC236}">
                <a16:creationId xmlns:a16="http://schemas.microsoft.com/office/drawing/2014/main" id="{F8BABECB-6F2D-4068-AEE6-A603DAA72EF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43053" y="1295233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8" name="Picture Placeholder 13">
            <a:extLst>
              <a:ext uri="{FF2B5EF4-FFF2-40B4-BE49-F238E27FC236}">
                <a16:creationId xmlns:a16="http://schemas.microsoft.com/office/drawing/2014/main" id="{914A31DD-59CB-48C9-9C28-954E6B85C62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70642" y="1295233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57" name="Text Placeholder 21">
            <a:extLst>
              <a:ext uri="{FF2B5EF4-FFF2-40B4-BE49-F238E27FC236}">
                <a16:creationId xmlns:a16="http://schemas.microsoft.com/office/drawing/2014/main" id="{224BCF40-5B7A-4471-B077-3EEE956ADC3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5822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58" name="Text Placeholder 21">
            <a:extLst>
              <a:ext uri="{FF2B5EF4-FFF2-40B4-BE49-F238E27FC236}">
                <a16:creationId xmlns:a16="http://schemas.microsoft.com/office/drawing/2014/main" id="{68E899C2-D12C-4214-88A5-B7A6E1BCDC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98233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59" name="Text Placeholder 21">
            <a:extLst>
              <a:ext uri="{FF2B5EF4-FFF2-40B4-BE49-F238E27FC236}">
                <a16:creationId xmlns:a16="http://schemas.microsoft.com/office/drawing/2014/main" id="{66A0D763-27FE-421C-A5D9-19A08FC2D8D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70644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78" name="Text Placeholder 21">
            <a:extLst>
              <a:ext uri="{FF2B5EF4-FFF2-40B4-BE49-F238E27FC236}">
                <a16:creationId xmlns:a16="http://schemas.microsoft.com/office/drawing/2014/main" id="{43E52046-A5DE-47E3-A9A3-ADD4F6DB823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43055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BA696AEF-3D6B-2E4A-853E-8A8760E58D0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325822" y="3842161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33" name="Picture Placeholder 13">
            <a:extLst>
              <a:ext uri="{FF2B5EF4-FFF2-40B4-BE49-F238E27FC236}">
                <a16:creationId xmlns:a16="http://schemas.microsoft.com/office/drawing/2014/main" id="{05B98E7F-7333-A04B-94D4-281325401EF4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298233" y="3842161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34" name="Picture Placeholder 13">
            <a:extLst>
              <a:ext uri="{FF2B5EF4-FFF2-40B4-BE49-F238E27FC236}">
                <a16:creationId xmlns:a16="http://schemas.microsoft.com/office/drawing/2014/main" id="{B99C455B-37CC-4E44-8046-56AF81C1636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243053" y="3842161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id="{AAA6B0A5-6A50-1640-8F39-F8AC766655FE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8270644" y="3842161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CDFBCAAC-9CA0-5A4E-8684-A49AAB0BA65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325822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0C025F6B-BD75-0A4C-87E1-147D69F7C5B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98233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A9CB5A73-2496-3841-A61A-1965B0A6AD1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270644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43" name="Text Placeholder 21">
            <a:extLst>
              <a:ext uri="{FF2B5EF4-FFF2-40B4-BE49-F238E27FC236}">
                <a16:creationId xmlns:a16="http://schemas.microsoft.com/office/drawing/2014/main" id="{886F547A-67CA-C749-B9EA-AA1142C3154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243055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50" name="Footer Placeholder 3">
            <a:extLst>
              <a:ext uri="{FF2B5EF4-FFF2-40B4-BE49-F238E27FC236}">
                <a16:creationId xmlns:a16="http://schemas.microsoft.com/office/drawing/2014/main" id="{A671D4FB-2F86-4AF3-89D0-D61D543789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1014D8-C563-4003-8EBC-A9F6EE68BA6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1559D4A6-A7D1-4EAE-87E5-EB8A4B73E546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25822" y="2616843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564E037C-8888-4DE6-88C4-A629CBF5F3A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6298233" y="2616843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1DD1D133-7281-4297-B58B-4683B9743A55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8270644" y="2616843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4D49677A-CABE-49CD-A2EE-9EC21E15DF23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10243055" y="2616843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E46B730A-2104-4381-A7F8-6A08201D7F97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325822" y="5165507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60" name="Picture Placeholder 4">
            <a:extLst>
              <a:ext uri="{FF2B5EF4-FFF2-40B4-BE49-F238E27FC236}">
                <a16:creationId xmlns:a16="http://schemas.microsoft.com/office/drawing/2014/main" id="{15BD8921-64C2-47AC-9DE2-E4DFFCBF7C64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298233" y="5165507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61" name="Picture Placeholder 4">
            <a:extLst>
              <a:ext uri="{FF2B5EF4-FFF2-40B4-BE49-F238E27FC236}">
                <a16:creationId xmlns:a16="http://schemas.microsoft.com/office/drawing/2014/main" id="{3EF9A07C-1758-4B3E-A1CD-67412E56BBFE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270644" y="5165507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62" name="Picture Placeholder 4">
            <a:extLst>
              <a:ext uri="{FF2B5EF4-FFF2-40B4-BE49-F238E27FC236}">
                <a16:creationId xmlns:a16="http://schemas.microsoft.com/office/drawing/2014/main" id="{25D8A2F3-A845-4271-8B71-45408EF9F6C1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0243053" y="5165507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00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 Headline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A6D93-92FF-400D-8AF3-C5AC3361154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1"/>
            <a:ext cx="6096000" cy="6857999"/>
          </a:xfrm>
          <a:solidFill>
            <a:schemeClr val="bg1">
              <a:lumMod val="95000"/>
            </a:schemeClr>
          </a:solidFill>
        </p:spPr>
        <p:txBody>
          <a:bodyPr tIns="548640" anchor="t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Graphik" panose="020B0604020202020204" pitchFamily="34" charset="0"/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add, then ‘Send to Back’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B929FF-38D9-4792-A56F-C1810627FF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5334000" cy="2667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6067A3-9F0D-44FB-B267-D94DE70856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68" y="6483010"/>
            <a:ext cx="191087" cy="20134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F384B1D-1AA1-4DD2-A317-08008594F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796047A-AB81-403A-B649-52C6F7827E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3267634"/>
            <a:ext cx="5330952" cy="3044265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228600" indent="-228600">
              <a:buFont typeface="Graphik" panose="020B0604020202020204" pitchFamily="34" charset="0"/>
              <a:buChar char="•"/>
              <a:defRPr sz="1800"/>
            </a:lvl2pPr>
            <a:lvl3pPr marL="457200">
              <a:buFont typeface="Graphik" panose="020B0503030202060203" pitchFamily="34" charset="0"/>
              <a:buChar char="–"/>
              <a:defRPr sz="1800"/>
            </a:lvl3pPr>
            <a:lvl4pPr marL="685800">
              <a:buFont typeface="Graphik" panose="020B0604020202020204" pitchFamily="34" charset="0"/>
              <a:buChar char="•"/>
              <a:defRPr sz="1600"/>
            </a:lvl4pPr>
            <a:lvl5pPr marL="914400">
              <a:buFont typeface="Graphik" panose="020B0503030202060203" pitchFamily="34" charset="0"/>
              <a:buChar char="–"/>
              <a:defRPr sz="1600"/>
            </a:lvl5pPr>
          </a:lstStyle>
          <a:p>
            <a:pPr lvl="0"/>
            <a:r>
              <a:rPr lang="en-US"/>
              <a:t>Place sub-headline here in GT Sectra Fine </a:t>
            </a:r>
            <a:r>
              <a:rPr lang="en-US" err="1"/>
              <a:t>Rg</a:t>
            </a:r>
            <a:r>
              <a:rPr lang="en-US"/>
              <a:t>, indent for other levels 24pt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bullet 18pt</a:t>
            </a:r>
          </a:p>
          <a:p>
            <a:pPr lvl="3"/>
            <a:r>
              <a:rPr lang="en-US"/>
              <a:t>Fourth level bullet 16pt</a:t>
            </a:r>
          </a:p>
          <a:p>
            <a:pPr lvl="4"/>
            <a:r>
              <a:rPr lang="en-US"/>
              <a:t>Fifth level bullet 16pt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A2778-1AEF-4134-970E-9AB430A520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96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 Headline and Imag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-1"/>
            <a:ext cx="6096024" cy="6309361"/>
          </a:xfrm>
          <a:solidFill>
            <a:schemeClr val="tx1">
              <a:lumMod val="95000"/>
            </a:schemeClr>
          </a:solidFill>
        </p:spPr>
        <p:txBody>
          <a:bodyPr lIns="0" tIns="210312" anchor="t"/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8DBAF1-DC97-4CAB-B174-0AAA55CCB2E8}"/>
              </a:ext>
            </a:extLst>
          </p:cNvPr>
          <p:cNvSpPr/>
          <p:nvPr userDrawn="1"/>
        </p:nvSpPr>
        <p:spPr bwMode="white">
          <a:xfrm>
            <a:off x="0" y="6309360"/>
            <a:ext cx="12192000" cy="5486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B30F4D9-6AB9-4693-B1C3-C7BE8D81EC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6999" y="381000"/>
            <a:ext cx="5334000" cy="2667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E567C369-8A33-4851-8646-E53D6E8D8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42B8317-AACA-4DC7-AD68-8986DF6299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47" y="3264586"/>
            <a:ext cx="5330952" cy="3047313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228600" indent="-228600">
              <a:buFont typeface="Graphik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457200">
              <a:buFont typeface="Graphik" panose="020B0503030202060203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 marL="685800">
              <a:buFont typeface="Graphik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914400">
              <a:buFont typeface="Graphik" panose="020B0503030202060203" pitchFamily="34" charset="0"/>
              <a:buChar char="–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sub-headline here in GT Sectra Fine </a:t>
            </a:r>
            <a:r>
              <a:rPr lang="en-US" err="1"/>
              <a:t>Rg</a:t>
            </a:r>
            <a:r>
              <a:rPr lang="en-US"/>
              <a:t>, indent for other levels 24pt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bullet 18pt</a:t>
            </a:r>
          </a:p>
          <a:p>
            <a:pPr lvl="3"/>
            <a:r>
              <a:rPr lang="en-US"/>
              <a:t>Fourth level bullet 16pt</a:t>
            </a:r>
          </a:p>
          <a:p>
            <a:pPr lvl="4"/>
            <a:r>
              <a:rPr lang="en-US"/>
              <a:t>Fifth level bullet 16pt</a:t>
            </a:r>
          </a:p>
        </p:txBody>
      </p:sp>
      <p:sp>
        <p:nvSpPr>
          <p:cNvPr id="12" name="GTS_WH" descr="Accenture Greater Than symbol in white">
            <a:extLst>
              <a:ext uri="{FF2B5EF4-FFF2-40B4-BE49-F238E27FC236}">
                <a16:creationId xmlns:a16="http://schemas.microsoft.com/office/drawing/2014/main" id="{9742AFA2-2F86-4FC9-AB33-FE5A8DC3B4C5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F1D8E5-ED70-409D-A4B1-635A02DFE5A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18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9">
            <a:extLst>
              <a:ext uri="{FF2B5EF4-FFF2-40B4-BE49-F238E27FC236}">
                <a16:creationId xmlns:a16="http://schemas.microsoft.com/office/drawing/2014/main" id="{9128CE8F-D41A-47B9-921B-C6C1790F8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6839" y="943234"/>
            <a:ext cx="4191000" cy="49768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858001" y="744434"/>
            <a:ext cx="4190998" cy="4976446"/>
          </a:xfrm>
          <a:solidFill>
            <a:schemeClr val="bg1">
              <a:lumMod val="95000"/>
            </a:schemeClr>
          </a:solidFill>
          <a:effectLst/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593669"/>
            <a:ext cx="4952999" cy="3277976"/>
          </a:xfrm>
        </p:spPr>
        <p:txBody>
          <a:bodyPr anchor="ctr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quote or key message here 54pt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D868995-C37B-451B-AE1C-89DE71F21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06E6C-6576-4BA5-948F-BD9FE24FA05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130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858001" y="744434"/>
            <a:ext cx="4190998" cy="4976446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593669"/>
            <a:ext cx="4952999" cy="3277976"/>
          </a:xfrm>
        </p:spPr>
        <p:txBody>
          <a:bodyPr anchor="ctr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quote or key message here 54pt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D868995-C37B-451B-AE1C-89DE71F21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217B10-543D-46E3-A5E7-CA1C578F6F6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11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istics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FF1C6BE-E6FE-4BD6-8477-A09403EEE56E}"/>
              </a:ext>
            </a:extLst>
          </p:cNvPr>
          <p:cNvSpPr/>
          <p:nvPr userDrawn="1"/>
        </p:nvSpPr>
        <p:spPr bwMode="white">
          <a:xfrm>
            <a:off x="-10" y="-3"/>
            <a:ext cx="6096008" cy="6311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AC315915-FC9E-0942-980E-6C0E99FEA8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986" y="1490071"/>
            <a:ext cx="2285996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095992" y="0"/>
            <a:ext cx="6096008" cy="6311900"/>
          </a:xfrm>
          <a:solidFill>
            <a:schemeClr val="bg1">
              <a:lumMod val="95000"/>
            </a:schemeClr>
          </a:solidFill>
        </p:spPr>
        <p:txBody>
          <a:bodyPr tIns="45720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D7539E0-EC97-4984-8CDD-85CC949BB7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1" y="380999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49C8D0A-C37D-4D9A-9703-8A0AFB18570C}"/>
              </a:ext>
            </a:extLst>
          </p:cNvPr>
          <p:cNvCxnSpPr>
            <a:cxnSpLocks/>
          </p:cNvCxnSpPr>
          <p:nvPr userDrawn="1"/>
        </p:nvCxnSpPr>
        <p:spPr>
          <a:xfrm>
            <a:off x="0" y="3155950"/>
            <a:ext cx="6096008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FFC38A35-5CA3-4459-9AC5-201C715349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8992" y="380999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84A1985F-A4F6-4997-A4BD-E305CB1A47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001" y="3536948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E5121ACC-7E33-431F-A8A1-419F515D40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28992" y="3536948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BE5BBCC-C957-48B6-99B6-EF1F3E80F622}"/>
              </a:ext>
            </a:extLst>
          </p:cNvPr>
          <p:cNvCxnSpPr>
            <a:cxnSpLocks/>
          </p:cNvCxnSpPr>
          <p:nvPr userDrawn="1"/>
        </p:nvCxnSpPr>
        <p:spPr>
          <a:xfrm>
            <a:off x="3047998" y="-2"/>
            <a:ext cx="0" cy="631190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94EF33C-E010-4503-AC38-BB48E62572E9}"/>
              </a:ext>
            </a:extLst>
          </p:cNvPr>
          <p:cNvSpPr/>
          <p:nvPr userDrawn="1"/>
        </p:nvSpPr>
        <p:spPr bwMode="white">
          <a:xfrm>
            <a:off x="0" y="6311900"/>
            <a:ext cx="12192000" cy="546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15FC8104-48E6-B248-8FB6-974B5ABAE6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8992" y="1490071"/>
            <a:ext cx="2285996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27C860B3-C7A0-E840-9D83-305F739202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0986" y="4646021"/>
            <a:ext cx="2285996" cy="1665879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0559DD1F-A98C-F14E-95DC-32EC947751E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8992" y="4646020"/>
            <a:ext cx="2285996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3B3ABE64-A2B2-4267-83DE-C2D349057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bg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pic>
        <p:nvPicPr>
          <p:cNvPr id="19" name="Picture 18" descr="Accenture Greater Than symbol in white">
            <a:extLst>
              <a:ext uri="{FF2B5EF4-FFF2-40B4-BE49-F238E27FC236}">
                <a16:creationId xmlns:a16="http://schemas.microsoft.com/office/drawing/2014/main" id="{E8781F80-F3D9-42F9-B6EE-F6DC303E0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381468" y="6482516"/>
            <a:ext cx="191087" cy="20232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A306F6-3D4B-4153-AFB5-695424B80AC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01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8DBAF1-DC97-4CAB-B174-0AAA55CCB2E8}"/>
              </a:ext>
            </a:extLst>
          </p:cNvPr>
          <p:cNvSpPr/>
          <p:nvPr userDrawn="1"/>
        </p:nvSpPr>
        <p:spPr bwMode="white">
          <a:xfrm>
            <a:off x="0" y="6311900"/>
            <a:ext cx="12192000" cy="546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E53630-789F-425F-8AB1-96EFF4EA1E46}"/>
              </a:ext>
            </a:extLst>
          </p:cNvPr>
          <p:cNvSpPr/>
          <p:nvPr userDrawn="1"/>
        </p:nvSpPr>
        <p:spPr bwMode="white">
          <a:xfrm>
            <a:off x="9144056" y="3155948"/>
            <a:ext cx="3047944" cy="3155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16F949-3472-4EBC-9DC1-05EC807C9FC0}"/>
              </a:ext>
            </a:extLst>
          </p:cNvPr>
          <p:cNvSpPr/>
          <p:nvPr userDrawn="1"/>
        </p:nvSpPr>
        <p:spPr bwMode="white">
          <a:xfrm>
            <a:off x="3048000" y="3155948"/>
            <a:ext cx="3047968" cy="3155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095976" y="-1"/>
            <a:ext cx="3048024" cy="3151189"/>
          </a:xfrm>
          <a:solidFill>
            <a:schemeClr val="bg1">
              <a:lumMod val="95000"/>
            </a:schemeClr>
          </a:solidFill>
        </p:spPr>
        <p:txBody>
          <a:bodyPr t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</a:t>
            </a:r>
          </a:p>
          <a:p>
            <a:r>
              <a:rPr lang="en-GB"/>
              <a:t>or click icon to add</a:t>
            </a:r>
            <a:endParaRPr lang="en-US"/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FFC38A35-5CA3-4459-9AC5-201C715349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25007" y="380999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47" name="Text Placeholder 32">
            <a:extLst>
              <a:ext uri="{FF2B5EF4-FFF2-40B4-BE49-F238E27FC236}">
                <a16:creationId xmlns:a16="http://schemas.microsoft.com/office/drawing/2014/main" id="{705CC01D-6D66-4B27-8D0E-E2205E002C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25005" y="1490071"/>
            <a:ext cx="2285995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84A1985F-A4F6-4997-A4BD-E305CB1A47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8988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49" name="Text Placeholder 32">
            <a:extLst>
              <a:ext uri="{FF2B5EF4-FFF2-40B4-BE49-F238E27FC236}">
                <a16:creationId xmlns:a16="http://schemas.microsoft.com/office/drawing/2014/main" id="{D36C84D9-D180-4ECA-9C39-AB74A8A3E6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8986" y="4647836"/>
            <a:ext cx="2285995" cy="1284879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E5121ACC-7E33-431F-A8A1-419F515D40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6996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51" name="Text Placeholder 32">
            <a:extLst>
              <a:ext uri="{FF2B5EF4-FFF2-40B4-BE49-F238E27FC236}">
                <a16:creationId xmlns:a16="http://schemas.microsoft.com/office/drawing/2014/main" id="{2ACA6616-E51D-4660-96C1-738E6693FA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6994" y="4647835"/>
            <a:ext cx="2285995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21" name="Picture Placeholder 35">
            <a:extLst>
              <a:ext uri="{FF2B5EF4-FFF2-40B4-BE49-F238E27FC236}">
                <a16:creationId xmlns:a16="http://schemas.microsoft.com/office/drawing/2014/main" id="{4CA191CE-F49B-4889-A102-DDD1279F3FB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0" y="3155942"/>
            <a:ext cx="3048000" cy="3155958"/>
          </a:xfrm>
          <a:solidFill>
            <a:schemeClr val="bg1">
              <a:lumMod val="95000"/>
            </a:schemeClr>
          </a:solidFill>
        </p:spPr>
        <p:txBody>
          <a:bodyPr vert="horz" lIns="0" tIns="274320" rIns="0" bIns="0" rtlCol="0" anchor="t">
            <a:noAutofit/>
          </a:bodyPr>
          <a:lstStyle>
            <a:lvl1pPr marL="0" indent="0" algn="ctr">
              <a:buNone/>
              <a:defRPr lang="en-US" sz="1400" dirty="0"/>
            </a:lvl1pPr>
          </a:lstStyle>
          <a:p>
            <a:pPr marL="228600" lvl="0" indent="-228600" algn="ctr"/>
            <a:r>
              <a:rPr lang="en-GB"/>
              <a:t>Drag picture to placeholder </a:t>
            </a:r>
          </a:p>
          <a:p>
            <a:pPr marL="228600" lvl="0" indent="-228600" algn="ctr"/>
            <a:r>
              <a:rPr lang="en-GB"/>
              <a:t>or click icon to add</a:t>
            </a:r>
            <a:endParaRPr lang="en-US"/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86209476-BF69-4014-99E6-B53C87141B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25001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07ADCD97-A8C0-487C-9E6C-6CD77C3BE0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24999" y="4647836"/>
            <a:ext cx="2285995" cy="1662794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9BC0904C-6BDA-4032-94C2-6417F59042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0997" y="380999"/>
            <a:ext cx="5333972" cy="2393952"/>
          </a:xfrm>
        </p:spPr>
        <p:txBody>
          <a:bodyPr anchor="ctr"/>
          <a:lstStyle>
            <a:lvl1pPr marL="0" indent="0">
              <a:buNone/>
              <a:defRPr kumimoji="0" lang="en-US" sz="36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j-ea"/>
                <a:cs typeface="+mj-cs"/>
              </a:rPr>
              <a:t>P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j-ea"/>
                <a:cs typeface="+mj-cs"/>
              </a:rPr>
              <a:t>lace headline here 36pt, min 30pt)</a:t>
            </a: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272DDB3A-459D-40AA-A5E7-DDCDD2DEA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bg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pic>
        <p:nvPicPr>
          <p:cNvPr id="23" name="Picture 22" descr="Accenture Greater Than symbol in white">
            <a:extLst>
              <a:ext uri="{FF2B5EF4-FFF2-40B4-BE49-F238E27FC236}">
                <a16:creationId xmlns:a16="http://schemas.microsoft.com/office/drawing/2014/main" id="{78774BCE-242F-4FF9-9C01-D01B97743A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381468" y="6482516"/>
            <a:ext cx="191087" cy="20232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1B33BA-8B14-4BE4-8987-4DD49076348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044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Gradient Dark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ccenture Gradient Dark">
            <a:extLst>
              <a:ext uri="{FF2B5EF4-FFF2-40B4-BE49-F238E27FC236}">
                <a16:creationId xmlns:a16="http://schemas.microsoft.com/office/drawing/2014/main" id="{AB47B586-CFEE-4C32-8227-001B5A89C3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 54pt</a:t>
            </a:r>
          </a:p>
        </p:txBody>
      </p:sp>
    </p:spTree>
    <p:extLst>
      <p:ext uri="{BB962C8B-B14F-4D97-AF65-F5344CB8AC3E}">
        <p14:creationId xmlns:p14="http://schemas.microsoft.com/office/powerpoint/2010/main" val="3329757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id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 54pt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D9D8DCD-E7C3-4F1A-8A48-31319650A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1" name="GTS_WH" descr="Accenture Greater Than symbol in white">
            <a:extLst>
              <a:ext uri="{FF2B5EF4-FFF2-40B4-BE49-F238E27FC236}">
                <a16:creationId xmlns:a16="http://schemas.microsoft.com/office/drawing/2014/main" id="{B0B0C095-6C73-4899-AD8E-8F75768CF51A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FE70C-67B2-45BA-88F7-45C14692FC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96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5AD31DD4-2506-4E03-897C-F4C8C020F0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39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headline here 54pt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A2CFACC-0767-48E1-9FD9-763E5025E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7" name="GTS_WH" descr="Accenture Greater Than symbol in white">
            <a:extLst>
              <a:ext uri="{FF2B5EF4-FFF2-40B4-BE49-F238E27FC236}">
                <a16:creationId xmlns:a16="http://schemas.microsoft.com/office/drawing/2014/main" id="{AE479463-B4C9-4B9A-BE8B-62B5B9CF0075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BAA91-4288-4230-8881-E1D51DEB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11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utation-GTS cente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Salutation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F21F7E-CEFA-4A8F-862E-8631C40CEA2C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/>
              <a:t>Format Background… &gt; Picture or texture fill &gt; Set to one of the dark or mid gradient options</a:t>
            </a:r>
            <a:endParaRPr lang="en-US" noProof="0"/>
          </a:p>
        </p:txBody>
      </p:sp>
      <p:sp>
        <p:nvSpPr>
          <p:cNvPr id="10" name="GTS_WH" descr="Accenture Greater Than symbol in white">
            <a:extLst>
              <a:ext uri="{FF2B5EF4-FFF2-40B4-BE49-F238E27FC236}">
                <a16:creationId xmlns:a16="http://schemas.microsoft.com/office/drawing/2014/main" id="{494AA491-F1F8-4D38-B722-DB2F38B198B8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5779386" y="5382386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76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C35EA4"/>
          </p15:clr>
        </p15:guide>
        <p15:guide id="2" pos="3840">
          <p15:clr>
            <a:srgbClr val="C35EA4"/>
          </p15:clr>
        </p15:guide>
        <p15:guide id="3" orient="horz" pos="3608">
          <p15:clr>
            <a:srgbClr val="C35EA4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8546ADE-103C-4652-A344-9C0C8C49E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8001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80EAEA1-D575-4107-8AFC-0CAE2D4FB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0A237C-DB73-401B-BD5B-B8B9133233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88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8001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85C65-6BFC-4F61-A214-71B69537BB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81D62B4-50F4-4143-BFCC-F5508365C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CFBA7-F1B1-4FF3-932C-7525FBDA5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81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2">
          <p15:clr>
            <a:srgbClr val="547EBF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6BF2C1-BAA9-4BAD-9934-C110D7303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030600-A2B3-4AAD-808D-56DA9B773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39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utation-Logo cente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Salutation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104FBB-E799-42A8-A4FA-483DC489523D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/>
              <a:t>Format Background… &gt; Picture or texture fill &gt; Set to one of the dark or mid gradient options</a:t>
            </a:r>
            <a:endParaRPr lang="en-US" noProof="0"/>
          </a:p>
        </p:txBody>
      </p:sp>
      <p:grpSp>
        <p:nvGrpSpPr>
          <p:cNvPr id="12" name="Logo_WH" descr="Accenture logo in white">
            <a:extLst>
              <a:ext uri="{FF2B5EF4-FFF2-40B4-BE49-F238E27FC236}">
                <a16:creationId xmlns:a16="http://schemas.microsoft.com/office/drawing/2014/main" id="{0D82E30B-4E95-4B73-9014-71990AE21DBE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5154167" y="5374201"/>
            <a:ext cx="1883664" cy="496247"/>
            <a:chOff x="1561" y="187"/>
            <a:chExt cx="4536" cy="119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08CD909-AC78-4980-BB04-8608F18CDC2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05" y="187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8B5D8E88-5919-40A0-A4A4-2E6587AD687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1" y="690"/>
              <a:ext cx="4536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1765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98">
          <p15:clr>
            <a:srgbClr val="C35EA4"/>
          </p15:clr>
        </p15:guide>
        <p15:guide id="2" pos="3840">
          <p15:clr>
            <a:srgbClr val="C35EA4"/>
          </p15:clr>
        </p15:guide>
        <p15:guide id="3" orient="horz" pos="2160">
          <p15:clr>
            <a:srgbClr val="C35E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utation-GTS Key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7882D0-879F-974F-B35F-EE91948B7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DF26BFD-3D15-48EA-A458-43E2274B93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4622800" y="0"/>
            <a:ext cx="7188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2318273"/>
            <a:ext cx="7040753" cy="2221454"/>
          </a:xfrm>
        </p:spPr>
        <p:txBody>
          <a:bodyPr anchor="ctr"/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Salutation 72pt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AD433-4B77-E741-930C-11F17D433B19}"/>
              </a:ext>
            </a:extLst>
          </p:cNvPr>
          <p:cNvSpPr txBox="1"/>
          <p:nvPr userDrawn="1"/>
        </p:nvSpPr>
        <p:spPr>
          <a:xfrm>
            <a:off x="4490720" y="36068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09756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C35E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utation-GTS left-image bkg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3E7551B-7F86-46D2-A90B-DF5CC30BDF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2318273"/>
            <a:ext cx="7040753" cy="2221454"/>
          </a:xfrm>
        </p:spPr>
        <p:txBody>
          <a:bodyPr anchor="ctr"/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Salutation 72pt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AD433-4B77-E741-930C-11F17D433B19}"/>
              </a:ext>
            </a:extLst>
          </p:cNvPr>
          <p:cNvSpPr txBox="1"/>
          <p:nvPr userDrawn="1"/>
        </p:nvSpPr>
        <p:spPr>
          <a:xfrm>
            <a:off x="4490720" y="36068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sp>
        <p:nvSpPr>
          <p:cNvPr id="6" name="GTS_WH" descr="Accenture Greater Than symbol in white">
            <a:extLst>
              <a:ext uri="{FF2B5EF4-FFF2-40B4-BE49-F238E27FC236}">
                <a16:creationId xmlns:a16="http://schemas.microsoft.com/office/drawing/2014/main" id="{5820492B-C4D2-42F2-B2B8-CB1CE70F894B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0999" y="5607812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60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C35E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7CB869-86C7-4B5D-B21D-C7104400ECFC}"/>
              </a:ext>
            </a:extLst>
          </p:cNvPr>
          <p:cNvSpPr/>
          <p:nvPr userDrawn="1"/>
        </p:nvSpPr>
        <p:spPr bwMode="black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7101C55-360F-4A30-88C9-2A386C411E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4622800" y="0"/>
            <a:ext cx="7188200" cy="6858000"/>
          </a:xfrm>
          <a:prstGeom prst="rect">
            <a:avLst/>
          </a:prstGeom>
        </p:spPr>
      </p:pic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5282245"/>
            <a:ext cx="3102015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5527522"/>
            <a:ext cx="3102015" cy="784378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0772B66-01D8-4BE7-AE8E-C64CA1CF26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1429154"/>
            <a:ext cx="5152292" cy="2255710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C9F1450-A172-44DF-9DE8-E648764972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1" y="3871190"/>
            <a:ext cx="5152292" cy="1092846"/>
          </a:xfrm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90000"/>
              </a:lnSpc>
              <a:buNone/>
              <a:defRPr lang="en-US" sz="2400" b="0" i="0" kern="1200" spc="0" dirty="0">
                <a:solidFill>
                  <a:schemeClr val="tx1"/>
                </a:solidFill>
                <a:latin typeface="GT Sectra Fine Rg" panose="00000500000000000000" pitchFamily="50" charset="0"/>
                <a:ea typeface="+mn-ea"/>
                <a:cs typeface="+mn-cs"/>
              </a:defRPr>
            </a:lvl1pPr>
            <a:lvl2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2pPr>
            <a:lvl3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3pPr>
            <a:lvl4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4pPr>
            <a:lvl5pPr marL="0" algn="ctr">
              <a:lnSpc>
                <a:spcPct val="90000"/>
              </a:lnSpc>
              <a:spcAft>
                <a:spcPts val="600"/>
              </a:spcAft>
              <a:defRPr lang="en-US" sz="2400" dirty="0">
                <a:solidFill>
                  <a:srgbClr val="E6DCFF"/>
                </a:solidFill>
                <a:latin typeface="GT Sectra Fine Rg" panose="00000500000000000000" pitchFamily="50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D1C16-1E67-46BA-A7F0-31738E52069F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03134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theme" Target="../theme/theme2.xml"/><Relationship Id="rId5" Type="http://schemas.openxmlformats.org/officeDocument/2006/relationships/image" Target="NULL"/><Relationship Id="rId4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9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25.xml"/><Relationship Id="rId34" Type="http://schemas.openxmlformats.org/officeDocument/2006/relationships/slideLayout" Target="../slideLayouts/slideLayout38.xml"/><Relationship Id="rId42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51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9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32.xml"/><Relationship Id="rId36" Type="http://schemas.openxmlformats.org/officeDocument/2006/relationships/slideLayout" Target="../slideLayouts/slideLayout40.xml"/><Relationship Id="rId49" Type="http://schemas.openxmlformats.org/officeDocument/2006/relationships/theme" Target="../theme/theme4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31" Type="http://schemas.openxmlformats.org/officeDocument/2006/relationships/slideLayout" Target="../slideLayouts/slideLayout35.xml"/><Relationship Id="rId44" Type="http://schemas.openxmlformats.org/officeDocument/2006/relationships/slideLayout" Target="../slideLayouts/slideLayout48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9.xml"/><Relationship Id="rId43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52.xml"/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42.xml"/><Relationship Id="rId4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24.xml"/><Relationship Id="rId41" Type="http://schemas.openxmlformats.org/officeDocument/2006/relationships/slideLayout" Target="../slideLayouts/slideLayout45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(bullet 20pt)</a:t>
            </a:r>
          </a:p>
          <a:p>
            <a:pPr lvl="1"/>
            <a:r>
              <a:rPr lang="en-US"/>
              <a:t>Second level (bullet 20pt)</a:t>
            </a:r>
          </a:p>
          <a:p>
            <a:pPr lvl="2"/>
            <a:r>
              <a:rPr lang="en-US"/>
              <a:t>Third level (bullet 20pt)</a:t>
            </a:r>
          </a:p>
          <a:p>
            <a:pPr lvl="3"/>
            <a:r>
              <a:rPr lang="en-US"/>
              <a:t>Fourth level (bullet 18pt)</a:t>
            </a:r>
          </a:p>
          <a:p>
            <a:pPr lvl="4"/>
            <a:r>
              <a:rPr lang="en-US"/>
              <a:t>Fifth level (bullet 18pt)</a:t>
            </a:r>
          </a:p>
          <a:p>
            <a:pPr lvl="5"/>
            <a:r>
              <a:rPr lang="en-US"/>
              <a:t>Sixth level (copy 16pt)</a:t>
            </a:r>
          </a:p>
          <a:p>
            <a:pPr lvl="6"/>
            <a:r>
              <a:rPr lang="en-US"/>
              <a:t>Seventh level (small copy 12pt)</a:t>
            </a:r>
          </a:p>
          <a:p>
            <a:pPr lvl="7"/>
            <a:r>
              <a:rPr lang="en-US"/>
              <a:t>EIGHT LEVEL (DESCRIPTOR 10PT)</a:t>
            </a:r>
          </a:p>
          <a:p>
            <a:pPr lvl="8"/>
            <a:r>
              <a:rPr lang="en-US"/>
              <a:t>Ninth level (footer 8pt)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A171160-C7F3-46DE-911A-73C4F50C889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874208" y="-24325"/>
            <a:ext cx="2023056" cy="3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5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1"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kumimoji="1"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503030202060203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503030202060203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503030202060203" pitchFamily="34" charset="0"/>
        <a:buNone/>
        <a:tabLst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kumimoji="1" sz="10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kumimoji="1" sz="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C35EA4"/>
          </p15:clr>
        </p15:guide>
        <p15:guide id="2" orient="horz" pos="3976">
          <p15:clr>
            <a:srgbClr val="C35EA4"/>
          </p15:clr>
        </p15:guide>
        <p15:guide id="3" pos="240">
          <p15:clr>
            <a:srgbClr val="C35EA4"/>
          </p15:clr>
        </p15:guide>
        <p15:guide id="4" pos="7440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>
            <a:extLst>
              <a:ext uri="{FF2B5EF4-FFF2-40B4-BE49-F238E27FC236}">
                <a16:creationId xmlns:a16="http://schemas.microsoft.com/office/drawing/2014/main" id="{77DDB142-D2CF-40B4-A01C-1017D011CA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395" imgH="396" progId="TCLayout.ActiveDocument.1">
                  <p:embed/>
                </p:oleObj>
              </mc:Choice>
              <mc:Fallback>
                <p:oleObj name="think-cell スライド" r:id="rId4" imgW="395" imgH="396" progId="TCLayout.ActiveDocument.1">
                  <p:embed/>
                  <p:pic>
                    <p:nvPicPr>
                      <p:cNvPr id="4" name="オブジェクト 3" hidden="1">
                        <a:extLst>
                          <a:ext uri="{FF2B5EF4-FFF2-40B4-BE49-F238E27FC236}">
                            <a16:creationId xmlns:a16="http://schemas.microsoft.com/office/drawing/2014/main" id="{77DDB142-D2CF-40B4-A01C-1017D011CA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正方形/長方形 4" hidden="1">
            <a:extLst>
              <a:ext uri="{FF2B5EF4-FFF2-40B4-BE49-F238E27FC236}">
                <a16:creationId xmlns:a16="http://schemas.microsoft.com/office/drawing/2014/main" id="{A7CD7099-4CF2-4A72-8769-1A42098B3C7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kumimoji="1" lang="ja-JP" altLang="en-US" sz="4800" b="0" i="0" baseline="0">
              <a:latin typeface="Meiryo UI" panose="020B0604030504040204" pitchFamily="50" charset="-128"/>
              <a:ea typeface="Meiryo UI" panose="020B0604030504040204" pitchFamily="50" charset="-128"/>
              <a:cs typeface="+mj-cs"/>
              <a:sym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33149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4309" rtl="0" eaLnBrk="1" latinLnBrk="0" hangingPunct="1">
        <a:lnSpc>
          <a:spcPct val="90000"/>
        </a:lnSpc>
        <a:spcBef>
          <a:spcPct val="0"/>
        </a:spcBef>
        <a:buNone/>
        <a:defRPr kumimoji="1" sz="4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  <a:sym typeface="Meiryo UI" panose="020B0604030504040204" pitchFamily="50" charset="-128"/>
        </a:defRPr>
      </a:lvl1pPr>
    </p:titleStyle>
    <p:bodyStyle>
      <a:lvl1pPr marL="228577" indent="-228577" algn="ctr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Meiryo UI" panose="020B0604030504040204" pitchFamily="50" charset="-128"/>
        </a:defRPr>
      </a:lvl1pPr>
      <a:lvl2pPr marL="685731" indent="-228577" algn="ctr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399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Meiryo UI" panose="020B0604030504040204" pitchFamily="50" charset="-128"/>
        </a:defRPr>
      </a:lvl2pPr>
      <a:lvl3pPr marL="1142886" indent="-228577" algn="ctr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999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Meiryo UI" panose="020B0604030504040204" pitchFamily="50" charset="-128"/>
        </a:defRPr>
      </a:lvl3pPr>
      <a:lvl4pPr marL="1600040" indent="-228577" algn="ctr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Meiryo UI" panose="020B0604030504040204" pitchFamily="50" charset="-128"/>
        </a:defRPr>
      </a:lvl4pPr>
      <a:lvl5pPr marL="2057194" indent="-228577" algn="ctr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Meiryo UI" panose="020B0604030504040204" pitchFamily="50" charset="-128"/>
        </a:defRPr>
      </a:lvl5pPr>
      <a:lvl6pPr marL="2514348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2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2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0392DB9-1922-8C08-8166-1BBC6E9773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415" imgH="416" progId="TCLayout.ActiveDocument.1">
                  <p:embed/>
                </p:oleObj>
              </mc:Choice>
              <mc:Fallback>
                <p:oleObj name="think-cell スライド" r:id="rId4" imgW="415" imgH="41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0392DB9-1922-8C08-8166-1BBC6E9773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lvl="0"/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/>
              <a:t>Place message here</a:t>
            </a:r>
          </a:p>
        </p:txBody>
      </p:sp>
    </p:spTree>
    <p:extLst>
      <p:ext uri="{BB962C8B-B14F-4D97-AF65-F5344CB8AC3E}">
        <p14:creationId xmlns:p14="http://schemas.microsoft.com/office/powerpoint/2010/main" val="290874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1" lang="en-US" sz="3000" b="1" kern="1200" dirty="0">
          <a:solidFill>
            <a:srgbClr val="000000"/>
          </a:solidFill>
          <a:latin typeface="Meiryo UI"/>
          <a:ea typeface="Meiryo UI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lang="en-US" sz="1800" b="0" kern="1200" dirty="0">
          <a:solidFill>
            <a:srgbClr val="000000"/>
          </a:solidFill>
          <a:latin typeface="Meiryo UI"/>
          <a:ea typeface="Meiryo UI"/>
          <a:cs typeface="+mn-cs"/>
        </a:defRPr>
      </a:lvl1pPr>
      <a:lvl2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Graphik" panose="020B0503030202060203" pitchFamily="34" charset="0"/>
        <a:buChar char="–"/>
        <a:defRPr kumimoji="1"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503030202060203" pitchFamily="34" charset="0"/>
        <a:buChar char="–"/>
        <a:defRPr kumimoji="1"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503030202060203" pitchFamily="34" charset="0"/>
        <a:buNone/>
        <a:tabLst/>
        <a:defRPr kumimoji="1" lang="en-US" sz="16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lang="en-US" sz="12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lang="en-US" sz="1000" b="1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lang="en-US" sz="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C35EA4"/>
          </p15:clr>
        </p15:guide>
        <p15:guide id="2" orient="horz" pos="3976">
          <p15:clr>
            <a:srgbClr val="C35EA4"/>
          </p15:clr>
        </p15:guide>
        <p15:guide id="3" pos="240">
          <p15:clr>
            <a:srgbClr val="C35EA4"/>
          </p15:clr>
        </p15:guide>
        <p15:guide id="4" pos="7440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(bullet 20pt)</a:t>
            </a:r>
          </a:p>
          <a:p>
            <a:pPr lvl="1"/>
            <a:r>
              <a:rPr lang="en-US"/>
              <a:t>Second level (bullet 20pt)</a:t>
            </a:r>
          </a:p>
          <a:p>
            <a:pPr lvl="2"/>
            <a:r>
              <a:rPr lang="en-US"/>
              <a:t>Third level (bullet 20pt)</a:t>
            </a:r>
          </a:p>
          <a:p>
            <a:pPr lvl="3"/>
            <a:r>
              <a:rPr lang="en-US"/>
              <a:t>Fourth level (bullet 18pt)</a:t>
            </a:r>
          </a:p>
          <a:p>
            <a:pPr lvl="4"/>
            <a:r>
              <a:rPr lang="en-US"/>
              <a:t>Fifth level (bullet 18pt)</a:t>
            </a:r>
          </a:p>
          <a:p>
            <a:pPr lvl="5"/>
            <a:r>
              <a:rPr lang="en-US"/>
              <a:t>Sixth level (copy 16pt)</a:t>
            </a:r>
          </a:p>
          <a:p>
            <a:pPr lvl="6"/>
            <a:r>
              <a:rPr lang="en-US"/>
              <a:t>Seventh level (small copy 12pt)</a:t>
            </a:r>
          </a:p>
          <a:p>
            <a:pPr lvl="7"/>
            <a:r>
              <a:rPr lang="en-US"/>
              <a:t>EIGHT LEVEL (DESCRIPTOR 10PT)</a:t>
            </a:r>
          </a:p>
          <a:p>
            <a:pPr lvl="8"/>
            <a:r>
              <a:rPr lang="en-US"/>
              <a:t>Ninth level (footer 8pt)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A171160-C7F3-46DE-911A-73C4F50C889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87944" y="0"/>
            <a:ext cx="2023056" cy="3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9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7" r:id="rId22"/>
    <p:sldLayoutId id="2147483768" r:id="rId23"/>
    <p:sldLayoutId id="2147483769" r:id="rId24"/>
    <p:sldLayoutId id="2147483770" r:id="rId25"/>
    <p:sldLayoutId id="2147483771" r:id="rId26"/>
    <p:sldLayoutId id="2147483772" r:id="rId27"/>
    <p:sldLayoutId id="2147483773" r:id="rId28"/>
    <p:sldLayoutId id="2147483774" r:id="rId29"/>
    <p:sldLayoutId id="2147483775" r:id="rId30"/>
    <p:sldLayoutId id="2147483776" r:id="rId31"/>
    <p:sldLayoutId id="2147483777" r:id="rId32"/>
    <p:sldLayoutId id="2147483778" r:id="rId33"/>
    <p:sldLayoutId id="2147483779" r:id="rId34"/>
    <p:sldLayoutId id="2147483780" r:id="rId35"/>
    <p:sldLayoutId id="2147483781" r:id="rId36"/>
    <p:sldLayoutId id="2147483782" r:id="rId37"/>
    <p:sldLayoutId id="2147483783" r:id="rId38"/>
    <p:sldLayoutId id="2147483784" r:id="rId39"/>
    <p:sldLayoutId id="2147483785" r:id="rId40"/>
    <p:sldLayoutId id="2147483786" r:id="rId41"/>
    <p:sldLayoutId id="2147483787" r:id="rId42"/>
    <p:sldLayoutId id="2147483788" r:id="rId43"/>
    <p:sldLayoutId id="2147483789" r:id="rId44"/>
    <p:sldLayoutId id="2147483790" r:id="rId45"/>
    <p:sldLayoutId id="2147483791" r:id="rId46"/>
    <p:sldLayoutId id="2147483792" r:id="rId47"/>
    <p:sldLayoutId id="2147483793" r:id="rId48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1"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Graphik" panose="020B0503030202060203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503030202060203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503030202060203" pitchFamily="34" charset="0"/>
        <a:buNone/>
        <a:tabLst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sz="10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sz="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C35EA4"/>
          </p15:clr>
        </p15:guide>
        <p15:guide id="2" orient="horz" pos="3976">
          <p15:clr>
            <a:srgbClr val="C35EA4"/>
          </p15:clr>
        </p15:guide>
        <p15:guide id="3" pos="240">
          <p15:clr>
            <a:srgbClr val="C35EA4"/>
          </p15:clr>
        </p15:guide>
        <p15:guide id="4" pos="7440">
          <p15:clr>
            <a:srgbClr val="C35E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ee-together.jp/course/view.php?id=12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F435FA3-A778-0432-1962-37557DC66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E3D1273-210D-5029-D663-0F8E9CDC3E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5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ja-JP" altLang="en-US" sz="8800" b="1" dirty="0"/>
              <a:t>教員向け指導案</a:t>
            </a:r>
            <a:br>
              <a:rPr lang="en-US" altLang="ja-JP" sz="8800" b="1" dirty="0"/>
            </a:br>
            <a:r>
              <a:rPr lang="ja-JP" altLang="en-US" sz="8800" b="1" dirty="0"/>
              <a:t>キャリア教育</a:t>
            </a:r>
            <a:r>
              <a:rPr lang="en-US" altLang="ja-JP" sz="11500" b="1" dirty="0"/>
              <a:t>-</a:t>
            </a:r>
            <a:r>
              <a:rPr lang="ja-JP" altLang="en-US" sz="11500" b="1" dirty="0"/>
              <a:t>産業</a:t>
            </a:r>
            <a:r>
              <a:rPr lang="en-US" altLang="ja-JP" sz="11500" b="1" dirty="0"/>
              <a:t>-</a:t>
            </a:r>
            <a:endParaRPr kumimoji="1" lang="ja-JP" alt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2808352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2F6F2-76F6-DE69-2A8A-F48332AB4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60039D-4D5C-8CB2-F1C4-F75EDC01A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192F72"/>
                </a:solidFill>
              </a:rPr>
              <a:t>産業</a:t>
            </a:r>
            <a:r>
              <a:rPr lang="en-US" altLang="ja-JP" dirty="0">
                <a:solidFill>
                  <a:srgbClr val="192F72"/>
                </a:solidFill>
              </a:rPr>
              <a:t>×</a:t>
            </a:r>
            <a:r>
              <a:rPr lang="ja-JP" altLang="en-US" dirty="0">
                <a:solidFill>
                  <a:srgbClr val="192F72"/>
                </a:solidFill>
              </a:rPr>
              <a:t>デジタル事例から考えるキャリア教育</a:t>
            </a:r>
            <a:endParaRPr kumimoji="1" lang="ja-JP" altLang="en-US" dirty="0">
              <a:solidFill>
                <a:srgbClr val="192F72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77A0658-3679-7D69-8139-9BDA4AED10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4D42A38-AF5F-EBEF-3AE5-FA3369935922}"/>
              </a:ext>
            </a:extLst>
          </p:cNvPr>
          <p:cNvSpPr txBox="1"/>
          <p:nvPr/>
        </p:nvSpPr>
        <p:spPr>
          <a:xfrm>
            <a:off x="737937" y="1181100"/>
            <a:ext cx="10682641" cy="2792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ja-JP" altLang="en-US" sz="2400" b="1" i="0" dirty="0">
                <a:solidFill>
                  <a:srgbClr val="192F72"/>
                </a:solidFill>
                <a:effectLst/>
                <a:latin typeface="Arial" panose="020B0604020202020204" pitchFamily="34" charset="0"/>
              </a:rPr>
              <a:t>デジタル技術の発展</a:t>
            </a:r>
            <a:r>
              <a:rPr lang="ja-JP" altLang="en-US" sz="2400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によって加速度的に移り変わる今日。</a:t>
            </a:r>
            <a:r>
              <a:rPr lang="ja-JP" altLang="en-US" sz="2400" b="1" i="0" dirty="0">
                <a:solidFill>
                  <a:srgbClr val="192F72"/>
                </a:solidFill>
                <a:effectLst/>
                <a:latin typeface="Arial" panose="020B0604020202020204" pitchFamily="34" charset="0"/>
              </a:rPr>
              <a:t>必要となる仕事も変われば</a:t>
            </a:r>
            <a:r>
              <a:rPr lang="ja-JP" altLang="en-US" sz="2400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、子どもたちによるなりたい職業も変わっていきます。</a:t>
            </a:r>
          </a:p>
          <a:p>
            <a:pPr algn="l">
              <a:lnSpc>
                <a:spcPct val="150000"/>
              </a:lnSpc>
            </a:pPr>
            <a:r>
              <a:rPr lang="ja-JP" altLang="en-US" sz="2400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そうした中で、産業</a:t>
            </a:r>
            <a:r>
              <a:rPr lang="en-US" altLang="ja-JP" sz="2400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×</a:t>
            </a:r>
            <a:r>
              <a:rPr lang="ja-JP" altLang="en-US" sz="2400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デジタル事例から、現在、</a:t>
            </a:r>
            <a:r>
              <a:rPr lang="ja-JP" altLang="en-US" sz="2400" b="1" i="0" dirty="0">
                <a:solidFill>
                  <a:srgbClr val="192F72"/>
                </a:solidFill>
                <a:effectLst/>
                <a:latin typeface="Arial" panose="020B0604020202020204" pitchFamily="34" charset="0"/>
              </a:rPr>
              <a:t>どんなふうに世の中が変わってきているのか</a:t>
            </a:r>
            <a:r>
              <a:rPr lang="ja-JP" altLang="en-US" sz="2400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を知ることで、子どもたちのなりたい姿・やってみたいことを膨らませ、</a:t>
            </a:r>
            <a:r>
              <a:rPr lang="ja-JP" altLang="en-US" sz="2400" b="1" i="0" dirty="0">
                <a:solidFill>
                  <a:srgbClr val="192F72"/>
                </a:solidFill>
                <a:effectLst/>
                <a:latin typeface="Arial" panose="020B0604020202020204" pitchFamily="34" charset="0"/>
              </a:rPr>
              <a:t>将来のキャリアを考えるヒント</a:t>
            </a:r>
            <a:r>
              <a:rPr lang="ja-JP" altLang="en-US" sz="2400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にしてほしいと思っています。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327DD64-A137-2C7B-703D-DD7B073307C1}"/>
              </a:ext>
            </a:extLst>
          </p:cNvPr>
          <p:cNvSpPr txBox="1"/>
          <p:nvPr/>
        </p:nvSpPr>
        <p:spPr>
          <a:xfrm>
            <a:off x="1295937" y="4334555"/>
            <a:ext cx="7192080" cy="112802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r>
              <a:rPr kumimoji="1" lang="ja-JP" altLang="en-US" sz="4400" b="1" spc="300" noProof="0" dirty="0">
                <a:solidFill>
                  <a:srgbClr val="192F7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指導案のダウンロードはこちらをクリック</a:t>
            </a:r>
            <a:endParaRPr kumimoji="1" lang="ja-JP" altLang="en-US" sz="4400" b="1" spc="300" noProof="0" dirty="0">
              <a:solidFill>
                <a:srgbClr val="192F72"/>
              </a:solidFill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2B860425-6C4C-EE08-9602-176A15924895}"/>
              </a:ext>
            </a:extLst>
          </p:cNvPr>
          <p:cNvSpPr txBox="1">
            <a:spLocks/>
          </p:cNvSpPr>
          <p:nvPr/>
        </p:nvSpPr>
        <p:spPr>
          <a:xfrm>
            <a:off x="1668117" y="5462582"/>
            <a:ext cx="8855765" cy="11280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ja-JP" sz="2800" dirty="0">
                <a:solidFill>
                  <a:srgbClr val="192F72"/>
                </a:solidFill>
              </a:rPr>
              <a:t>※</a:t>
            </a:r>
            <a:r>
              <a:rPr lang="ja-JP" altLang="en-US" sz="2800" dirty="0">
                <a:solidFill>
                  <a:srgbClr val="192F72"/>
                </a:solidFill>
              </a:rPr>
              <a:t>掲載ページ下の説明欄にもリンクあり</a:t>
            </a:r>
          </a:p>
        </p:txBody>
      </p:sp>
    </p:spTree>
    <p:extLst>
      <p:ext uri="{BB962C8B-B14F-4D97-AF65-F5344CB8AC3E}">
        <p14:creationId xmlns:p14="http://schemas.microsoft.com/office/powerpoint/2010/main" val="11309578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7gg1d5MMII9a4lQzYOa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Accenture 2020">
  <a:themeElements>
    <a:clrScheme name="Accenture 2020">
      <a:dk1>
        <a:srgbClr val="000000"/>
      </a:dk1>
      <a:lt1>
        <a:srgbClr val="FFFFFF"/>
      </a:lt1>
      <a:dk2>
        <a:srgbClr val="96968C"/>
      </a:dk2>
      <a:lt2>
        <a:srgbClr val="E6E6DC"/>
      </a:lt2>
      <a:accent1>
        <a:srgbClr val="A100FF"/>
      </a:accent1>
      <a:accent2>
        <a:srgbClr val="7500C0"/>
      </a:accent2>
      <a:accent3>
        <a:srgbClr val="460073"/>
      </a:accent3>
      <a:accent4>
        <a:srgbClr val="B455AA"/>
      </a:accent4>
      <a:accent5>
        <a:srgbClr val="BE82FF"/>
      </a:accent5>
      <a:accent6>
        <a:srgbClr val="DCAFFF"/>
      </a:accent6>
      <a:hlink>
        <a:srgbClr val="A100FF"/>
      </a:hlink>
      <a:folHlink>
        <a:srgbClr val="7500C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tIns="91440" bIns="9144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228600">
          <a:spcAft>
            <a:spcPts val="1200"/>
          </a:spcAft>
          <a:defRPr noProof="0" dirty="0" smtClean="0"/>
        </a:defPPr>
      </a:lstStyle>
    </a:txDef>
  </a:objectDefaults>
  <a:extraClrSchemeLst/>
  <a:custClrLst>
    <a:custClr name="Accent Purple 1">
      <a:srgbClr val="B455AA"/>
    </a:custClr>
    <a:custClr name="Accent Purple 2">
      <a:srgbClr val="A055F5"/>
    </a:custClr>
    <a:custClr name="Accent Purple 3">
      <a:srgbClr val="BE82FF"/>
    </a:custClr>
    <a:custClr name="Accent Purple 4">
      <a:srgbClr val="DCAFFF"/>
    </a:custClr>
    <a:custClr name="Accent Purple 5">
      <a:srgbClr val="E6DC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ue">
      <a:srgbClr val="0041F0"/>
    </a:custClr>
    <a:custClr name="Light Blue">
      <a:srgbClr val="00FFFF"/>
    </a:custClr>
    <a:custClr name="Green">
      <a:srgbClr val="64FF50"/>
    </a:custClr>
    <a:custClr name="Blue Green">
      <a:srgbClr val="05F0A5"/>
    </a:custClr>
    <a:custClr name="Red">
      <a:srgbClr val="FF3246"/>
    </a:custClr>
    <a:custClr name="Pink">
      <a:srgbClr val="FF50A0"/>
    </a:custClr>
    <a:custClr name="Orange">
      <a:srgbClr val="FF7800"/>
    </a:custClr>
    <a:custClr name="Yellow">
      <a:srgbClr val="FFEB32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Presentation1" id="{F923E741-26DF-4855-9086-A2FB5A077DF7}" vid="{D3786805-4C07-42CC-9241-00C3AB350D39}"/>
    </a:ext>
  </a:extLst>
</a:theme>
</file>

<file path=ppt/theme/theme2.xml><?xml version="1.0" encoding="utf-8"?>
<a:theme xmlns:a="http://schemas.openxmlformats.org/drawingml/2006/main" name="4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2">
      <a:majorFont>
        <a:latin typeface="Century Gothic"/>
        <a:ea typeface="HGP創英角ｺﾞｼｯｸUB"/>
        <a:cs typeface=""/>
      </a:majorFont>
      <a:minorFont>
        <a:latin typeface="Century Gothic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ot="0" spcFirstLastPara="0" vertOverflow="overflow" horzOverflow="overflow" vert="horz" wrap="square" lIns="48011" tIns="0" rIns="48011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ts val="100"/>
          </a:spcBef>
          <a:spcAft>
            <a:spcPts val="200"/>
          </a:spcAft>
          <a:buClrTx/>
          <a:buSzTx/>
          <a:buFontTx/>
          <a:buNone/>
          <a:tabLst/>
          <a:defRPr kumimoji="1" sz="1400" b="0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Meiryo UI" pitchFamily="50" charset="-128"/>
            <a:ea typeface="Meiryo UI" pitchFamily="50" charset="-128"/>
            <a:sym typeface="ヒラギノ角ゴ Pro W3" charset="0"/>
          </a:defRPr>
        </a:defPPr>
      </a:lstStyle>
    </a:spDef>
    <a:lnDef>
      <a:spPr>
        <a:ln w="9525">
          <a:solidFill>
            <a:schemeClr val="bg1">
              <a:lumMod val="50000"/>
            </a:scheme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kumimoji="1" sz="1800" dirty="0" smtClean="0">
            <a:latin typeface="+mn-ea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Accenture 2020">
  <a:themeElements>
    <a:clrScheme name="ユーザー定義 1">
      <a:dk1>
        <a:srgbClr val="000000"/>
      </a:dk1>
      <a:lt1>
        <a:srgbClr val="FFFFFF"/>
      </a:lt1>
      <a:dk2>
        <a:srgbClr val="96968C"/>
      </a:dk2>
      <a:lt2>
        <a:srgbClr val="E6E6DC"/>
      </a:lt2>
      <a:accent1>
        <a:srgbClr val="A100FF"/>
      </a:accent1>
      <a:accent2>
        <a:srgbClr val="7500C0"/>
      </a:accent2>
      <a:accent3>
        <a:srgbClr val="460073"/>
      </a:accent3>
      <a:accent4>
        <a:srgbClr val="B455AA"/>
      </a:accent4>
      <a:accent5>
        <a:srgbClr val="BE82FF"/>
      </a:accent5>
      <a:accent6>
        <a:srgbClr val="DCAFFF"/>
      </a:accent6>
      <a:hlink>
        <a:srgbClr val="A100FF"/>
      </a:hlink>
      <a:folHlink>
        <a:srgbClr val="7500C0"/>
      </a:folHlink>
    </a:clrScheme>
    <a:fontScheme name="Meiryo U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175">
          <a:solidFill>
            <a:schemeClr val="tx1"/>
          </a:solidFill>
        </a:ln>
      </a:spPr>
      <a:bodyPr tIns="91440" bIns="91440" rtlCol="0" anchor="ctr"/>
      <a:lstStyle>
        <a:defPPr algn="ctr">
          <a:defRPr kumimoji="1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ctr">
        <a:noAutofit/>
      </a:bodyPr>
      <a:lstStyle>
        <a:defPPr algn="ctr" defTabSz="228600">
          <a:spcAft>
            <a:spcPts val="1200"/>
          </a:spcAft>
          <a:defRPr kumimoji="1" sz="1600" noProof="0" dirty="0" smtClean="0"/>
        </a:defPPr>
      </a:lstStyle>
    </a:txDef>
  </a:objectDefaults>
  <a:extraClrSchemeLst/>
  <a:custClrLst>
    <a:custClr name="Accent Purple 1">
      <a:srgbClr val="B455AA"/>
    </a:custClr>
    <a:custClr name="Accent Purple 2">
      <a:srgbClr val="A055F5"/>
    </a:custClr>
    <a:custClr name="Accent Purple 3">
      <a:srgbClr val="BE82FF"/>
    </a:custClr>
    <a:custClr name="Accent Purple 4">
      <a:srgbClr val="DCAFFF"/>
    </a:custClr>
    <a:custClr name="Accent Purple 5">
      <a:srgbClr val="E6DC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ue">
      <a:srgbClr val="0041F0"/>
    </a:custClr>
    <a:custClr name="Light Blue">
      <a:srgbClr val="00FFFF"/>
    </a:custClr>
    <a:custClr name="Green">
      <a:srgbClr val="64FF50"/>
    </a:custClr>
    <a:custClr name="Blue Green">
      <a:srgbClr val="05F0A5"/>
    </a:custClr>
    <a:custClr name="Red">
      <a:srgbClr val="FF3246"/>
    </a:custClr>
    <a:custClr name="Pink">
      <a:srgbClr val="FF50A0"/>
    </a:custClr>
    <a:custClr name="Orange">
      <a:srgbClr val="FF7800"/>
    </a:custClr>
    <a:custClr name="Yellow">
      <a:srgbClr val="FFEB32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Presentation1" id="{0AAAE6A5-A320-45BD-B396-08B8A6FB0380}" vid="{34FCC4C4-B9AB-4F6A-9DFC-C46F8F738C98}"/>
    </a:ext>
  </a:extLst>
</a:theme>
</file>

<file path=ppt/theme/theme4.xml><?xml version="1.0" encoding="utf-8"?>
<a:theme xmlns:a="http://schemas.openxmlformats.org/drawingml/2006/main" name="Accenture 2020">
  <a:themeElements>
    <a:clrScheme name="Accenture 2020">
      <a:dk1>
        <a:srgbClr val="000000"/>
      </a:dk1>
      <a:lt1>
        <a:srgbClr val="FFFFFF"/>
      </a:lt1>
      <a:dk2>
        <a:srgbClr val="96968C"/>
      </a:dk2>
      <a:lt2>
        <a:srgbClr val="E6E6DC"/>
      </a:lt2>
      <a:accent1>
        <a:srgbClr val="A100FF"/>
      </a:accent1>
      <a:accent2>
        <a:srgbClr val="7500C0"/>
      </a:accent2>
      <a:accent3>
        <a:srgbClr val="460073"/>
      </a:accent3>
      <a:accent4>
        <a:srgbClr val="B455AA"/>
      </a:accent4>
      <a:accent5>
        <a:srgbClr val="BE82FF"/>
      </a:accent5>
      <a:accent6>
        <a:srgbClr val="DCAFFF"/>
      </a:accent6>
      <a:hlink>
        <a:srgbClr val="A100FF"/>
      </a:hlink>
      <a:folHlink>
        <a:srgbClr val="7500C0"/>
      </a:folHlink>
    </a:clrScheme>
    <a:fontScheme name="Accenture - 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tIns="91440" bIns="9144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228600">
          <a:spcAft>
            <a:spcPts val="1200"/>
          </a:spcAft>
          <a:defRPr noProof="0" dirty="0" smtClean="0"/>
        </a:defPPr>
      </a:lstStyle>
    </a:txDef>
  </a:objectDefaults>
  <a:extraClrSchemeLst/>
  <a:custClrLst>
    <a:custClr name="Accent Purple 1">
      <a:srgbClr val="B455AA"/>
    </a:custClr>
    <a:custClr name="Accent Purple 2">
      <a:srgbClr val="A055F5"/>
    </a:custClr>
    <a:custClr name="Accent Purple 3">
      <a:srgbClr val="BE82FF"/>
    </a:custClr>
    <a:custClr name="Accent Purple 4">
      <a:srgbClr val="DCAFFF"/>
    </a:custClr>
    <a:custClr name="Accent Purple 5">
      <a:srgbClr val="E6DC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ue">
      <a:srgbClr val="0041F0"/>
    </a:custClr>
    <a:custClr name="Light Blue">
      <a:srgbClr val="00FFFF"/>
    </a:custClr>
    <a:custClr name="Green">
      <a:srgbClr val="64FF50"/>
    </a:custClr>
    <a:custClr name="Blue Green">
      <a:srgbClr val="05F0A5"/>
    </a:custClr>
    <a:custClr name="Red">
      <a:srgbClr val="FF3246"/>
    </a:custClr>
    <a:custClr name="Pink">
      <a:srgbClr val="FF50A0"/>
    </a:custClr>
    <a:custClr name="Orange">
      <a:srgbClr val="FF7800"/>
    </a:custClr>
    <a:custClr name="Yellow">
      <a:srgbClr val="FFEB32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IMP_Acc_PPT_Tmplt_Graphik_210225_Fixed_Accessible.potx" id="{80BF15C9-A5DA-472C-9F1E-82F4EBB43D59}" vid="{02DD174B-CE7A-418B-90DA-AC9D16AAE59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99F1122-9C85-474C-80D7-BE37AB426767}">
  <we:reference id="12cf32e2-483a-4204-b71b-bf2af83debf2" version="1.2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4028e4-8fc5-4b13-8dd8-d45891091dfb" xsi:nil="true"/>
    <lcf76f155ced4ddcb4097134ff3c332f xmlns="8bfc3d79-29c4-473a-9698-926f22136cb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D7DDA8DF56D04FA713252812CA3FCB" ma:contentTypeVersion="18" ma:contentTypeDescription="Create a new document." ma:contentTypeScope="" ma:versionID="cfb07f37d28ab232d7b8e55cbf44ed7d">
  <xsd:schema xmlns:xsd="http://www.w3.org/2001/XMLSchema" xmlns:xs="http://www.w3.org/2001/XMLSchema" xmlns:p="http://schemas.microsoft.com/office/2006/metadata/properties" xmlns:ns2="8bfc3d79-29c4-473a-9698-926f22136cb6" xmlns:ns3="be4028e4-8fc5-4b13-8dd8-d45891091dfb" targetNamespace="http://schemas.microsoft.com/office/2006/metadata/properties" ma:root="true" ma:fieldsID="d57f7eb398d784fd859f3ce9ab686010" ns2:_="" ns3:_="">
    <xsd:import namespace="8bfc3d79-29c4-473a-9698-926f22136cb6"/>
    <xsd:import namespace="be4028e4-8fc5-4b13-8dd8-d45891091d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c3d79-29c4-473a-9698-926f22136c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028e4-8fc5-4b13-8dd8-d45891091df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557aa36-1df3-4b41-a8e9-d98e519eec03}" ma:internalName="TaxCatchAll" ma:showField="CatchAllData" ma:web="be4028e4-8fc5-4b13-8dd8-d45891091d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E42D44-8F53-4BE1-83D7-D861A317DCFA}">
  <ds:schemaRefs>
    <ds:schemaRef ds:uri="http://purl.org/dc/elements/1.1/"/>
    <ds:schemaRef ds:uri="http://schemas.microsoft.com/office/2006/documentManagement/types"/>
    <ds:schemaRef ds:uri="8bfc3d79-29c4-473a-9698-926f22136cb6"/>
    <ds:schemaRef ds:uri="http://schemas.microsoft.com/office/2006/metadata/properties"/>
    <ds:schemaRef ds:uri="http://purl.org/dc/terms/"/>
    <ds:schemaRef ds:uri="be4028e4-8fc5-4b13-8dd8-d45891091dfb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C1618D8-1B14-47F2-86A2-46CA4BD231AC}">
  <ds:schemaRefs>
    <ds:schemaRef ds:uri="8bfc3d79-29c4-473a-9698-926f22136cb6"/>
    <ds:schemaRef ds:uri="be4028e4-8fc5-4b13-8dd8-d45891091df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B25256C-92B0-428C-9925-EF35CA18D50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22807</TotalTime>
  <Words>116</Words>
  <Application>Microsoft Office PowerPoint</Application>
  <PresentationFormat>ワイド画面</PresentationFormat>
  <Paragraphs>8</Paragraphs>
  <Slides>2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5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Meiryo UI</vt:lpstr>
      <vt:lpstr>游ゴシック</vt:lpstr>
      <vt:lpstr>Arial</vt:lpstr>
      <vt:lpstr>Graphik</vt:lpstr>
      <vt:lpstr>Palatino Linotype</vt:lpstr>
      <vt:lpstr>2_Accenture 2020</vt:lpstr>
      <vt:lpstr>4_Office テーマ</vt:lpstr>
      <vt:lpstr>4_Accenture 2020</vt:lpstr>
      <vt:lpstr>Accenture 2020</vt:lpstr>
      <vt:lpstr>Office Theme</vt:lpstr>
      <vt:lpstr>think-cell スライド</vt:lpstr>
      <vt:lpstr>PowerPoint プレゼンテーション</vt:lpstr>
      <vt:lpstr>産業×デジタル事例から考えるキャリア教育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 アジェンダとその他討議事項</dc:title>
  <dc:creator>Kamatani, Karin</dc:creator>
  <cp:lastModifiedBy>Nagano, Sakura</cp:lastModifiedBy>
  <cp:revision>25</cp:revision>
  <dcterms:created xsi:type="dcterms:W3CDTF">2024-08-07T03:55:19Z</dcterms:created>
  <dcterms:modified xsi:type="dcterms:W3CDTF">2025-09-01T08:15:37Z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0x01010004D7DDA8DF56D04FA713252812CA3FCB</vt:lpwstr>
  </property>
  <property fmtid="{D5CDD505-2E9C-101B-9397-08002B2CF9AE}" pid="3" name="MediaServiceImageTags">
    <vt:lpwstr/>
  </property>
</Properties>
</file>