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7" r:id="rId2"/>
    <p:sldMasterId id="2147483688" r:id="rId3"/>
    <p:sldMasterId id="2147483745" r:id="rId4"/>
    <p:sldMasterId id="2147483648" r:id="rId5"/>
  </p:sldMasterIdLst>
  <p:notesMasterIdLst>
    <p:notesMasterId r:id="rId11"/>
  </p:notesMasterIdLst>
  <p:sldIdLst>
    <p:sldId id="2147481337" r:id="rId6"/>
    <p:sldId id="2147481301" r:id="rId7"/>
    <p:sldId id="2147481303" r:id="rId8"/>
    <p:sldId id="2147481304" r:id="rId9"/>
    <p:sldId id="2147481340"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800"/>
    <a:srgbClr val="192F72"/>
    <a:srgbClr val="E38425"/>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3" d="100"/>
          <a:sy n="93" d="100"/>
        </p:scale>
        <p:origin x="127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0BDB7-7CDC-4BAC-87F9-4BEF97854AFB}" type="datetimeFigureOut">
              <a:rPr kumimoji="1" lang="ja-JP" altLang="en-US" smtClean="0"/>
              <a:t>2025/9/5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CF7A6-79FD-499C-B58F-EA162622B51E}" type="slidenum">
              <a:rPr kumimoji="1" lang="ja-JP" altLang="en-US" smtClean="0"/>
              <a:t>‹#›</a:t>
            </a:fld>
            <a:endParaRPr kumimoji="1" lang="ja-JP" altLang="en-US"/>
          </a:p>
        </p:txBody>
      </p:sp>
    </p:spTree>
    <p:extLst>
      <p:ext uri="{BB962C8B-B14F-4D97-AF65-F5344CB8AC3E}">
        <p14:creationId xmlns:p14="http://schemas.microsoft.com/office/powerpoint/2010/main" val="41925444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ack1">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7CB869-86C7-4B5D-B21D-C7104400ECFC}"/>
              </a:ext>
            </a:extLst>
          </p:cNvPr>
          <p:cNvSpPr/>
          <p:nvPr userDrawn="1"/>
        </p:nvSpPr>
        <p:spPr bwMode="blackGray">
          <a:xfrm>
            <a:off x="0" y="0"/>
            <a:ext cx="12192000" cy="6858000"/>
          </a:xfrm>
          <a:prstGeom prst="rect">
            <a:avLst/>
          </a:prstGeom>
          <a:gradFill flip="none" rotWithShape="1">
            <a:gsLst>
              <a:gs pos="0">
                <a:schemeClr val="bg1">
                  <a:alpha val="5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97101C55-360F-4A30-88C9-2A386C411EE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4622800" y="0"/>
            <a:ext cx="7188200" cy="6858000"/>
          </a:xfrm>
          <a:prstGeom prst="rect">
            <a:avLst/>
          </a:prstGeom>
        </p:spPr>
      </p:pic>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381000" y="5282245"/>
            <a:ext cx="3102015"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381000" y="5527522"/>
            <a:ext cx="3102015" cy="784378"/>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4" name="Title 1">
            <a:extLst>
              <a:ext uri="{FF2B5EF4-FFF2-40B4-BE49-F238E27FC236}">
                <a16:creationId xmlns:a16="http://schemas.microsoft.com/office/drawing/2014/main" id="{F0772B66-01D8-4BE7-AE8E-C64CA1CF2666}"/>
              </a:ext>
            </a:extLst>
          </p:cNvPr>
          <p:cNvSpPr>
            <a:spLocks noGrp="1"/>
          </p:cNvSpPr>
          <p:nvPr>
            <p:ph type="ctrTitle" hasCustomPrompt="1"/>
          </p:nvPr>
        </p:nvSpPr>
        <p:spPr>
          <a:xfrm>
            <a:off x="381001" y="1429154"/>
            <a:ext cx="5152292" cy="2255710"/>
          </a:xfrm>
        </p:spPr>
        <p:txBody>
          <a:bodyPr anchor="b"/>
          <a:lstStyle>
            <a:lvl1pPr algn="l">
              <a:lnSpc>
                <a:spcPct val="90000"/>
              </a:lnSpc>
              <a:defRPr sz="4800">
                <a:solidFill>
                  <a:schemeClr val="tx1"/>
                </a:solidFill>
              </a:defRPr>
            </a:lvl1pPr>
          </a:lstStyle>
          <a:p>
            <a:r>
              <a:rPr lang="en-US"/>
              <a:t>Place presentation title here 48pt</a:t>
            </a:r>
          </a:p>
        </p:txBody>
      </p:sp>
      <p:sp>
        <p:nvSpPr>
          <p:cNvPr id="19" name="Text Placeholder 15">
            <a:extLst>
              <a:ext uri="{FF2B5EF4-FFF2-40B4-BE49-F238E27FC236}">
                <a16:creationId xmlns:a16="http://schemas.microsoft.com/office/drawing/2014/main" id="{BC9F1450-A172-44DF-9DE8-E6487649728B}"/>
              </a:ext>
            </a:extLst>
          </p:cNvPr>
          <p:cNvSpPr>
            <a:spLocks noGrp="1"/>
          </p:cNvSpPr>
          <p:nvPr>
            <p:ph type="body" sz="quarter" idx="13" hasCustomPrompt="1"/>
          </p:nvPr>
        </p:nvSpPr>
        <p:spPr>
          <a:xfrm>
            <a:off x="381001" y="3871190"/>
            <a:ext cx="5152292" cy="1092846"/>
          </a:xfrm>
        </p:spPr>
        <p:txBody>
          <a:bodyPr vert="horz" lIns="0" tIns="0" rIns="0" bIns="0" rtlCol="0">
            <a:noAutofit/>
          </a:bodyPr>
          <a:lstStyle>
            <a:lvl1pPr marL="0" indent="0" algn="l">
              <a:lnSpc>
                <a:spcPct val="90000"/>
              </a:lnSpc>
              <a:buNone/>
              <a:defRPr lang="en-US" sz="2400" b="0" i="0" kern="1200" spc="0" dirty="0">
                <a:solidFill>
                  <a:schemeClr val="tx1"/>
                </a:solidFill>
                <a:latin typeface="Palatino Linotype" panose="02040502050505030304" pitchFamily="18" charset="0"/>
                <a:ea typeface="+mn-ea"/>
                <a:cs typeface="+mn-cs"/>
              </a:defRPr>
            </a:lvl1pPr>
            <a:lvl2pPr marL="0" algn="ctr">
              <a:lnSpc>
                <a:spcPct val="90000"/>
              </a:lnSpc>
              <a:spcAft>
                <a:spcPts val="600"/>
              </a:spcAft>
              <a:defRPr lang="en-US" sz="2400" dirty="0" smtClean="0">
                <a:solidFill>
                  <a:srgbClr val="E6DCFF"/>
                </a:solidFill>
                <a:latin typeface="Palatino Linotype" panose="00000500000000000000" pitchFamily="50" charset="0"/>
              </a:defRPr>
            </a:lvl2pPr>
            <a:lvl3pPr marL="0" algn="ctr">
              <a:lnSpc>
                <a:spcPct val="90000"/>
              </a:lnSpc>
              <a:spcAft>
                <a:spcPts val="600"/>
              </a:spcAft>
              <a:defRPr lang="en-US" sz="2400" dirty="0" smtClean="0">
                <a:solidFill>
                  <a:srgbClr val="E6DCFF"/>
                </a:solidFill>
                <a:latin typeface="Palatino Linotype" panose="00000500000000000000" pitchFamily="50" charset="0"/>
              </a:defRPr>
            </a:lvl3pPr>
            <a:lvl4pPr marL="0" algn="ctr">
              <a:lnSpc>
                <a:spcPct val="90000"/>
              </a:lnSpc>
              <a:spcAft>
                <a:spcPts val="600"/>
              </a:spcAft>
              <a:defRPr lang="en-US" sz="2400" dirty="0" smtClean="0">
                <a:solidFill>
                  <a:srgbClr val="E6DCFF"/>
                </a:solidFill>
                <a:latin typeface="Palatino Linotype" panose="00000500000000000000" pitchFamily="50" charset="0"/>
              </a:defRPr>
            </a:lvl4pPr>
            <a:lvl5pPr marL="0" algn="ctr">
              <a:lnSpc>
                <a:spcPct val="90000"/>
              </a:lnSpc>
              <a:spcAft>
                <a:spcPts val="600"/>
              </a:spcAft>
              <a:defRPr lang="en-US" sz="2400" dirty="0">
                <a:solidFill>
                  <a:srgbClr val="E6DCFF"/>
                </a:solidFill>
                <a:latin typeface="Palatino Linotype" panose="00000500000000000000" pitchFamily="50" charset="0"/>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GB"/>
              <a:t>Place subtitle here in Palatino Linotype 24pt</a:t>
            </a:r>
            <a:endParaRPr lang="en-US"/>
          </a:p>
        </p:txBody>
      </p:sp>
      <p:sp>
        <p:nvSpPr>
          <p:cNvPr id="3" name="TextBox 2">
            <a:extLst>
              <a:ext uri="{FF2B5EF4-FFF2-40B4-BE49-F238E27FC236}">
                <a16:creationId xmlns:a16="http://schemas.microsoft.com/office/drawing/2014/main" id="{201D1C16-1E67-46BA-A7F0-31738E52069F}"/>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Tree>
    <p:extLst>
      <p:ext uri="{BB962C8B-B14F-4D97-AF65-F5344CB8AC3E}">
        <p14:creationId xmlns:p14="http://schemas.microsoft.com/office/powerpoint/2010/main" val="2597026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Black2">
    <p:bg>
      <p:bgPr>
        <a:solidFill>
          <a:schemeClr val="accent3"/>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764EB37-3299-4AEF-9398-9D9C84AB73F2}"/>
              </a:ext>
            </a:extLst>
          </p:cNvPr>
          <p:cNvSpPr>
            <a:spLocks noGrp="1"/>
          </p:cNvSpPr>
          <p:nvPr>
            <p:ph type="ctrTitle" hasCustomPrompt="1"/>
          </p:nvPr>
        </p:nvSpPr>
        <p:spPr>
          <a:xfrm>
            <a:off x="2121878" y="1336294"/>
            <a:ext cx="7948244" cy="2255710"/>
          </a:xfrm>
        </p:spPr>
        <p:txBody>
          <a:bodyPr anchor="b"/>
          <a:lstStyle>
            <a:lvl1pPr algn="ctr">
              <a:lnSpc>
                <a:spcPct val="90000"/>
              </a:lnSpc>
              <a:defRPr sz="4800">
                <a:solidFill>
                  <a:schemeClr val="tx1"/>
                </a:solidFill>
              </a:defRPr>
            </a:lvl1pPr>
          </a:lstStyle>
          <a:p>
            <a:r>
              <a:rPr lang="en-US"/>
              <a:t>Place presentation title here 48pt</a:t>
            </a:r>
          </a:p>
        </p:txBody>
      </p:sp>
      <p:sp>
        <p:nvSpPr>
          <p:cNvPr id="15" name="Date Placeholder 10">
            <a:extLst>
              <a:ext uri="{FF2B5EF4-FFF2-40B4-BE49-F238E27FC236}">
                <a16:creationId xmlns:a16="http://schemas.microsoft.com/office/drawing/2014/main" id="{C1D8BA10-E028-4E4B-A19C-12B864B01021}"/>
              </a:ext>
            </a:extLst>
          </p:cNvPr>
          <p:cNvSpPr>
            <a:spLocks noGrp="1"/>
          </p:cNvSpPr>
          <p:nvPr>
            <p:ph type="dt" sz="half" idx="2"/>
          </p:nvPr>
        </p:nvSpPr>
        <p:spPr>
          <a:xfrm>
            <a:off x="4544992" y="4501939"/>
            <a:ext cx="3102015" cy="245276"/>
          </a:xfrm>
          <a:prstGeom prst="rect">
            <a:avLst/>
          </a:prstGeom>
        </p:spPr>
        <p:txBody>
          <a:bodyPr vert="horz" lIns="0" tIns="0" rIns="0" bIns="0" rtlCol="0" anchor="t"/>
          <a:lstStyle>
            <a:lvl1pPr marL="0" algn="ctr"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7" name="Text Placeholder 16">
            <a:extLst>
              <a:ext uri="{FF2B5EF4-FFF2-40B4-BE49-F238E27FC236}">
                <a16:creationId xmlns:a16="http://schemas.microsoft.com/office/drawing/2014/main" id="{A09D55F2-CAE5-4C0F-8D54-A28CECDB9398}"/>
              </a:ext>
            </a:extLst>
          </p:cNvPr>
          <p:cNvSpPr>
            <a:spLocks noGrp="1"/>
          </p:cNvSpPr>
          <p:nvPr>
            <p:ph type="body" sz="quarter" idx="12" hasCustomPrompt="1"/>
          </p:nvPr>
        </p:nvSpPr>
        <p:spPr>
          <a:xfrm>
            <a:off x="4544992" y="4747217"/>
            <a:ext cx="3102015" cy="245276"/>
          </a:xfrm>
        </p:spPr>
        <p:txBody>
          <a:bodyPr/>
          <a:lstStyle>
            <a:lvl1pPr marL="0" indent="0" algn="ctr"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9" name="Text Placeholder 15">
            <a:extLst>
              <a:ext uri="{FF2B5EF4-FFF2-40B4-BE49-F238E27FC236}">
                <a16:creationId xmlns:a16="http://schemas.microsoft.com/office/drawing/2014/main" id="{3AA97401-81EE-4280-A94C-955E96B00594}"/>
              </a:ext>
            </a:extLst>
          </p:cNvPr>
          <p:cNvSpPr>
            <a:spLocks noGrp="1"/>
          </p:cNvSpPr>
          <p:nvPr>
            <p:ph type="body" sz="quarter" idx="13" hasCustomPrompt="1"/>
          </p:nvPr>
        </p:nvSpPr>
        <p:spPr>
          <a:xfrm>
            <a:off x="2121879" y="3866920"/>
            <a:ext cx="7948244" cy="633734"/>
          </a:xfrm>
        </p:spPr>
        <p:txBody>
          <a:bodyPr vert="horz" lIns="0" tIns="0" rIns="0" bIns="0" rtlCol="0">
            <a:noAutofit/>
          </a:bodyPr>
          <a:lstStyle>
            <a:lvl1pPr marL="0" indent="0" algn="ctr">
              <a:lnSpc>
                <a:spcPct val="90000"/>
              </a:lnSpc>
              <a:buNone/>
              <a:defRPr lang="en-US" sz="2400" i="0" spc="0" dirty="0" smtClean="0">
                <a:solidFill>
                  <a:schemeClr val="tx1"/>
                </a:solidFill>
                <a:latin typeface="GT Sectra Fine Rg" panose="00000500000000000000" pitchFamily="50" charset="0"/>
              </a:defRPr>
            </a:lvl1pPr>
            <a:lvl2pPr marL="0" algn="ctr">
              <a:lnSpc>
                <a:spcPct val="90000"/>
              </a:lnSpc>
              <a:spcAft>
                <a:spcPts val="600"/>
              </a:spcAft>
              <a:defRPr lang="en-US" sz="2400" dirty="0" smtClean="0">
                <a:solidFill>
                  <a:srgbClr val="E6DCFF"/>
                </a:solidFill>
                <a:latin typeface="GT Sectra Fine Rg" panose="00000500000000000000" pitchFamily="50" charset="0"/>
              </a:defRPr>
            </a:lvl2pPr>
            <a:lvl3pPr marL="0" algn="ctr">
              <a:lnSpc>
                <a:spcPct val="90000"/>
              </a:lnSpc>
              <a:spcAft>
                <a:spcPts val="600"/>
              </a:spcAft>
              <a:defRPr lang="en-US" sz="2400" dirty="0" smtClean="0">
                <a:solidFill>
                  <a:srgbClr val="E6DCFF"/>
                </a:solidFill>
                <a:latin typeface="GT Sectra Fine Rg" panose="00000500000000000000" pitchFamily="50" charset="0"/>
              </a:defRPr>
            </a:lvl3pPr>
            <a:lvl4pPr marL="0" algn="ctr">
              <a:lnSpc>
                <a:spcPct val="90000"/>
              </a:lnSpc>
              <a:spcAft>
                <a:spcPts val="600"/>
              </a:spcAft>
              <a:defRPr lang="en-US" sz="2400" dirty="0" smtClean="0">
                <a:solidFill>
                  <a:srgbClr val="E6DCFF"/>
                </a:solidFill>
                <a:latin typeface="GT Sectra Fine Rg" panose="00000500000000000000" pitchFamily="50" charset="0"/>
              </a:defRPr>
            </a:lvl4pPr>
            <a:lvl5pPr marL="0" algn="ctr">
              <a:lnSpc>
                <a:spcPct val="90000"/>
              </a:lnSpc>
              <a:spcAft>
                <a:spcPts val="600"/>
              </a:spcAft>
              <a:defRPr lang="en-US" sz="2400" dirty="0">
                <a:solidFill>
                  <a:srgbClr val="E6DCFF"/>
                </a:solidFill>
                <a:latin typeface="GT Sectra Fine Rg" panose="00000500000000000000" pitchFamily="50" charset="0"/>
              </a:defRPr>
            </a:lvl5pPr>
          </a:lstStyle>
          <a:p>
            <a:pPr marL="228600" lvl="0" indent="-228600" defTabSz="914400">
              <a:spcAft>
                <a:spcPts val="0"/>
              </a:spcAft>
            </a:pPr>
            <a:r>
              <a:rPr lang="en-US"/>
              <a:t>Place subtitle here in GT Sectra Fine </a:t>
            </a:r>
            <a:r>
              <a:rPr lang="en-US" err="1"/>
              <a:t>Rg</a:t>
            </a:r>
            <a:r>
              <a:rPr lang="en-US"/>
              <a:t> 24pt</a:t>
            </a:r>
          </a:p>
        </p:txBody>
      </p:sp>
      <p:sp>
        <p:nvSpPr>
          <p:cNvPr id="4" name="TextBox 3">
            <a:extLst>
              <a:ext uri="{FF2B5EF4-FFF2-40B4-BE49-F238E27FC236}">
                <a16:creationId xmlns:a16="http://schemas.microsoft.com/office/drawing/2014/main" id="{8DDC0C86-80A9-481C-A2D5-6F509B89192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
        <p:nvSpPr>
          <p:cNvPr id="8" name="GTS_WH" descr="Accenture Greater Than symbol in white">
            <a:extLst>
              <a:ext uri="{FF2B5EF4-FFF2-40B4-BE49-F238E27FC236}">
                <a16:creationId xmlns:a16="http://schemas.microsoft.com/office/drawing/2014/main" id="{C703F910-26EC-4B07-B522-B28DEB82C3EA}"/>
              </a:ext>
            </a:extLst>
          </p:cNvPr>
          <p:cNvSpPr>
            <a:spLocks noChangeAspect="1"/>
          </p:cNvSpPr>
          <p:nvPr userDrawn="1"/>
        </p:nvSpPr>
        <p:spPr bwMode="black">
          <a:xfrm>
            <a:off x="5779386" y="5382386"/>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71518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05">
          <p15:clr>
            <a:srgbClr val="C35EA4"/>
          </p15:clr>
        </p15:guide>
        <p15:guide id="2" pos="3840">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Black3">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55EA4F-E473-41EF-9E00-3D69D5F1AE67}"/>
              </a:ext>
            </a:extLst>
          </p:cNvPr>
          <p:cNvSpPr>
            <a:spLocks noGrp="1"/>
          </p:cNvSpPr>
          <p:nvPr>
            <p:ph type="ctrTitle" hasCustomPrompt="1"/>
          </p:nvPr>
        </p:nvSpPr>
        <p:spPr>
          <a:xfrm>
            <a:off x="2121878" y="1336294"/>
            <a:ext cx="7948244" cy="2255710"/>
          </a:xfrm>
        </p:spPr>
        <p:txBody>
          <a:bodyPr anchor="b"/>
          <a:lstStyle>
            <a:lvl1pPr algn="ctr">
              <a:lnSpc>
                <a:spcPct val="90000"/>
              </a:lnSpc>
              <a:defRPr sz="4800">
                <a:solidFill>
                  <a:schemeClr val="tx1"/>
                </a:solidFill>
              </a:defRPr>
            </a:lvl1pPr>
          </a:lstStyle>
          <a:p>
            <a:r>
              <a:rPr lang="en-US"/>
              <a:t>Place presentation title here 48pt</a:t>
            </a:r>
          </a:p>
        </p:txBody>
      </p:sp>
      <p:sp>
        <p:nvSpPr>
          <p:cNvPr id="6" name="Date Placeholder 10">
            <a:extLst>
              <a:ext uri="{FF2B5EF4-FFF2-40B4-BE49-F238E27FC236}">
                <a16:creationId xmlns:a16="http://schemas.microsoft.com/office/drawing/2014/main" id="{0AF5D71E-5FA3-4080-B28F-B3110AB34D48}"/>
              </a:ext>
            </a:extLst>
          </p:cNvPr>
          <p:cNvSpPr>
            <a:spLocks noGrp="1"/>
          </p:cNvSpPr>
          <p:nvPr>
            <p:ph type="dt" sz="half" idx="2"/>
          </p:nvPr>
        </p:nvSpPr>
        <p:spPr>
          <a:xfrm>
            <a:off x="4544992" y="4501939"/>
            <a:ext cx="3102015" cy="245276"/>
          </a:xfrm>
          <a:prstGeom prst="rect">
            <a:avLst/>
          </a:prstGeom>
        </p:spPr>
        <p:txBody>
          <a:bodyPr vert="horz" lIns="0" tIns="0" rIns="0" bIns="0" rtlCol="0" anchor="t"/>
          <a:lstStyle>
            <a:lvl1pPr marL="0" algn="ctr"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7" name="Text Placeholder 16">
            <a:extLst>
              <a:ext uri="{FF2B5EF4-FFF2-40B4-BE49-F238E27FC236}">
                <a16:creationId xmlns:a16="http://schemas.microsoft.com/office/drawing/2014/main" id="{51481AAC-1471-4278-A104-D559B82B527A}"/>
              </a:ext>
            </a:extLst>
          </p:cNvPr>
          <p:cNvSpPr>
            <a:spLocks noGrp="1"/>
          </p:cNvSpPr>
          <p:nvPr>
            <p:ph type="body" sz="quarter" idx="12" hasCustomPrompt="1"/>
          </p:nvPr>
        </p:nvSpPr>
        <p:spPr>
          <a:xfrm>
            <a:off x="4544992" y="4747217"/>
            <a:ext cx="3102015" cy="245276"/>
          </a:xfrm>
        </p:spPr>
        <p:txBody>
          <a:bodyPr/>
          <a:lstStyle>
            <a:lvl1pPr marL="0" indent="0" algn="ctr"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6" name="Text Placeholder 15">
            <a:extLst>
              <a:ext uri="{FF2B5EF4-FFF2-40B4-BE49-F238E27FC236}">
                <a16:creationId xmlns:a16="http://schemas.microsoft.com/office/drawing/2014/main" id="{0BEB3B30-172A-47BC-8F00-43F601E1F872}"/>
              </a:ext>
            </a:extLst>
          </p:cNvPr>
          <p:cNvSpPr>
            <a:spLocks noGrp="1"/>
          </p:cNvSpPr>
          <p:nvPr>
            <p:ph type="body" sz="quarter" idx="13" hasCustomPrompt="1"/>
          </p:nvPr>
        </p:nvSpPr>
        <p:spPr>
          <a:xfrm>
            <a:off x="2121879" y="3866920"/>
            <a:ext cx="7948244" cy="633734"/>
          </a:xfrm>
        </p:spPr>
        <p:txBody>
          <a:bodyPr vert="horz" lIns="0" tIns="0" rIns="0" bIns="0" rtlCol="0">
            <a:noAutofit/>
          </a:bodyPr>
          <a:lstStyle>
            <a:lvl1pPr marL="0" indent="0" algn="ctr">
              <a:lnSpc>
                <a:spcPct val="90000"/>
              </a:lnSpc>
              <a:buNone/>
              <a:defRPr lang="en-US" sz="2400" i="0" spc="0" dirty="0" smtClean="0">
                <a:solidFill>
                  <a:schemeClr val="tx1"/>
                </a:solidFill>
                <a:latin typeface="GT Sectra Fine Rg" panose="00000500000000000000" pitchFamily="50" charset="0"/>
              </a:defRPr>
            </a:lvl1pPr>
            <a:lvl2pPr marL="0" algn="ctr">
              <a:lnSpc>
                <a:spcPct val="90000"/>
              </a:lnSpc>
              <a:spcAft>
                <a:spcPts val="600"/>
              </a:spcAft>
              <a:defRPr lang="en-US" sz="2400" dirty="0" smtClean="0">
                <a:solidFill>
                  <a:srgbClr val="E6DCFF"/>
                </a:solidFill>
                <a:latin typeface="GT Sectra Fine Rg" panose="00000500000000000000" pitchFamily="50" charset="0"/>
              </a:defRPr>
            </a:lvl2pPr>
            <a:lvl3pPr marL="0" algn="ctr">
              <a:lnSpc>
                <a:spcPct val="90000"/>
              </a:lnSpc>
              <a:spcAft>
                <a:spcPts val="600"/>
              </a:spcAft>
              <a:defRPr lang="en-US" sz="2400" dirty="0" smtClean="0">
                <a:solidFill>
                  <a:srgbClr val="E6DCFF"/>
                </a:solidFill>
                <a:latin typeface="GT Sectra Fine Rg" panose="00000500000000000000" pitchFamily="50" charset="0"/>
              </a:defRPr>
            </a:lvl3pPr>
            <a:lvl4pPr marL="0" algn="ctr">
              <a:lnSpc>
                <a:spcPct val="90000"/>
              </a:lnSpc>
              <a:spcAft>
                <a:spcPts val="600"/>
              </a:spcAft>
              <a:defRPr lang="en-US" sz="2400" dirty="0" smtClean="0">
                <a:solidFill>
                  <a:srgbClr val="E6DCFF"/>
                </a:solidFill>
                <a:latin typeface="GT Sectra Fine Rg" panose="00000500000000000000" pitchFamily="50" charset="0"/>
              </a:defRPr>
            </a:lvl4pPr>
            <a:lvl5pPr marL="0" algn="ctr">
              <a:lnSpc>
                <a:spcPct val="90000"/>
              </a:lnSpc>
              <a:spcAft>
                <a:spcPts val="600"/>
              </a:spcAft>
              <a:defRPr lang="en-US" sz="2400" dirty="0">
                <a:solidFill>
                  <a:srgbClr val="E6DCFF"/>
                </a:solidFill>
                <a:latin typeface="GT Sectra Fine Rg" panose="00000500000000000000" pitchFamily="50" charset="0"/>
              </a:defRPr>
            </a:lvl5pPr>
          </a:lstStyle>
          <a:p>
            <a:pPr marL="228600" lvl="0" indent="-228600" defTabSz="914400">
              <a:spcAft>
                <a:spcPts val="0"/>
              </a:spcAft>
            </a:pPr>
            <a:r>
              <a:rPr lang="en-US"/>
              <a:t>Place subtitle here in GT Sectra Fine </a:t>
            </a:r>
            <a:r>
              <a:rPr lang="en-US" err="1"/>
              <a:t>Rg</a:t>
            </a:r>
            <a:r>
              <a:rPr lang="en-US"/>
              <a:t> 24pt</a:t>
            </a:r>
          </a:p>
        </p:txBody>
      </p:sp>
      <p:sp>
        <p:nvSpPr>
          <p:cNvPr id="2" name="TextBox 1">
            <a:extLst>
              <a:ext uri="{FF2B5EF4-FFF2-40B4-BE49-F238E27FC236}">
                <a16:creationId xmlns:a16="http://schemas.microsoft.com/office/drawing/2014/main" id="{E0481612-058D-4A52-B93E-53E75F305C81}"/>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grpSp>
        <p:nvGrpSpPr>
          <p:cNvPr id="8" name="Logo_WH" descr="Accenture logo in white">
            <a:extLst>
              <a:ext uri="{FF2B5EF4-FFF2-40B4-BE49-F238E27FC236}">
                <a16:creationId xmlns:a16="http://schemas.microsoft.com/office/drawing/2014/main" id="{C6212C50-BB96-4C0C-BC89-2B3C8082149D}"/>
              </a:ext>
            </a:extLst>
          </p:cNvPr>
          <p:cNvGrpSpPr>
            <a:grpSpLocks noChangeAspect="1"/>
          </p:cNvGrpSpPr>
          <p:nvPr userDrawn="1"/>
        </p:nvGrpSpPr>
        <p:grpSpPr bwMode="black">
          <a:xfrm>
            <a:off x="5154167" y="5374201"/>
            <a:ext cx="1883664" cy="496247"/>
            <a:chOff x="1561" y="187"/>
            <a:chExt cx="4536" cy="1195"/>
          </a:xfrm>
        </p:grpSpPr>
        <p:sp>
          <p:nvSpPr>
            <p:cNvPr id="10" name="Freeform 5">
              <a:extLst>
                <a:ext uri="{FF2B5EF4-FFF2-40B4-BE49-F238E27FC236}">
                  <a16:creationId xmlns:a16="http://schemas.microsoft.com/office/drawing/2014/main" id="{5A65B91D-87CB-4DC8-B4B1-CE82A8E5C6F8}"/>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E102C68A-98DA-4EBB-AAFF-D0C6E56ADE14}"/>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02210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96">
          <p15:clr>
            <a:srgbClr val="C35EA4"/>
          </p15:clr>
        </p15:guide>
        <p15:guide id="2" pos="3840">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Black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1092845"/>
          </a:xfrm>
        </p:spPr>
        <p:txBody>
          <a:bodyPr/>
          <a:lstStyle>
            <a:lvl1pPr marL="0" indent="0" algn="l">
              <a:lnSpc>
                <a:spcPct val="90000"/>
              </a:lnSpc>
              <a:spcAft>
                <a:spcPts val="0"/>
              </a:spcAft>
              <a:buNone/>
              <a:defRPr sz="2400" b="0" i="0" spc="0">
                <a:solidFill>
                  <a:srgbClr val="E6DCFF"/>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5107308"/>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6"/>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5352584"/>
            <a:ext cx="4114799" cy="959315"/>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4" name="TextBox 3">
            <a:extLst>
              <a:ext uri="{FF2B5EF4-FFF2-40B4-BE49-F238E27FC236}">
                <a16:creationId xmlns:a16="http://schemas.microsoft.com/office/drawing/2014/main" id="{EEDFBD97-7A23-4453-9DFC-F825350AF9B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grpSp>
        <p:nvGrpSpPr>
          <p:cNvPr id="8" name="Logo_WH" descr="Accenture logo in white">
            <a:extLst>
              <a:ext uri="{FF2B5EF4-FFF2-40B4-BE49-F238E27FC236}">
                <a16:creationId xmlns:a16="http://schemas.microsoft.com/office/drawing/2014/main" id="{1A7501AC-E717-4CB3-89D9-DEE7B06E1876}"/>
              </a:ext>
            </a:extLst>
          </p:cNvPr>
          <p:cNvGrpSpPr>
            <a:grpSpLocks noChangeAspect="1"/>
          </p:cNvGrpSpPr>
          <p:nvPr userDrawn="1"/>
        </p:nvGrpSpPr>
        <p:grpSpPr bwMode="black">
          <a:xfrm>
            <a:off x="9153213" y="5815652"/>
            <a:ext cx="1883664" cy="496247"/>
            <a:chOff x="1561" y="187"/>
            <a:chExt cx="4536" cy="1195"/>
          </a:xfrm>
        </p:grpSpPr>
        <p:sp>
          <p:nvSpPr>
            <p:cNvPr id="10" name="Freeform 5">
              <a:extLst>
                <a:ext uri="{FF2B5EF4-FFF2-40B4-BE49-F238E27FC236}">
                  <a16:creationId xmlns:a16="http://schemas.microsoft.com/office/drawing/2014/main" id="{E84F1646-52FE-4716-AED1-FE252A8E05E4}"/>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15FBA828-A6EE-4CDC-A2F1-52C5DC0E3C3F}"/>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27321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Black5 Image">
    <p:bg>
      <p:bgPr>
        <a:solidFill>
          <a:schemeClr val="accent3"/>
        </a:solidFill>
        <a:effectLst/>
      </p:bgPr>
    </p:bg>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449E654-6B6A-44E6-852C-967C3EDDCA21}"/>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white">
          <a:xfrm>
            <a:off x="381001" y="381001"/>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white">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white">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white">
          <a:xfrm>
            <a:off x="381001" y="4190668"/>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
        <p:nvSpPr>
          <p:cNvPr id="9" name="GTS_WH" descr="Accenture Greater Than symbol in white">
            <a:extLst>
              <a:ext uri="{FF2B5EF4-FFF2-40B4-BE49-F238E27FC236}">
                <a16:creationId xmlns:a16="http://schemas.microsoft.com/office/drawing/2014/main" id="{08C622A3-6AC3-418E-A8AE-75B117754CFC}"/>
              </a:ext>
            </a:extLst>
          </p:cNvPr>
          <p:cNvSpPr>
            <a:spLocks noChangeAspect="1"/>
          </p:cNvSpPr>
          <p:nvPr userDrawn="1"/>
        </p:nvSpPr>
        <p:spPr bwMode="white">
          <a:xfrm>
            <a:off x="381001" y="5607811"/>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742043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lack6 Image">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12688DA9-25EC-4AC3-AD0E-0CC139E11679}"/>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381001" y="381001"/>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381001" y="4197142"/>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8" name="Subtitle 2">
            <a:extLst>
              <a:ext uri="{FF2B5EF4-FFF2-40B4-BE49-F238E27FC236}">
                <a16:creationId xmlns:a16="http://schemas.microsoft.com/office/drawing/2014/main" id="{9279EB0A-2DCA-4410-A834-F9A425FF964B}"/>
              </a:ext>
            </a:extLst>
          </p:cNvPr>
          <p:cNvSpPr>
            <a:spLocks noGrp="1"/>
          </p:cNvSpPr>
          <p:nvPr>
            <p:ph type="subTitle" idx="1" hasCustomPrompt="1"/>
          </p:nvPr>
        </p:nvSpPr>
        <p:spPr>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 name="TextBox 2">
            <a:extLst>
              <a:ext uri="{FF2B5EF4-FFF2-40B4-BE49-F238E27FC236}">
                <a16:creationId xmlns:a16="http://schemas.microsoft.com/office/drawing/2014/main" id="{E9464481-354D-44BF-B8B2-E0AFA2830FDC}"/>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grpSp>
        <p:nvGrpSpPr>
          <p:cNvPr id="9" name="Logo_WH" descr="Accenture logo in white">
            <a:extLst>
              <a:ext uri="{FF2B5EF4-FFF2-40B4-BE49-F238E27FC236}">
                <a16:creationId xmlns:a16="http://schemas.microsoft.com/office/drawing/2014/main" id="{BA79480B-BE6F-49EC-829D-D8AF858ABFD8}"/>
              </a:ext>
            </a:extLst>
          </p:cNvPr>
          <p:cNvGrpSpPr>
            <a:grpSpLocks noChangeAspect="1"/>
          </p:cNvGrpSpPr>
          <p:nvPr userDrawn="1"/>
        </p:nvGrpSpPr>
        <p:grpSpPr bwMode="black">
          <a:xfrm>
            <a:off x="381001" y="5815652"/>
            <a:ext cx="1883664" cy="496247"/>
            <a:chOff x="1561" y="187"/>
            <a:chExt cx="4536" cy="1195"/>
          </a:xfrm>
        </p:grpSpPr>
        <p:sp>
          <p:nvSpPr>
            <p:cNvPr id="10" name="Freeform 5">
              <a:extLst>
                <a:ext uri="{FF2B5EF4-FFF2-40B4-BE49-F238E27FC236}">
                  <a16:creationId xmlns:a16="http://schemas.microsoft.com/office/drawing/2014/main" id="{80D6DAB6-FE72-4647-9B94-83468BA6B4AE}"/>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6961114-35B1-4F8E-96CC-0CA3D18133FD}"/>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865505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lack7 Acquisition+Image">
    <p:bg>
      <p:bgPr>
        <a:solidFill>
          <a:schemeClr val="accent3"/>
        </a:solidFill>
        <a:effectLst/>
      </p:bgPr>
    </p:bg>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A84A5767-82AC-46A2-88DD-C31D51E1CB9C}"/>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black">
          <a:xfrm>
            <a:off x="381001" y="1322687"/>
            <a:ext cx="5715000" cy="1769720"/>
          </a:xfrm>
        </p:spPr>
        <p:txBody>
          <a:bodyPr anchor="b"/>
          <a:lstStyle>
            <a:lvl1pPr algn="l">
              <a:lnSpc>
                <a:spcPct val="90000"/>
              </a:lnSpc>
              <a:defRPr sz="4800">
                <a:solidFill>
                  <a:schemeClr val="tx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black">
          <a:xfrm>
            <a:off x="381001" y="333273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black">
          <a:xfrm>
            <a:off x="381001" y="4670852"/>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black">
          <a:xfrm>
            <a:off x="381001" y="4425575"/>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
        <p:nvSpPr>
          <p:cNvPr id="13" name="Picture Placeholder 11" descr="Image placeholder for client logo">
            <a:extLst>
              <a:ext uri="{FF2B5EF4-FFF2-40B4-BE49-F238E27FC236}">
                <a16:creationId xmlns:a16="http://schemas.microsoft.com/office/drawing/2014/main" id="{9B6BF12D-A981-4F4E-B8F1-FF12DC840F22}"/>
              </a:ext>
            </a:extLst>
          </p:cNvPr>
          <p:cNvSpPr>
            <a:spLocks noGrp="1"/>
          </p:cNvSpPr>
          <p:nvPr>
            <p:ph type="pic" sz="quarter" idx="13" hasCustomPrompt="1"/>
          </p:nvPr>
        </p:nvSpPr>
        <p:spPr>
          <a:xfrm>
            <a:off x="381001" y="5326815"/>
            <a:ext cx="1884233" cy="985085"/>
          </a:xfrm>
        </p:spPr>
        <p:txBody>
          <a:bodyPr anchor="ctr"/>
          <a:lstStyle>
            <a:lvl1pPr algn="ctr">
              <a:buFont typeface="Graphik" panose="020B0604020202020204" pitchFamily="34" charset="0"/>
              <a:buNone/>
              <a:defRPr sz="1400"/>
            </a:lvl1pPr>
          </a:lstStyle>
          <a:p>
            <a:r>
              <a:rPr lang="en-GB"/>
              <a:t>Add client logo</a:t>
            </a:r>
            <a:endParaRPr lang="en-US"/>
          </a:p>
        </p:txBody>
      </p:sp>
      <p:sp>
        <p:nvSpPr>
          <p:cNvPr id="10" name="GTS_WH" descr="Accenture Greater Than symbol in white">
            <a:extLst>
              <a:ext uri="{FF2B5EF4-FFF2-40B4-BE49-F238E27FC236}">
                <a16:creationId xmlns:a16="http://schemas.microsoft.com/office/drawing/2014/main" id="{659D61A8-47A5-47C2-A85A-BCCCBE83C91F}"/>
              </a:ext>
            </a:extLst>
          </p:cNvPr>
          <p:cNvSpPr>
            <a:spLocks noChangeAspect="1"/>
          </p:cNvSpPr>
          <p:nvPr userDrawn="1"/>
        </p:nvSpPr>
        <p:spPr bwMode="auto">
          <a:xfrm>
            <a:off x="381001" y="381001"/>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72915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hite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1092845"/>
          </a:xfrm>
        </p:spPr>
        <p:txBody>
          <a:bodyPr/>
          <a:lstStyle>
            <a:lvl1pPr marL="0" indent="0" algn="l">
              <a:lnSpc>
                <a:spcPct val="90000"/>
              </a:lnSpc>
              <a:spcAft>
                <a:spcPts val="0"/>
              </a:spcAft>
              <a:buNone/>
              <a:defRPr sz="2400" b="0" i="0" spc="0">
                <a:solidFill>
                  <a:schemeClr val="accent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5107308"/>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2"/>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5352584"/>
            <a:ext cx="4114799" cy="959315"/>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6" name="TextBox 5">
            <a:extLst>
              <a:ext uri="{FF2B5EF4-FFF2-40B4-BE49-F238E27FC236}">
                <a16:creationId xmlns:a16="http://schemas.microsoft.com/office/drawing/2014/main" id="{AB818ECE-32D7-4F71-A6CA-1144DA38ED6C}"/>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grpSp>
        <p:nvGrpSpPr>
          <p:cNvPr id="8" name="Logo_BL" descr="Accenture logo in black and purple">
            <a:extLst>
              <a:ext uri="{FF2B5EF4-FFF2-40B4-BE49-F238E27FC236}">
                <a16:creationId xmlns:a16="http://schemas.microsoft.com/office/drawing/2014/main" id="{35D3F8C8-B2E5-431B-9639-9F05530860EC}"/>
              </a:ext>
            </a:extLst>
          </p:cNvPr>
          <p:cNvGrpSpPr>
            <a:grpSpLocks noChangeAspect="1"/>
          </p:cNvGrpSpPr>
          <p:nvPr userDrawn="1"/>
        </p:nvGrpSpPr>
        <p:grpSpPr bwMode="auto">
          <a:xfrm>
            <a:off x="9147183" y="5815542"/>
            <a:ext cx="1883664" cy="496357"/>
            <a:chOff x="2387" y="1701"/>
            <a:chExt cx="4535" cy="1195"/>
          </a:xfrm>
        </p:grpSpPr>
        <p:sp>
          <p:nvSpPr>
            <p:cNvPr id="10" name="Freeform 5">
              <a:extLst>
                <a:ext uri="{FF2B5EF4-FFF2-40B4-BE49-F238E27FC236}">
                  <a16:creationId xmlns:a16="http://schemas.microsoft.com/office/drawing/2014/main" id="{9AD7BAC9-11D9-4846-95CD-5C2B82714750}"/>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1CAEDE4E-DAF3-4FBC-BAEB-E0C26C20EB9D}"/>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837680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hite2 Image">
    <p:bg>
      <p:bgPr>
        <a:solidFill>
          <a:schemeClr val="tx1"/>
        </a:solidFill>
        <a:effectLst/>
      </p:bgPr>
    </p:bg>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449E654-6B6A-44E6-852C-967C3EDDCA21}"/>
              </a:ext>
            </a:extLst>
          </p:cNvPr>
          <p:cNvSpPr>
            <a:spLocks noGrp="1"/>
          </p:cNvSpPr>
          <p:nvPr>
            <p:ph type="pic" sz="quarter" idx="10" hasCustomPrompt="1"/>
          </p:nvPr>
        </p:nvSpPr>
        <p:spPr>
          <a:xfrm>
            <a:off x="-7620" y="-9144"/>
            <a:ext cx="12207240" cy="6876288"/>
          </a:xfrm>
        </p:spPr>
        <p:txBody>
          <a:bodyPr lIns="0" tIns="182880"/>
          <a:lstStyle>
            <a:lvl1pPr algn="ctr">
              <a:buNone/>
              <a:defRPr>
                <a:solidFill>
                  <a:schemeClr val="bg1"/>
                </a:solidFill>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bwMode="white">
          <a:xfrm>
            <a:off x="381001" y="381001"/>
            <a:ext cx="5715000" cy="2476499"/>
          </a:xfrm>
        </p:spPr>
        <p:txBody>
          <a:bodyPr anchor="b"/>
          <a:lstStyle>
            <a:lvl1pPr algn="l">
              <a:lnSpc>
                <a:spcPct val="90000"/>
              </a:lnSpc>
              <a:defRPr sz="4800">
                <a:solidFill>
                  <a:schemeClr val="bg1"/>
                </a:solidFill>
              </a:defRPr>
            </a:lvl1pPr>
          </a:lstStyle>
          <a:p>
            <a:r>
              <a:rPr lang="en-US"/>
              <a:t>Place presentation title here 48pt</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bwMode="white">
          <a:xfrm>
            <a:off x="381001" y="3108960"/>
            <a:ext cx="4301168" cy="1092845"/>
          </a:xfrm>
        </p:spPr>
        <p:txBody>
          <a:bodyPr/>
          <a:lstStyle>
            <a:lvl1pPr marL="0" indent="0" algn="l">
              <a:lnSpc>
                <a:spcPct val="90000"/>
              </a:lnSpc>
              <a:spcAft>
                <a:spcPts val="0"/>
              </a:spcAft>
              <a:buNone/>
              <a:defRPr sz="2400" b="0" i="0" spc="0">
                <a:solidFill>
                  <a:schemeClr val="bg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bwMode="white">
          <a:xfrm>
            <a:off x="381001" y="4435945"/>
            <a:ext cx="3253153" cy="530687"/>
          </a:xfrm>
        </p:spPr>
        <p:txBody>
          <a:bodyPr/>
          <a:lstStyle>
            <a:lvl1pPr marL="0" indent="0" algn="l" defTabSz="914400" rtl="0" eaLnBrk="1" latinLnBrk="0" hangingPunct="1">
              <a:spcAft>
                <a:spcPts val="0"/>
              </a:spcAft>
              <a:buNone/>
              <a:defRPr lang="en-US" sz="1400" b="0" kern="1200" dirty="0" smtClean="0">
                <a:solidFill>
                  <a:schemeClr val="bg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2" name="Date Placeholder 10">
            <a:extLst>
              <a:ext uri="{FF2B5EF4-FFF2-40B4-BE49-F238E27FC236}">
                <a16:creationId xmlns:a16="http://schemas.microsoft.com/office/drawing/2014/main" id="{1E34DA31-8586-4EF2-9474-E9CBCF31314E}"/>
              </a:ext>
            </a:extLst>
          </p:cNvPr>
          <p:cNvSpPr>
            <a:spLocks noGrp="1"/>
          </p:cNvSpPr>
          <p:nvPr>
            <p:ph type="dt" sz="half" idx="2"/>
          </p:nvPr>
        </p:nvSpPr>
        <p:spPr bwMode="white">
          <a:xfrm>
            <a:off x="381001" y="4190668"/>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bg1"/>
                </a:solidFill>
                <a:latin typeface="+mn-lt"/>
                <a:ea typeface="+mn-ea"/>
                <a:cs typeface="+mn-cs"/>
              </a:defRPr>
            </a:lvl1pPr>
          </a:lstStyle>
          <a:p>
            <a:endParaRPr lang="en-US">
              <a:solidFill>
                <a:schemeClr val="bg1"/>
              </a:solidFill>
            </a:endParaRPr>
          </a:p>
        </p:txBody>
      </p:sp>
      <p:sp>
        <p:nvSpPr>
          <p:cNvPr id="5" name="TextBox 4">
            <a:extLst>
              <a:ext uri="{FF2B5EF4-FFF2-40B4-BE49-F238E27FC236}">
                <a16:creationId xmlns:a16="http://schemas.microsoft.com/office/drawing/2014/main" id="{D8EFDB83-09AD-4E52-93C8-E24DAC9705FB}"/>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pic>
        <p:nvPicPr>
          <p:cNvPr id="10" name="Graphic 9" descr="Accenture Greater Than symbol in purple">
            <a:extLst>
              <a:ext uri="{FF2B5EF4-FFF2-40B4-BE49-F238E27FC236}">
                <a16:creationId xmlns:a16="http://schemas.microsoft.com/office/drawing/2014/main" id="{299A6723-3F53-4981-840E-D1D62874F6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636" y="5607811"/>
            <a:ext cx="641502" cy="704088"/>
          </a:xfrm>
          <a:prstGeom prst="rect">
            <a:avLst/>
          </a:prstGeom>
        </p:spPr>
      </p:pic>
    </p:spTree>
    <p:extLst>
      <p:ext uri="{BB962C8B-B14F-4D97-AF65-F5344CB8AC3E}">
        <p14:creationId xmlns:p14="http://schemas.microsoft.com/office/powerpoint/2010/main" val="10634095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hite3 Image">
    <p:bg>
      <p:bgRef idx="1001">
        <a:schemeClr val="bg1"/>
      </p:bgRef>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38B557E5-FD3E-49D7-8F2D-F2CFBA8CA182}"/>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19" name="TextBox 18">
            <a:extLst>
              <a:ext uri="{FF2B5EF4-FFF2-40B4-BE49-F238E27FC236}">
                <a16:creationId xmlns:a16="http://schemas.microsoft.com/office/drawing/2014/main" id="{827161CB-9748-47B4-8746-547E8A91529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31" name="Title 1">
            <a:extLst>
              <a:ext uri="{FF2B5EF4-FFF2-40B4-BE49-F238E27FC236}">
                <a16:creationId xmlns:a16="http://schemas.microsoft.com/office/drawing/2014/main" id="{1C428014-9969-4841-B19D-25CB7221F2FF}"/>
              </a:ext>
            </a:extLst>
          </p:cNvPr>
          <p:cNvSpPr>
            <a:spLocks noGrp="1"/>
          </p:cNvSpPr>
          <p:nvPr>
            <p:ph type="ctrTitle" hasCustomPrompt="1"/>
          </p:nvPr>
        </p:nvSpPr>
        <p:spPr bwMode="black">
          <a:xfrm>
            <a:off x="381001" y="384048"/>
            <a:ext cx="5715000" cy="2478024"/>
          </a:xfrm>
        </p:spPr>
        <p:txBody>
          <a:bodyPr anchor="b"/>
          <a:lstStyle>
            <a:lvl1pPr algn="l">
              <a:lnSpc>
                <a:spcPct val="90000"/>
              </a:lnSpc>
              <a:defRPr sz="4800">
                <a:solidFill>
                  <a:schemeClr val="tx1"/>
                </a:solidFill>
              </a:defRPr>
            </a:lvl1pPr>
          </a:lstStyle>
          <a:p>
            <a:r>
              <a:rPr lang="en-US"/>
              <a:t>Place presentation title here 48pt</a:t>
            </a:r>
          </a:p>
        </p:txBody>
      </p:sp>
      <p:sp>
        <p:nvSpPr>
          <p:cNvPr id="32" name="Subtitle 2">
            <a:extLst>
              <a:ext uri="{FF2B5EF4-FFF2-40B4-BE49-F238E27FC236}">
                <a16:creationId xmlns:a16="http://schemas.microsoft.com/office/drawing/2014/main" id="{6D52D49F-987F-4EF2-8666-9805763F686A}"/>
              </a:ext>
            </a:extLst>
          </p:cNvPr>
          <p:cNvSpPr>
            <a:spLocks noGrp="1"/>
          </p:cNvSpPr>
          <p:nvPr>
            <p:ph type="subTitle" idx="1" hasCustomPrompt="1"/>
          </p:nvPr>
        </p:nvSpPr>
        <p:spPr bwMode="black">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3" name="Text Placeholder 16">
            <a:extLst>
              <a:ext uri="{FF2B5EF4-FFF2-40B4-BE49-F238E27FC236}">
                <a16:creationId xmlns:a16="http://schemas.microsoft.com/office/drawing/2014/main" id="{784963B7-4AB8-4BD6-B942-182C4FFFB2B7}"/>
              </a:ext>
            </a:extLst>
          </p:cNvPr>
          <p:cNvSpPr>
            <a:spLocks noGrp="1"/>
          </p:cNvSpPr>
          <p:nvPr>
            <p:ph type="body" sz="quarter" idx="12" hasCustomPrompt="1"/>
          </p:nvPr>
        </p:nvSpPr>
        <p:spPr bwMode="black">
          <a:xfrm>
            <a:off x="381001" y="4434840"/>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34" name="Date Placeholder 10">
            <a:extLst>
              <a:ext uri="{FF2B5EF4-FFF2-40B4-BE49-F238E27FC236}">
                <a16:creationId xmlns:a16="http://schemas.microsoft.com/office/drawing/2014/main" id="{7722ECA6-F4B8-4408-987A-6078074CB32A}"/>
              </a:ext>
            </a:extLst>
          </p:cNvPr>
          <p:cNvSpPr>
            <a:spLocks noGrp="1"/>
          </p:cNvSpPr>
          <p:nvPr>
            <p:ph type="dt" sz="half" idx="2"/>
          </p:nvPr>
        </p:nvSpPr>
        <p:spPr bwMode="black">
          <a:xfrm>
            <a:off x="381001" y="4197142"/>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grpSp>
        <p:nvGrpSpPr>
          <p:cNvPr id="10" name="Logo_BL" descr="Accenture logo in black and purple">
            <a:extLst>
              <a:ext uri="{FF2B5EF4-FFF2-40B4-BE49-F238E27FC236}">
                <a16:creationId xmlns:a16="http://schemas.microsoft.com/office/drawing/2014/main" id="{854C139D-5D17-4D1A-87BD-07B345E2E515}"/>
              </a:ext>
            </a:extLst>
          </p:cNvPr>
          <p:cNvGrpSpPr>
            <a:grpSpLocks noChangeAspect="1"/>
          </p:cNvGrpSpPr>
          <p:nvPr userDrawn="1"/>
        </p:nvGrpSpPr>
        <p:grpSpPr bwMode="auto">
          <a:xfrm>
            <a:off x="381001" y="5815543"/>
            <a:ext cx="1883664" cy="496357"/>
            <a:chOff x="2387" y="1701"/>
            <a:chExt cx="4535" cy="1195"/>
          </a:xfrm>
        </p:grpSpPr>
        <p:sp>
          <p:nvSpPr>
            <p:cNvPr id="14" name="Freeform 5">
              <a:extLst>
                <a:ext uri="{FF2B5EF4-FFF2-40B4-BE49-F238E27FC236}">
                  <a16:creationId xmlns:a16="http://schemas.microsoft.com/office/drawing/2014/main" id="{6073E091-2A74-4D4D-8C42-D39E8FD65A08}"/>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DB984E3-DACF-4D7C-B5E4-08F21BF13867}"/>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812778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White4 Acquisi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1092845"/>
          </a:xfrm>
        </p:spPr>
        <p:txBody>
          <a:bodyPr/>
          <a:lstStyle>
            <a:lvl1pPr marL="0" indent="0" algn="l">
              <a:lnSpc>
                <a:spcPct val="90000"/>
              </a:lnSpc>
              <a:spcAft>
                <a:spcPts val="0"/>
              </a:spcAft>
              <a:buNone/>
              <a:defRPr sz="2400" b="0" i="0" spc="0">
                <a:solidFill>
                  <a:schemeClr val="accent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5107308"/>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2"/>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5352584"/>
            <a:ext cx="4114799" cy="959315"/>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5" name="TextBox 4">
            <a:extLst>
              <a:ext uri="{FF2B5EF4-FFF2-40B4-BE49-F238E27FC236}">
                <a16:creationId xmlns:a16="http://schemas.microsoft.com/office/drawing/2014/main" id="{E0631B51-29F3-4C51-AE6C-41E7796F9933}"/>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12" name="Picture Placeholder 11" descr="Image placeholder for client logo">
            <a:extLst>
              <a:ext uri="{FF2B5EF4-FFF2-40B4-BE49-F238E27FC236}">
                <a16:creationId xmlns:a16="http://schemas.microsoft.com/office/drawing/2014/main" id="{75547ED6-CAEB-47AC-A74D-49C552BD6F64}"/>
              </a:ext>
            </a:extLst>
          </p:cNvPr>
          <p:cNvSpPr>
            <a:spLocks noGrp="1"/>
          </p:cNvSpPr>
          <p:nvPr>
            <p:ph type="pic" sz="quarter" idx="13" hasCustomPrompt="1"/>
          </p:nvPr>
        </p:nvSpPr>
        <p:spPr>
          <a:xfrm>
            <a:off x="9158417" y="771526"/>
            <a:ext cx="1884233" cy="985085"/>
          </a:xfrm>
        </p:spPr>
        <p:txBody>
          <a:bodyPr anchor="ctr"/>
          <a:lstStyle>
            <a:lvl1pPr algn="ctr">
              <a:buNone/>
              <a:defRPr sz="1400"/>
            </a:lvl1pPr>
          </a:lstStyle>
          <a:p>
            <a:r>
              <a:rPr lang="en-GB"/>
              <a:t>Add client logo</a:t>
            </a:r>
            <a:endParaRPr lang="en-US"/>
          </a:p>
        </p:txBody>
      </p:sp>
      <p:grpSp>
        <p:nvGrpSpPr>
          <p:cNvPr id="9" name="Logo_BL" descr="Accenture logo in black and purple">
            <a:extLst>
              <a:ext uri="{FF2B5EF4-FFF2-40B4-BE49-F238E27FC236}">
                <a16:creationId xmlns:a16="http://schemas.microsoft.com/office/drawing/2014/main" id="{1C5BF709-3623-4620-9FF0-B8F8076A8BE3}"/>
              </a:ext>
            </a:extLst>
          </p:cNvPr>
          <p:cNvGrpSpPr>
            <a:grpSpLocks noChangeAspect="1"/>
          </p:cNvGrpSpPr>
          <p:nvPr userDrawn="1"/>
        </p:nvGrpSpPr>
        <p:grpSpPr bwMode="auto">
          <a:xfrm>
            <a:off x="9147183" y="5815542"/>
            <a:ext cx="1883664" cy="496357"/>
            <a:chOff x="2387" y="1701"/>
            <a:chExt cx="4535" cy="1195"/>
          </a:xfrm>
        </p:grpSpPr>
        <p:sp>
          <p:nvSpPr>
            <p:cNvPr id="14" name="Freeform 5">
              <a:extLst>
                <a:ext uri="{FF2B5EF4-FFF2-40B4-BE49-F238E27FC236}">
                  <a16:creationId xmlns:a16="http://schemas.microsoft.com/office/drawing/2014/main" id="{C7B64CB8-485B-4A84-AF6D-C9EF29551409}"/>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74AE1E9A-205A-4C25-A6CD-8452DDD29904}"/>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223977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4" name="Date Placeholder 3">
            <a:extLst>
              <a:ext uri="{FF2B5EF4-FFF2-40B4-BE49-F238E27FC236}">
                <a16:creationId xmlns:a16="http://schemas.microsoft.com/office/drawing/2014/main" id="{0E7E258A-0B44-43BE-A3B3-ECE0D5D55A26}"/>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5851A548-5D5A-420A-BF48-ADAACADF1608}"/>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6339205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White5 Acquisi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1149093" y="381001"/>
            <a:ext cx="7997521" cy="3429000"/>
          </a:xfrm>
        </p:spPr>
        <p:txBody>
          <a:bodyPr anchor="b"/>
          <a:lstStyle>
            <a:lvl1pPr algn="l">
              <a:lnSpc>
                <a:spcPct val="90000"/>
              </a:lnSpc>
              <a:defRPr sz="6000">
                <a:solidFill>
                  <a:schemeClr val="tx1"/>
                </a:solidFill>
              </a:defRPr>
            </a:lvl1pPr>
          </a:lstStyle>
          <a:p>
            <a:r>
              <a:rPr lang="en-US"/>
              <a:t>Presentation title 60pt, long title 48pt, max 3 lines</a:t>
            </a:r>
          </a:p>
        </p:txBody>
      </p:sp>
      <p:sp>
        <p:nvSpPr>
          <p:cNvPr id="3" name="Subtitle 2">
            <a:extLst>
              <a:ext uri="{FF2B5EF4-FFF2-40B4-BE49-F238E27FC236}">
                <a16:creationId xmlns:a16="http://schemas.microsoft.com/office/drawing/2014/main" id="{99BBB33C-A0EF-4DAE-96F6-5E528C0ED201}"/>
              </a:ext>
            </a:extLst>
          </p:cNvPr>
          <p:cNvSpPr>
            <a:spLocks noGrp="1"/>
          </p:cNvSpPr>
          <p:nvPr>
            <p:ph type="subTitle" idx="1" hasCustomPrompt="1"/>
          </p:nvPr>
        </p:nvSpPr>
        <p:spPr>
          <a:xfrm>
            <a:off x="1149093" y="4000500"/>
            <a:ext cx="6884561" cy="733891"/>
          </a:xfrm>
        </p:spPr>
        <p:txBody>
          <a:bodyPr/>
          <a:lstStyle>
            <a:lvl1pPr marL="0" indent="0" algn="l">
              <a:lnSpc>
                <a:spcPct val="90000"/>
              </a:lnSpc>
              <a:spcAft>
                <a:spcPts val="0"/>
              </a:spcAft>
              <a:buNone/>
              <a:defRPr sz="2400" b="0" i="0" spc="0">
                <a:solidFill>
                  <a:schemeClr val="accent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1149093" y="4734391"/>
            <a:ext cx="4114799"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accent2"/>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1149093" y="4979668"/>
            <a:ext cx="4114799" cy="548640"/>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5" name="TextBox 4">
            <a:extLst>
              <a:ext uri="{FF2B5EF4-FFF2-40B4-BE49-F238E27FC236}">
                <a16:creationId xmlns:a16="http://schemas.microsoft.com/office/drawing/2014/main" id="{E0631B51-29F3-4C51-AE6C-41E7796F9933}"/>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12" name="Picture Placeholder 11" descr="Image placeholder for client logo">
            <a:extLst>
              <a:ext uri="{FF2B5EF4-FFF2-40B4-BE49-F238E27FC236}">
                <a16:creationId xmlns:a16="http://schemas.microsoft.com/office/drawing/2014/main" id="{75547ED6-CAEB-47AC-A74D-49C552BD6F64}"/>
              </a:ext>
            </a:extLst>
          </p:cNvPr>
          <p:cNvSpPr>
            <a:spLocks noGrp="1"/>
          </p:cNvSpPr>
          <p:nvPr>
            <p:ph type="pic" sz="quarter" idx="13" hasCustomPrompt="1"/>
          </p:nvPr>
        </p:nvSpPr>
        <p:spPr>
          <a:xfrm>
            <a:off x="9158417" y="5326815"/>
            <a:ext cx="1884233" cy="985085"/>
          </a:xfrm>
        </p:spPr>
        <p:txBody>
          <a:bodyPr anchor="ctr"/>
          <a:lstStyle>
            <a:lvl1pPr algn="ctr">
              <a:buNone/>
              <a:defRPr sz="1400"/>
            </a:lvl1pPr>
          </a:lstStyle>
          <a:p>
            <a:r>
              <a:rPr lang="en-GB"/>
              <a:t>Add client logo</a:t>
            </a:r>
            <a:endParaRPr lang="en-US"/>
          </a:p>
        </p:txBody>
      </p:sp>
      <p:grpSp>
        <p:nvGrpSpPr>
          <p:cNvPr id="9" name="Logo_BL" descr="Accenture logo in black and purple">
            <a:extLst>
              <a:ext uri="{FF2B5EF4-FFF2-40B4-BE49-F238E27FC236}">
                <a16:creationId xmlns:a16="http://schemas.microsoft.com/office/drawing/2014/main" id="{8D3E8DD1-C700-46AC-AA94-9072B0F31752}"/>
              </a:ext>
            </a:extLst>
          </p:cNvPr>
          <p:cNvGrpSpPr>
            <a:grpSpLocks noChangeAspect="1"/>
          </p:cNvGrpSpPr>
          <p:nvPr userDrawn="1"/>
        </p:nvGrpSpPr>
        <p:grpSpPr bwMode="auto">
          <a:xfrm>
            <a:off x="1149093" y="5815543"/>
            <a:ext cx="1883664" cy="496357"/>
            <a:chOff x="2387" y="1701"/>
            <a:chExt cx="4535" cy="1195"/>
          </a:xfrm>
        </p:grpSpPr>
        <p:sp>
          <p:nvSpPr>
            <p:cNvPr id="14" name="Freeform 5">
              <a:extLst>
                <a:ext uri="{FF2B5EF4-FFF2-40B4-BE49-F238E27FC236}">
                  <a16:creationId xmlns:a16="http://schemas.microsoft.com/office/drawing/2014/main" id="{799A1684-BC33-4579-B840-616EB6D11E8E}"/>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A5AD5E73-6E1C-44F8-9F73-9F3D4F6DF76F}"/>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294735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White6 Acquisition+Image">
    <p:bg>
      <p:bgRef idx="1001">
        <a:schemeClr val="bg1"/>
      </p:bgRef>
    </p:bg>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38B557E5-FD3E-49D7-8F2D-F2CFBA8CA182}"/>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19" name="TextBox 18">
            <a:extLst>
              <a:ext uri="{FF2B5EF4-FFF2-40B4-BE49-F238E27FC236}">
                <a16:creationId xmlns:a16="http://schemas.microsoft.com/office/drawing/2014/main" id="{827161CB-9748-47B4-8746-547E8A91529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31" name="Title 1">
            <a:extLst>
              <a:ext uri="{FF2B5EF4-FFF2-40B4-BE49-F238E27FC236}">
                <a16:creationId xmlns:a16="http://schemas.microsoft.com/office/drawing/2014/main" id="{1C428014-9969-4841-B19D-25CB7221F2FF}"/>
              </a:ext>
            </a:extLst>
          </p:cNvPr>
          <p:cNvSpPr>
            <a:spLocks noGrp="1"/>
          </p:cNvSpPr>
          <p:nvPr>
            <p:ph type="ctrTitle" hasCustomPrompt="1"/>
          </p:nvPr>
        </p:nvSpPr>
        <p:spPr bwMode="black">
          <a:xfrm>
            <a:off x="381001" y="384048"/>
            <a:ext cx="5715000" cy="2478024"/>
          </a:xfrm>
        </p:spPr>
        <p:txBody>
          <a:bodyPr anchor="b"/>
          <a:lstStyle>
            <a:lvl1pPr algn="l">
              <a:lnSpc>
                <a:spcPct val="90000"/>
              </a:lnSpc>
              <a:defRPr sz="4800">
                <a:solidFill>
                  <a:schemeClr val="tx1"/>
                </a:solidFill>
              </a:defRPr>
            </a:lvl1pPr>
          </a:lstStyle>
          <a:p>
            <a:r>
              <a:rPr lang="en-US"/>
              <a:t>Place presentation title here 48pt</a:t>
            </a:r>
          </a:p>
        </p:txBody>
      </p:sp>
      <p:sp>
        <p:nvSpPr>
          <p:cNvPr id="32" name="Subtitle 2">
            <a:extLst>
              <a:ext uri="{FF2B5EF4-FFF2-40B4-BE49-F238E27FC236}">
                <a16:creationId xmlns:a16="http://schemas.microsoft.com/office/drawing/2014/main" id="{6D52D49F-987F-4EF2-8666-9805763F686A}"/>
              </a:ext>
            </a:extLst>
          </p:cNvPr>
          <p:cNvSpPr>
            <a:spLocks noGrp="1"/>
          </p:cNvSpPr>
          <p:nvPr>
            <p:ph type="subTitle" idx="1" hasCustomPrompt="1"/>
          </p:nvPr>
        </p:nvSpPr>
        <p:spPr bwMode="black">
          <a:xfrm>
            <a:off x="381001" y="310896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3" name="Text Placeholder 16">
            <a:extLst>
              <a:ext uri="{FF2B5EF4-FFF2-40B4-BE49-F238E27FC236}">
                <a16:creationId xmlns:a16="http://schemas.microsoft.com/office/drawing/2014/main" id="{784963B7-4AB8-4BD6-B942-182C4FFFB2B7}"/>
              </a:ext>
            </a:extLst>
          </p:cNvPr>
          <p:cNvSpPr>
            <a:spLocks noGrp="1"/>
          </p:cNvSpPr>
          <p:nvPr>
            <p:ph type="body" sz="quarter" idx="12" hasCustomPrompt="1"/>
          </p:nvPr>
        </p:nvSpPr>
        <p:spPr bwMode="black">
          <a:xfrm>
            <a:off x="381001" y="4434840"/>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34" name="Date Placeholder 10">
            <a:extLst>
              <a:ext uri="{FF2B5EF4-FFF2-40B4-BE49-F238E27FC236}">
                <a16:creationId xmlns:a16="http://schemas.microsoft.com/office/drawing/2014/main" id="{7722ECA6-F4B8-4408-987A-6078074CB32A}"/>
              </a:ext>
            </a:extLst>
          </p:cNvPr>
          <p:cNvSpPr>
            <a:spLocks noGrp="1"/>
          </p:cNvSpPr>
          <p:nvPr>
            <p:ph type="dt" sz="half" idx="2"/>
          </p:nvPr>
        </p:nvSpPr>
        <p:spPr bwMode="black">
          <a:xfrm>
            <a:off x="381001" y="4206240"/>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Picture Placeholder 11" descr="Image placeholder for client logo">
            <a:extLst>
              <a:ext uri="{FF2B5EF4-FFF2-40B4-BE49-F238E27FC236}">
                <a16:creationId xmlns:a16="http://schemas.microsoft.com/office/drawing/2014/main" id="{FFB79963-9269-41F8-B968-34FCB68C87FA}"/>
              </a:ext>
            </a:extLst>
          </p:cNvPr>
          <p:cNvSpPr>
            <a:spLocks noGrp="1"/>
          </p:cNvSpPr>
          <p:nvPr>
            <p:ph type="pic" sz="quarter" idx="13" hasCustomPrompt="1"/>
          </p:nvPr>
        </p:nvSpPr>
        <p:spPr>
          <a:xfrm>
            <a:off x="9926766" y="5326815"/>
            <a:ext cx="1884233" cy="985085"/>
          </a:xfrm>
        </p:spPr>
        <p:txBody>
          <a:bodyPr anchor="ctr"/>
          <a:lstStyle>
            <a:lvl1pPr algn="ctr">
              <a:buNone/>
              <a:defRPr sz="1400"/>
            </a:lvl1pPr>
          </a:lstStyle>
          <a:p>
            <a:r>
              <a:rPr lang="en-GB"/>
              <a:t>Add client logo</a:t>
            </a:r>
            <a:endParaRPr lang="en-US"/>
          </a:p>
        </p:txBody>
      </p:sp>
      <p:grpSp>
        <p:nvGrpSpPr>
          <p:cNvPr id="10" name="Logo_BL" descr="Accenture logo in black and purple">
            <a:extLst>
              <a:ext uri="{FF2B5EF4-FFF2-40B4-BE49-F238E27FC236}">
                <a16:creationId xmlns:a16="http://schemas.microsoft.com/office/drawing/2014/main" id="{854C139D-5D17-4D1A-87BD-07B345E2E515}"/>
              </a:ext>
            </a:extLst>
          </p:cNvPr>
          <p:cNvGrpSpPr>
            <a:grpSpLocks noChangeAspect="1"/>
          </p:cNvGrpSpPr>
          <p:nvPr userDrawn="1"/>
        </p:nvGrpSpPr>
        <p:grpSpPr bwMode="auto">
          <a:xfrm>
            <a:off x="381001" y="5815543"/>
            <a:ext cx="1883664" cy="496357"/>
            <a:chOff x="2387" y="1701"/>
            <a:chExt cx="4535" cy="1195"/>
          </a:xfrm>
        </p:grpSpPr>
        <p:sp>
          <p:nvSpPr>
            <p:cNvPr id="14" name="Freeform 5">
              <a:extLst>
                <a:ext uri="{FF2B5EF4-FFF2-40B4-BE49-F238E27FC236}">
                  <a16:creationId xmlns:a16="http://schemas.microsoft.com/office/drawing/2014/main" id="{6073E091-2A74-4D4D-8C42-D39E8FD65A08}"/>
                </a:ext>
              </a:extLst>
            </p:cNvPr>
            <p:cNvSpPr>
              <a:spLocks/>
            </p:cNvSpPr>
            <p:nvPr userDrawn="1"/>
          </p:nvSpPr>
          <p:spPr bwMode="auto">
            <a:xfrm>
              <a:off x="5030" y="1701"/>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A1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4DB984E3-DACF-4D7C-B5E4-08F21BF13867}"/>
                </a:ext>
              </a:extLst>
            </p:cNvPr>
            <p:cNvSpPr>
              <a:spLocks noEditPoints="1"/>
            </p:cNvSpPr>
            <p:nvPr userDrawn="1"/>
          </p:nvSpPr>
          <p:spPr bwMode="auto">
            <a:xfrm>
              <a:off x="2387" y="2204"/>
              <a:ext cx="4535"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557555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hite7 Acquisition+Image">
    <p:bg>
      <p:bgRef idx="1001">
        <a:schemeClr val="bg1"/>
      </p:bgRef>
    </p:bg>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A715308A-2B7A-4485-A51C-F3F23FC4264D}"/>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19" name="TextBox 18">
            <a:extLst>
              <a:ext uri="{FF2B5EF4-FFF2-40B4-BE49-F238E27FC236}">
                <a16:creationId xmlns:a16="http://schemas.microsoft.com/office/drawing/2014/main" id="{827161CB-9748-47B4-8746-547E8A91529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2"/>
                </a:solidFill>
                <a:effectLst/>
                <a:uLnTx/>
                <a:uFillTx/>
              </a:rPr>
              <a:t>Go to Brand Space for more cover options</a:t>
            </a:r>
            <a:endParaRPr kumimoji="0" lang="en-US" sz="800" b="0" i="0" u="none" strike="noStrike" kern="0" cap="none" spc="0" normalizeH="0" baseline="0" noProof="0">
              <a:ln>
                <a:noFill/>
              </a:ln>
              <a:solidFill>
                <a:schemeClr val="tx2"/>
              </a:solidFill>
              <a:effectLst/>
              <a:uLnTx/>
              <a:uFillTx/>
            </a:endParaRPr>
          </a:p>
        </p:txBody>
      </p:sp>
      <p:sp>
        <p:nvSpPr>
          <p:cNvPr id="31" name="Title 1">
            <a:extLst>
              <a:ext uri="{FF2B5EF4-FFF2-40B4-BE49-F238E27FC236}">
                <a16:creationId xmlns:a16="http://schemas.microsoft.com/office/drawing/2014/main" id="{1C428014-9969-4841-B19D-25CB7221F2FF}"/>
              </a:ext>
            </a:extLst>
          </p:cNvPr>
          <p:cNvSpPr>
            <a:spLocks noGrp="1"/>
          </p:cNvSpPr>
          <p:nvPr>
            <p:ph type="ctrTitle" hasCustomPrompt="1"/>
          </p:nvPr>
        </p:nvSpPr>
        <p:spPr bwMode="black">
          <a:xfrm>
            <a:off x="381001" y="1322687"/>
            <a:ext cx="5715000" cy="1769720"/>
          </a:xfrm>
        </p:spPr>
        <p:txBody>
          <a:bodyPr anchor="b"/>
          <a:lstStyle>
            <a:lvl1pPr algn="l">
              <a:lnSpc>
                <a:spcPct val="90000"/>
              </a:lnSpc>
              <a:defRPr sz="4800">
                <a:solidFill>
                  <a:schemeClr val="tx1"/>
                </a:solidFill>
              </a:defRPr>
            </a:lvl1pPr>
          </a:lstStyle>
          <a:p>
            <a:r>
              <a:rPr lang="en-US"/>
              <a:t>Place presentation title here 48pt</a:t>
            </a:r>
          </a:p>
        </p:txBody>
      </p:sp>
      <p:sp>
        <p:nvSpPr>
          <p:cNvPr id="32" name="Subtitle 2">
            <a:extLst>
              <a:ext uri="{FF2B5EF4-FFF2-40B4-BE49-F238E27FC236}">
                <a16:creationId xmlns:a16="http://schemas.microsoft.com/office/drawing/2014/main" id="{6D52D49F-987F-4EF2-8666-9805763F686A}"/>
              </a:ext>
            </a:extLst>
          </p:cNvPr>
          <p:cNvSpPr>
            <a:spLocks noGrp="1"/>
          </p:cNvSpPr>
          <p:nvPr>
            <p:ph type="subTitle" idx="1" hasCustomPrompt="1"/>
          </p:nvPr>
        </p:nvSpPr>
        <p:spPr bwMode="black">
          <a:xfrm>
            <a:off x="381001" y="3332730"/>
            <a:ext cx="4301168" cy="1092845"/>
          </a:xfrm>
        </p:spPr>
        <p:txBody>
          <a:bodyPr/>
          <a:lstStyle>
            <a:lvl1pPr marL="0" indent="0" algn="l">
              <a:lnSpc>
                <a:spcPct val="90000"/>
              </a:lnSpc>
              <a:spcAft>
                <a:spcPts val="0"/>
              </a:spcAft>
              <a:buNone/>
              <a:defRPr sz="2400" b="0" i="0" spc="0">
                <a:solidFill>
                  <a:schemeClr val="tx1"/>
                </a:solidFill>
                <a:latin typeface="GT Sectra Fine Rg"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3" name="Text Placeholder 16">
            <a:extLst>
              <a:ext uri="{FF2B5EF4-FFF2-40B4-BE49-F238E27FC236}">
                <a16:creationId xmlns:a16="http://schemas.microsoft.com/office/drawing/2014/main" id="{784963B7-4AB8-4BD6-B942-182C4FFFB2B7}"/>
              </a:ext>
            </a:extLst>
          </p:cNvPr>
          <p:cNvSpPr>
            <a:spLocks noGrp="1"/>
          </p:cNvSpPr>
          <p:nvPr>
            <p:ph type="body" sz="quarter" idx="12" hasCustomPrompt="1"/>
          </p:nvPr>
        </p:nvSpPr>
        <p:spPr bwMode="black">
          <a:xfrm>
            <a:off x="381001" y="4670852"/>
            <a:ext cx="3253153" cy="530687"/>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34" name="Date Placeholder 10">
            <a:extLst>
              <a:ext uri="{FF2B5EF4-FFF2-40B4-BE49-F238E27FC236}">
                <a16:creationId xmlns:a16="http://schemas.microsoft.com/office/drawing/2014/main" id="{7722ECA6-F4B8-4408-987A-6078074CB32A}"/>
              </a:ext>
            </a:extLst>
          </p:cNvPr>
          <p:cNvSpPr>
            <a:spLocks noGrp="1"/>
          </p:cNvSpPr>
          <p:nvPr>
            <p:ph type="dt" sz="half" idx="2"/>
          </p:nvPr>
        </p:nvSpPr>
        <p:spPr bwMode="black">
          <a:xfrm>
            <a:off x="381001" y="4425575"/>
            <a:ext cx="3253153"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pic>
        <p:nvPicPr>
          <p:cNvPr id="5" name="Graphic 4" descr="Accenture Greater Than symbol in purple">
            <a:extLst>
              <a:ext uri="{FF2B5EF4-FFF2-40B4-BE49-F238E27FC236}">
                <a16:creationId xmlns:a16="http://schemas.microsoft.com/office/drawing/2014/main" id="{8DD1DFCC-5489-470C-84F4-93032F0960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2636" y="382725"/>
            <a:ext cx="641502" cy="704088"/>
          </a:xfrm>
          <a:prstGeom prst="rect">
            <a:avLst/>
          </a:prstGeom>
        </p:spPr>
      </p:pic>
      <p:sp>
        <p:nvSpPr>
          <p:cNvPr id="13" name="Picture Placeholder 11" descr="Image placeholder for client logo">
            <a:extLst>
              <a:ext uri="{FF2B5EF4-FFF2-40B4-BE49-F238E27FC236}">
                <a16:creationId xmlns:a16="http://schemas.microsoft.com/office/drawing/2014/main" id="{05B9195C-3F7A-4A18-80FA-FB81E2ECDE09}"/>
              </a:ext>
            </a:extLst>
          </p:cNvPr>
          <p:cNvSpPr>
            <a:spLocks noGrp="1"/>
          </p:cNvSpPr>
          <p:nvPr>
            <p:ph type="pic" sz="quarter" idx="13" hasCustomPrompt="1"/>
          </p:nvPr>
        </p:nvSpPr>
        <p:spPr>
          <a:xfrm>
            <a:off x="381001" y="5326815"/>
            <a:ext cx="1884233" cy="985085"/>
          </a:xfrm>
        </p:spPr>
        <p:txBody>
          <a:bodyPr anchor="ctr"/>
          <a:lstStyle>
            <a:lvl1pPr algn="ctr">
              <a:buNone/>
              <a:defRPr sz="1400"/>
            </a:lvl1pPr>
          </a:lstStyle>
          <a:p>
            <a:r>
              <a:rPr lang="en-GB"/>
              <a:t>Add client logo</a:t>
            </a:r>
            <a:endParaRPr lang="en-US"/>
          </a:p>
        </p:txBody>
      </p:sp>
    </p:spTree>
    <p:extLst>
      <p:ext uri="{BB962C8B-B14F-4D97-AF65-F5344CB8AC3E}">
        <p14:creationId xmlns:p14="http://schemas.microsoft.com/office/powerpoint/2010/main" val="229710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Image - Gradient Dark">
    <p:bg>
      <p:bgPr>
        <a:solidFill>
          <a:schemeClr val="accent3"/>
        </a:solidFill>
        <a:effectLst/>
      </p:bgPr>
    </p:bg>
    <p:spTree>
      <p:nvGrpSpPr>
        <p:cNvPr id="1" name=""/>
        <p:cNvGrpSpPr/>
        <p:nvPr/>
      </p:nvGrpSpPr>
      <p:grpSpPr>
        <a:xfrm>
          <a:off x="0" y="0"/>
          <a:ext cx="0" cy="0"/>
          <a:chOff x="0" y="0"/>
          <a:chExt cx="0" cy="0"/>
        </a:xfrm>
      </p:grpSpPr>
      <p:pic>
        <p:nvPicPr>
          <p:cNvPr id="14" name="Picture 13" descr="Accenture Gradient Dark">
            <a:extLst>
              <a:ext uri="{FF2B5EF4-FFF2-40B4-BE49-F238E27FC236}">
                <a16:creationId xmlns:a16="http://schemas.microsoft.com/office/drawing/2014/main" id="{86F62995-A1F7-47A0-AD35-CBADA97239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
          <a:stretch/>
        </p:blipFill>
        <p:spPr bwMode="invGray">
          <a:xfrm>
            <a:off x="1185" y="0"/>
            <a:ext cx="12189630" cy="6858000"/>
          </a:xfrm>
          <a:prstGeom prst="rect">
            <a:avLst/>
          </a:prstGeom>
        </p:spPr>
      </p:pic>
      <p:sp>
        <p:nvSpPr>
          <p:cNvPr id="9" name="Text Placeholder 8">
            <a:extLst>
              <a:ext uri="{FF2B5EF4-FFF2-40B4-BE49-F238E27FC236}">
                <a16:creationId xmlns:a16="http://schemas.microsoft.com/office/drawing/2014/main" id="{F961CA96-71E3-F941-B41E-52928AB91109}"/>
              </a:ext>
            </a:extLst>
          </p:cNvPr>
          <p:cNvSpPr>
            <a:spLocks noGrp="1"/>
          </p:cNvSpPr>
          <p:nvPr>
            <p:ph type="body" sz="quarter" idx="16" hasCustomPrompt="1"/>
          </p:nvPr>
        </p:nvSpPr>
        <p:spPr>
          <a:xfrm>
            <a:off x="1143000" y="4610099"/>
            <a:ext cx="4953000" cy="1474215"/>
          </a:xfrm>
        </p:spPr>
        <p:txBody>
          <a:bodyPr/>
          <a:lstStyle>
            <a:lvl1pPr marL="0" indent="0">
              <a:lnSpc>
                <a:spcPct val="90000"/>
              </a:lnSpc>
              <a:spcAft>
                <a:spcPts val="600"/>
              </a:spcAft>
              <a:buNone/>
              <a:defRPr sz="2400">
                <a:latin typeface="GT Sectra Fine Rg" panose="00000500000000000000" pitchFamily="50" charset="0"/>
              </a:defRPr>
            </a:lvl1pPr>
            <a:lvl2pPr marL="0" indent="0">
              <a:spcAft>
                <a:spcPts val="600"/>
              </a:spcAft>
              <a:buNone/>
              <a:defRPr sz="2400">
                <a:latin typeface="GT Sectra Fine Rg" pitchFamily="2" charset="77"/>
              </a:defRPr>
            </a:lvl2pPr>
            <a:lvl3pPr marL="0" indent="0">
              <a:spcAft>
                <a:spcPts val="600"/>
              </a:spcAft>
              <a:buNone/>
              <a:defRPr sz="2400">
                <a:latin typeface="GT Sectra Fine Rg" pitchFamily="2" charset="77"/>
              </a:defRPr>
            </a:lvl3pPr>
            <a:lvl4pPr marL="0" indent="0">
              <a:spcAft>
                <a:spcPts val="600"/>
              </a:spcAft>
              <a:buNone/>
              <a:defRPr sz="2400">
                <a:latin typeface="GT Sectra Fine Rg" pitchFamily="2" charset="77"/>
              </a:defRPr>
            </a:lvl4pPr>
            <a:lvl5pPr marL="0" indent="0">
              <a:spcAft>
                <a:spcPts val="600"/>
              </a:spcAft>
              <a:buNone/>
              <a:defRPr sz="2400">
                <a:latin typeface="GT Sectra Fine Rg" pitchFamily="2" charset="77"/>
              </a:defRPr>
            </a:lvl5pPr>
          </a:lstStyle>
          <a:p>
            <a:pPr lvl="0"/>
            <a:r>
              <a:rPr lang="en-GB"/>
              <a:t>Place subtitle here in GT </a:t>
            </a:r>
            <a:r>
              <a:rPr lang="en-GB" err="1"/>
              <a:t>Sectra</a:t>
            </a:r>
            <a:r>
              <a:rPr lang="en-GB"/>
              <a:t> Fine </a:t>
            </a:r>
            <a:r>
              <a:rPr lang="en-GB" err="1"/>
              <a:t>Rg</a:t>
            </a:r>
            <a:r>
              <a:rPr lang="en-GB"/>
              <a:t> 24pt</a:t>
            </a:r>
            <a:endParaRPr lang="en-US"/>
          </a:p>
        </p:txBody>
      </p:sp>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a:xfrm>
            <a:off x="6858000" y="381000"/>
            <a:ext cx="4953000" cy="5703315"/>
          </a:xfrm>
          <a:noFill/>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1" y="381000"/>
            <a:ext cx="4952999" cy="3915092"/>
          </a:xfrm>
        </p:spPr>
        <p:txBody>
          <a:bodyPr anchor="b"/>
          <a:lstStyle>
            <a:lvl1pPr>
              <a:defRPr sz="5400">
                <a:solidFill>
                  <a:schemeClr val="tx1"/>
                </a:solidFill>
              </a:defRPr>
            </a:lvl1pPr>
          </a:lstStyle>
          <a:p>
            <a:r>
              <a:rPr lang="en-US"/>
              <a:t>Section title 54pt</a:t>
            </a:r>
          </a:p>
        </p:txBody>
      </p:sp>
      <p:sp>
        <p:nvSpPr>
          <p:cNvPr id="10" name="GTS_WH" descr="Accenture Greater Than symbol in white">
            <a:extLst>
              <a:ext uri="{FF2B5EF4-FFF2-40B4-BE49-F238E27FC236}">
                <a16:creationId xmlns:a16="http://schemas.microsoft.com/office/drawing/2014/main" id="{4B2379EA-B598-42DD-B03E-5C4FC1D468F3}"/>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ooter Placeholder 4">
            <a:extLst>
              <a:ext uri="{FF2B5EF4-FFF2-40B4-BE49-F238E27FC236}">
                <a16:creationId xmlns:a16="http://schemas.microsoft.com/office/drawing/2014/main" id="{7FB0387B-1E9C-4EB7-9BA3-83AB796E35C7}"/>
              </a:ext>
            </a:extLst>
          </p:cNvPr>
          <p:cNvSpPr>
            <a:spLocks noGrp="1"/>
          </p:cNvSpPr>
          <p:nvPr>
            <p:ph type="ftr" sz="quarter" idx="18"/>
          </p:nvPr>
        </p:nvSpPr>
        <p:spPr>
          <a:xfrm>
            <a:off x="7315200" y="6488234"/>
            <a:ext cx="4114800" cy="198318"/>
          </a:xfrm>
          <a:prstGeom prst="rect">
            <a:avLst/>
          </a:prstGeom>
        </p:spPr>
        <p:txBody>
          <a:bodyPr/>
          <a:lstStyle/>
          <a:p>
            <a:pPr algn="r" defTabSz="228600">
              <a:spcAft>
                <a:spcPts val="1200"/>
              </a:spcAft>
              <a:defRPr/>
            </a:pPr>
            <a:r>
              <a:rPr lang="en-GB"/>
              <a:t>Copyright © 2021 Accenture. All rights reserved.</a:t>
            </a:r>
          </a:p>
        </p:txBody>
      </p:sp>
      <p:sp>
        <p:nvSpPr>
          <p:cNvPr id="7" name="Slide Number Placeholder 6">
            <a:extLst>
              <a:ext uri="{FF2B5EF4-FFF2-40B4-BE49-F238E27FC236}">
                <a16:creationId xmlns:a16="http://schemas.microsoft.com/office/drawing/2014/main" id="{A0BB825C-3912-400B-A9ED-F17A355964BB}"/>
              </a:ext>
            </a:extLst>
          </p:cNvPr>
          <p:cNvSpPr>
            <a:spLocks noGrp="1"/>
          </p:cNvSpPr>
          <p:nvPr>
            <p:ph type="sldNum" sz="quarter" idx="19"/>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0750049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Image - Gradient Core">
    <p:bg>
      <p:bgPr>
        <a:solidFill>
          <a:schemeClr val="accent3"/>
        </a:solidFill>
        <a:effectLst/>
      </p:bgPr>
    </p:bg>
    <p:spTree>
      <p:nvGrpSpPr>
        <p:cNvPr id="1" name=""/>
        <p:cNvGrpSpPr/>
        <p:nvPr/>
      </p:nvGrpSpPr>
      <p:grpSpPr>
        <a:xfrm>
          <a:off x="0" y="0"/>
          <a:ext cx="0" cy="0"/>
          <a:chOff x="0" y="0"/>
          <a:chExt cx="0" cy="0"/>
        </a:xfrm>
      </p:grpSpPr>
      <p:pic>
        <p:nvPicPr>
          <p:cNvPr id="6" name="Picture 5" descr="Accenture Gradient Mid&#10;">
            <a:extLst>
              <a:ext uri="{FF2B5EF4-FFF2-40B4-BE49-F238E27FC236}">
                <a16:creationId xmlns:a16="http://schemas.microsoft.com/office/drawing/2014/main" id="{D34847E9-71CB-4177-8BB3-C4EDB8A3E2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ltGray">
          <a:xfrm>
            <a:off x="0" y="0"/>
            <a:ext cx="12192000" cy="6858000"/>
          </a:xfrm>
          <a:prstGeom prst="rect">
            <a:avLst/>
          </a:prstGeom>
        </p:spPr>
      </p:pic>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a:xfrm>
            <a:off x="6858000" y="381000"/>
            <a:ext cx="4953000" cy="5703315"/>
          </a:xfrm>
          <a:noFill/>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1" y="381000"/>
            <a:ext cx="4952999" cy="3915092"/>
          </a:xfrm>
        </p:spPr>
        <p:txBody>
          <a:bodyPr anchor="b"/>
          <a:lstStyle>
            <a:lvl1pPr>
              <a:defRPr sz="5400">
                <a:solidFill>
                  <a:schemeClr val="tx1"/>
                </a:solidFill>
              </a:defRPr>
            </a:lvl1pPr>
          </a:lstStyle>
          <a:p>
            <a:r>
              <a:rPr lang="en-US"/>
              <a:t>Section title 54pt</a:t>
            </a:r>
          </a:p>
        </p:txBody>
      </p:sp>
      <p:sp>
        <p:nvSpPr>
          <p:cNvPr id="9" name="Text Placeholder 8">
            <a:extLst>
              <a:ext uri="{FF2B5EF4-FFF2-40B4-BE49-F238E27FC236}">
                <a16:creationId xmlns:a16="http://schemas.microsoft.com/office/drawing/2014/main" id="{C8D88312-3597-964E-9B24-8371E2C85670}"/>
              </a:ext>
            </a:extLst>
          </p:cNvPr>
          <p:cNvSpPr>
            <a:spLocks noGrp="1"/>
          </p:cNvSpPr>
          <p:nvPr>
            <p:ph type="body" sz="quarter" idx="16" hasCustomPrompt="1"/>
          </p:nvPr>
        </p:nvSpPr>
        <p:spPr>
          <a:xfrm>
            <a:off x="1143000" y="4610099"/>
            <a:ext cx="4953000" cy="1701801"/>
          </a:xfrm>
        </p:spPr>
        <p:txBody>
          <a:bodyPr/>
          <a:lstStyle>
            <a:lvl1pPr marL="0" indent="0">
              <a:lnSpc>
                <a:spcPct val="90000"/>
              </a:lnSpc>
              <a:spcAft>
                <a:spcPts val="600"/>
              </a:spcAft>
              <a:buNone/>
              <a:defRPr sz="2400">
                <a:latin typeface="GT Sectra Fine Rg" panose="00000500000000000000" pitchFamily="50" charset="0"/>
              </a:defRPr>
            </a:lvl1pPr>
            <a:lvl2pPr marL="0" indent="0">
              <a:spcAft>
                <a:spcPts val="600"/>
              </a:spcAft>
              <a:buNone/>
              <a:defRPr sz="2400">
                <a:latin typeface="GT Sectra Fine Rg" pitchFamily="2" charset="77"/>
              </a:defRPr>
            </a:lvl2pPr>
            <a:lvl3pPr marL="0" indent="0">
              <a:spcAft>
                <a:spcPts val="600"/>
              </a:spcAft>
              <a:buNone/>
              <a:defRPr sz="2400">
                <a:latin typeface="GT Sectra Fine Rg" pitchFamily="2" charset="77"/>
              </a:defRPr>
            </a:lvl3pPr>
            <a:lvl4pPr marL="0" indent="0">
              <a:spcAft>
                <a:spcPts val="600"/>
              </a:spcAft>
              <a:buNone/>
              <a:defRPr sz="2400">
                <a:latin typeface="GT Sectra Fine Rg" pitchFamily="2" charset="77"/>
              </a:defRPr>
            </a:lvl4pPr>
            <a:lvl5pPr marL="0" indent="0">
              <a:spcAft>
                <a:spcPts val="600"/>
              </a:spcAft>
              <a:buNone/>
              <a:defRPr sz="2400">
                <a:latin typeface="GT Sectra Fine Rg" pitchFamily="2" charset="77"/>
              </a:defRPr>
            </a:lvl5pPr>
          </a:lstStyle>
          <a:p>
            <a:pPr lvl="0"/>
            <a:r>
              <a:rPr lang="en-GB"/>
              <a:t>Place subtitle here in GT Sectra Fine </a:t>
            </a:r>
            <a:r>
              <a:rPr lang="en-GB" err="1"/>
              <a:t>Rg</a:t>
            </a:r>
            <a:r>
              <a:rPr lang="en-GB"/>
              <a:t> 24pt</a:t>
            </a:r>
            <a:endParaRPr lang="en-US"/>
          </a:p>
        </p:txBody>
      </p:sp>
      <p:sp>
        <p:nvSpPr>
          <p:cNvPr id="13" name="Footer Placeholder 3">
            <a:extLst>
              <a:ext uri="{FF2B5EF4-FFF2-40B4-BE49-F238E27FC236}">
                <a16:creationId xmlns:a16="http://schemas.microsoft.com/office/drawing/2014/main" id="{EC3F0890-0DED-4AD1-9A02-BD56F8554BDC}"/>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4" name="GTS_WH" descr="Accenture Greater Than symbol in white">
            <a:extLst>
              <a:ext uri="{FF2B5EF4-FFF2-40B4-BE49-F238E27FC236}">
                <a16:creationId xmlns:a16="http://schemas.microsoft.com/office/drawing/2014/main" id="{3FC0722F-C643-4988-96E8-F00519CB3A00}"/>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EF969A96-ECEE-46C8-AC65-A99027BA9203}"/>
              </a:ext>
            </a:extLst>
          </p:cNvPr>
          <p:cNvSpPr>
            <a:spLocks noGrp="1"/>
          </p:cNvSpPr>
          <p:nvPr>
            <p:ph type="sldNum" sz="quarter" idx="18"/>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5940308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Numbered, Gradient Mid Purple">
    <p:bg>
      <p:bgPr>
        <a:solidFill>
          <a:schemeClr val="accent2"/>
        </a:solidFill>
        <a:effectLst/>
      </p:bgPr>
    </p:bg>
    <p:spTree>
      <p:nvGrpSpPr>
        <p:cNvPr id="1" name=""/>
        <p:cNvGrpSpPr/>
        <p:nvPr/>
      </p:nvGrpSpPr>
      <p:grpSpPr>
        <a:xfrm>
          <a:off x="0" y="0"/>
          <a:ext cx="0" cy="0"/>
          <a:chOff x="0" y="0"/>
          <a:chExt cx="0" cy="0"/>
        </a:xfrm>
      </p:grpSpPr>
      <p:pic>
        <p:nvPicPr>
          <p:cNvPr id="13" name="Picture 12" descr="Accenture Gradient Mid">
            <a:extLst>
              <a:ext uri="{FF2B5EF4-FFF2-40B4-BE49-F238E27FC236}">
                <a16:creationId xmlns:a16="http://schemas.microsoft.com/office/drawing/2014/main" id="{CB16898D-3DD4-439C-B43F-558C1FDD36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ltGray">
          <a:xfrm>
            <a:off x="0" y="0"/>
            <a:ext cx="12192000" cy="3428999"/>
          </a:xfrm>
          <a:prstGeom prst="rect">
            <a:avLst/>
          </a:prstGeom>
        </p:spPr>
      </p:pic>
      <p:sp>
        <p:nvSpPr>
          <p:cNvPr id="7" name="Rectangle 6">
            <a:extLst>
              <a:ext uri="{FF2B5EF4-FFF2-40B4-BE49-F238E27FC236}">
                <a16:creationId xmlns:a16="http://schemas.microsoft.com/office/drawing/2014/main" id="{64015D5F-F315-4E58-856E-56BC8490AECE}"/>
              </a:ext>
            </a:extLst>
          </p:cNvPr>
          <p:cNvSpPr/>
          <p:nvPr userDrawn="1"/>
        </p:nvSpPr>
        <p:spPr bwMode="white">
          <a:xfrm>
            <a:off x="0" y="3428999"/>
            <a:ext cx="12192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0" y="3889828"/>
            <a:ext cx="6186713" cy="2422072"/>
          </a:xfrm>
        </p:spPr>
        <p:txBody>
          <a:bodyPr anchor="t"/>
          <a:lstStyle>
            <a:lvl1pPr>
              <a:defRPr sz="5400">
                <a:solidFill>
                  <a:schemeClr val="tx1"/>
                </a:solidFill>
              </a:defRPr>
            </a:lvl1pPr>
          </a:lstStyle>
          <a:p>
            <a:r>
              <a:rPr lang="en-US"/>
              <a:t>Section title 54pt</a:t>
            </a:r>
          </a:p>
        </p:txBody>
      </p:sp>
      <p:sp>
        <p:nvSpPr>
          <p:cNvPr id="11" name="Text Placeholder 2">
            <a:extLst>
              <a:ext uri="{FF2B5EF4-FFF2-40B4-BE49-F238E27FC236}">
                <a16:creationId xmlns:a16="http://schemas.microsoft.com/office/drawing/2014/main" id="{63E56B88-63DE-42F5-AE08-5F9069ED6835}"/>
              </a:ext>
            </a:extLst>
          </p:cNvPr>
          <p:cNvSpPr>
            <a:spLocks noGrp="1"/>
          </p:cNvSpPr>
          <p:nvPr>
            <p:ph type="body" idx="10" hasCustomPrompt="1"/>
          </p:nvPr>
        </p:nvSpPr>
        <p:spPr>
          <a:xfrm>
            <a:off x="1143001" y="835805"/>
            <a:ext cx="6186712" cy="2194487"/>
          </a:xfrm>
        </p:spPr>
        <p:txBody>
          <a:bodyPr anchor="ctr"/>
          <a:lstStyle>
            <a:lvl1pPr marL="0" indent="0" algn="l" defTabSz="914400" rtl="0" eaLnBrk="1" latinLnBrk="0" hangingPunct="1">
              <a:lnSpc>
                <a:spcPct val="80000"/>
              </a:lnSpc>
              <a:spcBef>
                <a:spcPct val="0"/>
              </a:spcBef>
              <a:spcAft>
                <a:spcPts val="0"/>
              </a:spcAft>
              <a:buNone/>
              <a:defRPr lang="en-US" sz="16600" b="1" kern="1200" dirty="0">
                <a:ln w="38100">
                  <a:noFill/>
                </a:ln>
                <a:solidFill>
                  <a:schemeClr val="tx1"/>
                </a:solidFill>
                <a:latin typeface="+mj-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a:t>
            </a:r>
          </a:p>
        </p:txBody>
      </p:sp>
      <p:sp>
        <p:nvSpPr>
          <p:cNvPr id="14" name="Text Placeholder 8">
            <a:extLst>
              <a:ext uri="{FF2B5EF4-FFF2-40B4-BE49-F238E27FC236}">
                <a16:creationId xmlns:a16="http://schemas.microsoft.com/office/drawing/2014/main" id="{4CC28DDD-91C9-FB49-B057-796687C8B07D}"/>
              </a:ext>
            </a:extLst>
          </p:cNvPr>
          <p:cNvSpPr>
            <a:spLocks noGrp="1"/>
          </p:cNvSpPr>
          <p:nvPr>
            <p:ph type="body" sz="quarter" idx="15" hasCustomPrompt="1"/>
          </p:nvPr>
        </p:nvSpPr>
        <p:spPr>
          <a:xfrm>
            <a:off x="8055427" y="3889827"/>
            <a:ext cx="2993573" cy="2422071"/>
          </a:xfrm>
        </p:spPr>
        <p:txBody>
          <a:bodyPr/>
          <a:lstStyle>
            <a:lvl1pPr marL="0" indent="0">
              <a:lnSpc>
                <a:spcPct val="90000"/>
              </a:lnSpc>
              <a:spcAft>
                <a:spcPts val="600"/>
              </a:spcAft>
              <a:buNone/>
              <a:defRPr sz="2400">
                <a:latin typeface="GT Sectra Fine Rg" panose="00000500000000000000" pitchFamily="50" charset="0"/>
              </a:defRPr>
            </a:lvl1pPr>
            <a:lvl2pPr marL="0" indent="0">
              <a:spcAft>
                <a:spcPts val="600"/>
              </a:spcAft>
              <a:buNone/>
              <a:defRPr sz="2400">
                <a:latin typeface="GT Sectra Fine Rg" pitchFamily="2" charset="77"/>
              </a:defRPr>
            </a:lvl2pPr>
            <a:lvl3pPr marL="0" indent="0">
              <a:spcAft>
                <a:spcPts val="600"/>
              </a:spcAft>
              <a:buNone/>
              <a:defRPr sz="2400">
                <a:latin typeface="GT Sectra Fine Rg" pitchFamily="2" charset="77"/>
              </a:defRPr>
            </a:lvl3pPr>
            <a:lvl4pPr marL="0" indent="0">
              <a:spcAft>
                <a:spcPts val="600"/>
              </a:spcAft>
              <a:buNone/>
              <a:defRPr sz="2400">
                <a:latin typeface="GT Sectra Fine Rg" pitchFamily="2" charset="77"/>
              </a:defRPr>
            </a:lvl4pPr>
            <a:lvl5pPr marL="0" indent="0">
              <a:spcAft>
                <a:spcPts val="600"/>
              </a:spcAft>
              <a:buNone/>
              <a:defRPr sz="2400">
                <a:latin typeface="GT Sectra Fine Rg" pitchFamily="2" charset="77"/>
              </a:defRPr>
            </a:lvl5pPr>
          </a:lstStyle>
          <a:p>
            <a:pPr lvl="0"/>
            <a:r>
              <a:rPr lang="en-GB"/>
              <a:t>Place subtitle here in GT Sectra Fine </a:t>
            </a:r>
            <a:r>
              <a:rPr lang="en-GB" err="1"/>
              <a:t>Rg</a:t>
            </a:r>
            <a:r>
              <a:rPr lang="en-GB"/>
              <a:t> 24pt</a:t>
            </a:r>
            <a:endParaRPr lang="en-US"/>
          </a:p>
        </p:txBody>
      </p:sp>
      <p:sp>
        <p:nvSpPr>
          <p:cNvPr id="15" name="Footer Placeholder 3">
            <a:extLst>
              <a:ext uri="{FF2B5EF4-FFF2-40B4-BE49-F238E27FC236}">
                <a16:creationId xmlns:a16="http://schemas.microsoft.com/office/drawing/2014/main" id="{C230B8D6-1525-4D29-A117-F22A9C16F08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6" name="GTS_WH" descr="Accenture Greater Than symbol in white">
            <a:extLst>
              <a:ext uri="{FF2B5EF4-FFF2-40B4-BE49-F238E27FC236}">
                <a16:creationId xmlns:a16="http://schemas.microsoft.com/office/drawing/2014/main" id="{C5173724-68B6-47CD-B850-71B1407EEAA1}"/>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B404ADF7-CE17-4A46-8A63-A366F9BB14A4}"/>
              </a:ext>
            </a:extLst>
          </p:cNvPr>
          <p:cNvSpPr>
            <a:spLocks noGrp="1"/>
          </p:cNvSpPr>
          <p:nvPr>
            <p:ph type="sldNum" sz="quarter" idx="17"/>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42324925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699330"/>
          </a:xfrm>
        </p:spPr>
        <p:txBody>
          <a:bodyPr/>
          <a:lstStyle>
            <a:lvl1pPr marL="0" indent="0">
              <a:lnSpc>
                <a:spcPct val="90000"/>
              </a:lnSpc>
              <a:buNone/>
              <a:defRPr sz="2400">
                <a:solidFill>
                  <a:schemeClr val="accent1"/>
                </a:solidFill>
                <a:latin typeface="GT Sectra Fine Rg" panose="00000500000000000000" pitchFamily="50" charset="0"/>
              </a:defRPr>
            </a:lvl1pPr>
            <a:lvl2pPr marL="0" indent="0">
              <a:buNone/>
              <a:defRPr sz="1800"/>
            </a:lvl2pPr>
            <a:lvl3pPr marL="228600">
              <a:buFont typeface="Graphik" panose="020B0604020202020204" pitchFamily="34" charset="0"/>
              <a:buChar char="•"/>
              <a:defRPr sz="1800"/>
            </a:lvl3pPr>
            <a:lvl4pPr marL="457200">
              <a:buFont typeface="System Font"/>
              <a:buChar char="–"/>
              <a:defRPr sz="1600"/>
            </a:lvl4pPr>
            <a:lvl5pPr marL="685800">
              <a:buFont typeface="Graphik" panose="020B0604020202020204" pitchFamily="34" charset="0"/>
              <a:buChar char="•"/>
              <a:defRPr sz="1600"/>
            </a:lvl5pPr>
          </a:lstStyle>
          <a:p>
            <a:pPr lvl="0"/>
            <a:r>
              <a:rPr lang="en-US"/>
              <a:t>Place agenda summary here in GT Sectra Fine </a:t>
            </a:r>
            <a:r>
              <a:rPr lang="en-US" err="1"/>
              <a:t>Rg</a:t>
            </a:r>
            <a:r>
              <a:rPr lang="en-US"/>
              <a:t>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lvl1pPr>
              <a:defRPr/>
            </a:lvl1pPr>
          </a:lstStyle>
          <a:p>
            <a:r>
              <a:rPr lang="en-GB"/>
              <a:t>Agenda title</a:t>
            </a:r>
            <a:endParaRPr lang="en-US"/>
          </a:p>
        </p:txBody>
      </p:sp>
      <p:sp>
        <p:nvSpPr>
          <p:cNvPr id="18" name="Text Placeholder 17">
            <a:extLst>
              <a:ext uri="{FF2B5EF4-FFF2-40B4-BE49-F238E27FC236}">
                <a16:creationId xmlns:a16="http://schemas.microsoft.com/office/drawing/2014/main" id="{257C0C72-781A-F24F-B1F2-0A290409F1F6}"/>
              </a:ext>
            </a:extLst>
          </p:cNvPr>
          <p:cNvSpPr>
            <a:spLocks noGrp="1"/>
          </p:cNvSpPr>
          <p:nvPr>
            <p:ph type="body" sz="quarter" idx="16" hasCustomPrompt="1"/>
          </p:nvPr>
        </p:nvSpPr>
        <p:spPr>
          <a:xfrm>
            <a:off x="4966971" y="1371600"/>
            <a:ext cx="2953039" cy="485340"/>
          </a:xfrm>
        </p:spPr>
        <p:txBody>
          <a:bodyPr anchor="ctr"/>
          <a:lstStyle>
            <a:lvl1pPr>
              <a:spcAft>
                <a:spcPts val="0"/>
              </a:spcAft>
              <a:buNone/>
              <a:defRPr sz="1600"/>
            </a:lvl1pPr>
          </a:lstStyle>
          <a:p>
            <a:pPr lvl="0"/>
            <a:r>
              <a:rPr lang="en-GB"/>
              <a:t>Insert agenda item</a:t>
            </a:r>
            <a:endParaRPr lang="en-US"/>
          </a:p>
        </p:txBody>
      </p:sp>
      <p:sp>
        <p:nvSpPr>
          <p:cNvPr id="57" name="Text Placeholder 17">
            <a:extLst>
              <a:ext uri="{FF2B5EF4-FFF2-40B4-BE49-F238E27FC236}">
                <a16:creationId xmlns:a16="http://schemas.microsoft.com/office/drawing/2014/main" id="{A5D4C4AC-7870-A641-AF65-6F3ECB9DA9CA}"/>
              </a:ext>
            </a:extLst>
          </p:cNvPr>
          <p:cNvSpPr>
            <a:spLocks noGrp="1"/>
          </p:cNvSpPr>
          <p:nvPr>
            <p:ph type="body" sz="quarter" idx="18" hasCustomPrompt="1"/>
          </p:nvPr>
        </p:nvSpPr>
        <p:spPr>
          <a:xfrm>
            <a:off x="4966971" y="1976478"/>
            <a:ext cx="2953039" cy="485340"/>
          </a:xfrm>
        </p:spPr>
        <p:txBody>
          <a:bodyPr anchor="ctr"/>
          <a:lstStyle>
            <a:lvl1pPr>
              <a:spcAft>
                <a:spcPts val="0"/>
              </a:spcAft>
              <a:buNone/>
              <a:defRPr sz="1600"/>
            </a:lvl1pPr>
          </a:lstStyle>
          <a:p>
            <a:pPr lvl="0"/>
            <a:r>
              <a:rPr lang="en-GB"/>
              <a:t>Insert agenda item</a:t>
            </a:r>
            <a:endParaRPr lang="en-US"/>
          </a:p>
        </p:txBody>
      </p:sp>
      <p:sp>
        <p:nvSpPr>
          <p:cNvPr id="59" name="Text Placeholder 17">
            <a:extLst>
              <a:ext uri="{FF2B5EF4-FFF2-40B4-BE49-F238E27FC236}">
                <a16:creationId xmlns:a16="http://schemas.microsoft.com/office/drawing/2014/main" id="{9F332AA7-2896-E24E-B21D-90FED54D4335}"/>
              </a:ext>
            </a:extLst>
          </p:cNvPr>
          <p:cNvSpPr>
            <a:spLocks noGrp="1"/>
          </p:cNvSpPr>
          <p:nvPr>
            <p:ph type="body" sz="quarter" idx="20" hasCustomPrompt="1"/>
          </p:nvPr>
        </p:nvSpPr>
        <p:spPr>
          <a:xfrm>
            <a:off x="4966971" y="2581356"/>
            <a:ext cx="2953039" cy="485340"/>
          </a:xfrm>
        </p:spPr>
        <p:txBody>
          <a:bodyPr anchor="ctr"/>
          <a:lstStyle>
            <a:lvl1pPr>
              <a:spcAft>
                <a:spcPts val="0"/>
              </a:spcAft>
              <a:buNone/>
              <a:defRPr sz="1600"/>
            </a:lvl1pPr>
          </a:lstStyle>
          <a:p>
            <a:pPr lvl="0"/>
            <a:r>
              <a:rPr lang="en-GB"/>
              <a:t>Insert agenda item</a:t>
            </a:r>
            <a:endParaRPr lang="en-US"/>
          </a:p>
        </p:txBody>
      </p:sp>
      <p:sp>
        <p:nvSpPr>
          <p:cNvPr id="61" name="Text Placeholder 17">
            <a:extLst>
              <a:ext uri="{FF2B5EF4-FFF2-40B4-BE49-F238E27FC236}">
                <a16:creationId xmlns:a16="http://schemas.microsoft.com/office/drawing/2014/main" id="{25D7BCB2-FC6B-2A46-AC11-482A4F731116}"/>
              </a:ext>
            </a:extLst>
          </p:cNvPr>
          <p:cNvSpPr>
            <a:spLocks noGrp="1"/>
          </p:cNvSpPr>
          <p:nvPr>
            <p:ph type="body" sz="quarter" idx="22" hasCustomPrompt="1"/>
          </p:nvPr>
        </p:nvSpPr>
        <p:spPr>
          <a:xfrm>
            <a:off x="4966971" y="3186234"/>
            <a:ext cx="2953039" cy="485340"/>
          </a:xfrm>
        </p:spPr>
        <p:txBody>
          <a:bodyPr anchor="ctr"/>
          <a:lstStyle>
            <a:lvl1pPr>
              <a:spcAft>
                <a:spcPts val="0"/>
              </a:spcAft>
              <a:buNone/>
              <a:defRPr sz="1600"/>
            </a:lvl1pPr>
          </a:lstStyle>
          <a:p>
            <a:pPr lvl="0"/>
            <a:r>
              <a:rPr lang="en-GB"/>
              <a:t>Insert agenda item</a:t>
            </a:r>
            <a:endParaRPr lang="en-US"/>
          </a:p>
        </p:txBody>
      </p:sp>
      <p:sp>
        <p:nvSpPr>
          <p:cNvPr id="63" name="Text Placeholder 17">
            <a:extLst>
              <a:ext uri="{FF2B5EF4-FFF2-40B4-BE49-F238E27FC236}">
                <a16:creationId xmlns:a16="http://schemas.microsoft.com/office/drawing/2014/main" id="{FD74906C-72A4-CF4A-A4F6-B28AE864B9B7}"/>
              </a:ext>
            </a:extLst>
          </p:cNvPr>
          <p:cNvSpPr>
            <a:spLocks noGrp="1"/>
          </p:cNvSpPr>
          <p:nvPr>
            <p:ph type="body" sz="quarter" idx="24" hasCustomPrompt="1"/>
          </p:nvPr>
        </p:nvSpPr>
        <p:spPr>
          <a:xfrm>
            <a:off x="4966971" y="3791112"/>
            <a:ext cx="2953039" cy="485340"/>
          </a:xfrm>
        </p:spPr>
        <p:txBody>
          <a:bodyPr anchor="ctr"/>
          <a:lstStyle>
            <a:lvl1pPr>
              <a:spcAft>
                <a:spcPts val="0"/>
              </a:spcAft>
              <a:buNone/>
              <a:defRPr sz="1600"/>
            </a:lvl1pPr>
          </a:lstStyle>
          <a:p>
            <a:pPr lvl="0"/>
            <a:r>
              <a:rPr lang="en-GB"/>
              <a:t>Insert agenda item</a:t>
            </a:r>
            <a:endParaRPr lang="en-US"/>
          </a:p>
        </p:txBody>
      </p:sp>
      <p:sp>
        <p:nvSpPr>
          <p:cNvPr id="65" name="Text Placeholder 17">
            <a:extLst>
              <a:ext uri="{FF2B5EF4-FFF2-40B4-BE49-F238E27FC236}">
                <a16:creationId xmlns:a16="http://schemas.microsoft.com/office/drawing/2014/main" id="{F28AA3EC-0083-2742-A4D0-0B32569FD766}"/>
              </a:ext>
            </a:extLst>
          </p:cNvPr>
          <p:cNvSpPr>
            <a:spLocks noGrp="1"/>
          </p:cNvSpPr>
          <p:nvPr>
            <p:ph type="body" sz="quarter" idx="26" hasCustomPrompt="1"/>
          </p:nvPr>
        </p:nvSpPr>
        <p:spPr>
          <a:xfrm>
            <a:off x="4966971" y="4395990"/>
            <a:ext cx="2953039" cy="485340"/>
          </a:xfrm>
        </p:spPr>
        <p:txBody>
          <a:bodyPr anchor="ctr"/>
          <a:lstStyle>
            <a:lvl1pPr>
              <a:spcAft>
                <a:spcPts val="0"/>
              </a:spcAft>
              <a:buNone/>
              <a:defRPr sz="1600"/>
            </a:lvl1pPr>
          </a:lstStyle>
          <a:p>
            <a:pPr lvl="0"/>
            <a:r>
              <a:rPr lang="en-GB"/>
              <a:t>Insert agenda item</a:t>
            </a:r>
            <a:endParaRPr lang="en-US"/>
          </a:p>
        </p:txBody>
      </p:sp>
      <p:sp>
        <p:nvSpPr>
          <p:cNvPr id="67" name="Text Placeholder 17">
            <a:extLst>
              <a:ext uri="{FF2B5EF4-FFF2-40B4-BE49-F238E27FC236}">
                <a16:creationId xmlns:a16="http://schemas.microsoft.com/office/drawing/2014/main" id="{D46DA866-B19E-684E-8A23-EEA295487841}"/>
              </a:ext>
            </a:extLst>
          </p:cNvPr>
          <p:cNvSpPr>
            <a:spLocks noGrp="1"/>
          </p:cNvSpPr>
          <p:nvPr>
            <p:ph type="body" sz="quarter" idx="28" hasCustomPrompt="1"/>
          </p:nvPr>
        </p:nvSpPr>
        <p:spPr>
          <a:xfrm>
            <a:off x="4966971" y="5000868"/>
            <a:ext cx="2953039" cy="485340"/>
          </a:xfrm>
        </p:spPr>
        <p:txBody>
          <a:bodyPr anchor="ctr"/>
          <a:lstStyle>
            <a:lvl1pPr>
              <a:spcAft>
                <a:spcPts val="0"/>
              </a:spcAft>
              <a:buNone/>
              <a:defRPr sz="1600"/>
            </a:lvl1pPr>
          </a:lstStyle>
          <a:p>
            <a:pPr lvl="0"/>
            <a:r>
              <a:rPr lang="en-GB"/>
              <a:t>Insert agenda item</a:t>
            </a:r>
            <a:endParaRPr lang="en-US"/>
          </a:p>
        </p:txBody>
      </p:sp>
      <p:sp>
        <p:nvSpPr>
          <p:cNvPr id="69" name="Text Placeholder 17">
            <a:extLst>
              <a:ext uri="{FF2B5EF4-FFF2-40B4-BE49-F238E27FC236}">
                <a16:creationId xmlns:a16="http://schemas.microsoft.com/office/drawing/2014/main" id="{A4A135E2-DF01-5543-BA57-DFBCCC446A3A}"/>
              </a:ext>
            </a:extLst>
          </p:cNvPr>
          <p:cNvSpPr>
            <a:spLocks noGrp="1"/>
          </p:cNvSpPr>
          <p:nvPr>
            <p:ph type="body" sz="quarter" idx="30" hasCustomPrompt="1"/>
          </p:nvPr>
        </p:nvSpPr>
        <p:spPr>
          <a:xfrm>
            <a:off x="4966971" y="5605747"/>
            <a:ext cx="2953039" cy="485340"/>
          </a:xfrm>
        </p:spPr>
        <p:txBody>
          <a:bodyPr anchor="ctr"/>
          <a:lstStyle>
            <a:lvl1pPr>
              <a:spcAft>
                <a:spcPts val="0"/>
              </a:spcAft>
              <a:buNone/>
              <a:defRPr sz="1600"/>
            </a:lvl1pPr>
          </a:lstStyle>
          <a:p>
            <a:pPr lvl="0"/>
            <a:r>
              <a:rPr lang="en-GB"/>
              <a:t>Insert agenda item</a:t>
            </a:r>
            <a:endParaRPr lang="en-US"/>
          </a:p>
        </p:txBody>
      </p:sp>
      <p:sp>
        <p:nvSpPr>
          <p:cNvPr id="29" name="Text Placeholder 17">
            <a:extLst>
              <a:ext uri="{FF2B5EF4-FFF2-40B4-BE49-F238E27FC236}">
                <a16:creationId xmlns:a16="http://schemas.microsoft.com/office/drawing/2014/main" id="{2F4C171E-3D12-FC48-87BB-B5005B4EE338}"/>
              </a:ext>
            </a:extLst>
          </p:cNvPr>
          <p:cNvSpPr>
            <a:spLocks noGrp="1"/>
          </p:cNvSpPr>
          <p:nvPr>
            <p:ph type="body" sz="quarter" idx="31" hasCustomPrompt="1"/>
          </p:nvPr>
        </p:nvSpPr>
        <p:spPr>
          <a:xfrm>
            <a:off x="4426242"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0" name="Text Placeholder 17">
            <a:extLst>
              <a:ext uri="{FF2B5EF4-FFF2-40B4-BE49-F238E27FC236}">
                <a16:creationId xmlns:a16="http://schemas.microsoft.com/office/drawing/2014/main" id="{E8AE9E02-9423-4748-8AD7-2BBB3B94A799}"/>
              </a:ext>
            </a:extLst>
          </p:cNvPr>
          <p:cNvSpPr>
            <a:spLocks noGrp="1"/>
          </p:cNvSpPr>
          <p:nvPr>
            <p:ph type="body" sz="quarter" idx="32" hasCustomPrompt="1"/>
          </p:nvPr>
        </p:nvSpPr>
        <p:spPr>
          <a:xfrm>
            <a:off x="4426242"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1" name="Text Placeholder 17">
            <a:extLst>
              <a:ext uri="{FF2B5EF4-FFF2-40B4-BE49-F238E27FC236}">
                <a16:creationId xmlns:a16="http://schemas.microsoft.com/office/drawing/2014/main" id="{7C692F47-FBF4-5842-A0CA-4B8B48DE4638}"/>
              </a:ext>
            </a:extLst>
          </p:cNvPr>
          <p:cNvSpPr>
            <a:spLocks noGrp="1"/>
          </p:cNvSpPr>
          <p:nvPr>
            <p:ph type="body" sz="quarter" idx="33" hasCustomPrompt="1"/>
          </p:nvPr>
        </p:nvSpPr>
        <p:spPr>
          <a:xfrm>
            <a:off x="4426242"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2" name="Text Placeholder 17">
            <a:extLst>
              <a:ext uri="{FF2B5EF4-FFF2-40B4-BE49-F238E27FC236}">
                <a16:creationId xmlns:a16="http://schemas.microsoft.com/office/drawing/2014/main" id="{BDE48124-A481-074B-9AD4-22EC49D172D0}"/>
              </a:ext>
            </a:extLst>
          </p:cNvPr>
          <p:cNvSpPr>
            <a:spLocks noGrp="1"/>
          </p:cNvSpPr>
          <p:nvPr>
            <p:ph type="body" sz="quarter" idx="34" hasCustomPrompt="1"/>
          </p:nvPr>
        </p:nvSpPr>
        <p:spPr>
          <a:xfrm>
            <a:off x="4426242"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3" name="Text Placeholder 17">
            <a:extLst>
              <a:ext uri="{FF2B5EF4-FFF2-40B4-BE49-F238E27FC236}">
                <a16:creationId xmlns:a16="http://schemas.microsoft.com/office/drawing/2014/main" id="{98E2B4B4-ED02-4945-B581-1A8D48D031AA}"/>
              </a:ext>
            </a:extLst>
          </p:cNvPr>
          <p:cNvSpPr>
            <a:spLocks noGrp="1"/>
          </p:cNvSpPr>
          <p:nvPr>
            <p:ph type="body" sz="quarter" idx="35" hasCustomPrompt="1"/>
          </p:nvPr>
        </p:nvSpPr>
        <p:spPr>
          <a:xfrm>
            <a:off x="4426242"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4" name="Text Placeholder 17">
            <a:extLst>
              <a:ext uri="{FF2B5EF4-FFF2-40B4-BE49-F238E27FC236}">
                <a16:creationId xmlns:a16="http://schemas.microsoft.com/office/drawing/2014/main" id="{B70B7DFE-5DE8-0F42-BF3C-DA43110C0D0E}"/>
              </a:ext>
            </a:extLst>
          </p:cNvPr>
          <p:cNvSpPr>
            <a:spLocks noGrp="1"/>
          </p:cNvSpPr>
          <p:nvPr>
            <p:ph type="body" sz="quarter" idx="36" hasCustomPrompt="1"/>
          </p:nvPr>
        </p:nvSpPr>
        <p:spPr>
          <a:xfrm>
            <a:off x="4426242"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5" name="Text Placeholder 17">
            <a:extLst>
              <a:ext uri="{FF2B5EF4-FFF2-40B4-BE49-F238E27FC236}">
                <a16:creationId xmlns:a16="http://schemas.microsoft.com/office/drawing/2014/main" id="{D63FCDAD-F7F9-774F-8EC9-A0777820ED0F}"/>
              </a:ext>
            </a:extLst>
          </p:cNvPr>
          <p:cNvSpPr>
            <a:spLocks noGrp="1"/>
          </p:cNvSpPr>
          <p:nvPr>
            <p:ph type="body" sz="quarter" idx="37" hasCustomPrompt="1"/>
          </p:nvPr>
        </p:nvSpPr>
        <p:spPr>
          <a:xfrm>
            <a:off x="4426242"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36" name="Text Placeholder 17">
            <a:extLst>
              <a:ext uri="{FF2B5EF4-FFF2-40B4-BE49-F238E27FC236}">
                <a16:creationId xmlns:a16="http://schemas.microsoft.com/office/drawing/2014/main" id="{AE66CCF5-C5F4-5645-A851-E4A7D572FDA7}"/>
              </a:ext>
            </a:extLst>
          </p:cNvPr>
          <p:cNvSpPr>
            <a:spLocks noGrp="1"/>
          </p:cNvSpPr>
          <p:nvPr>
            <p:ph type="body" sz="quarter" idx="38" hasCustomPrompt="1"/>
          </p:nvPr>
        </p:nvSpPr>
        <p:spPr>
          <a:xfrm>
            <a:off x="4426242"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cxnSp>
        <p:nvCxnSpPr>
          <p:cNvPr id="4" name="Straight Connector 3">
            <a:extLst>
              <a:ext uri="{FF2B5EF4-FFF2-40B4-BE49-F238E27FC236}">
                <a16:creationId xmlns:a16="http://schemas.microsoft.com/office/drawing/2014/main" id="{D72EABDE-2DC7-B441-8D65-EC926DD10B85}"/>
              </a:ext>
            </a:extLst>
          </p:cNvPr>
          <p:cNvCxnSpPr/>
          <p:nvPr userDrawn="1"/>
        </p:nvCxnSpPr>
        <p:spPr>
          <a:xfrm>
            <a:off x="4045241" y="1371600"/>
            <a:ext cx="0" cy="471948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Text Placeholder 17">
            <a:extLst>
              <a:ext uri="{FF2B5EF4-FFF2-40B4-BE49-F238E27FC236}">
                <a16:creationId xmlns:a16="http://schemas.microsoft.com/office/drawing/2014/main" id="{C10680BC-1106-B24D-A63E-02912A27325E}"/>
              </a:ext>
            </a:extLst>
          </p:cNvPr>
          <p:cNvSpPr>
            <a:spLocks noGrp="1"/>
          </p:cNvSpPr>
          <p:nvPr>
            <p:ph type="body" sz="quarter" idx="39" hasCustomPrompt="1"/>
          </p:nvPr>
        </p:nvSpPr>
        <p:spPr>
          <a:xfrm>
            <a:off x="8857959" y="1371600"/>
            <a:ext cx="2953039" cy="485340"/>
          </a:xfrm>
        </p:spPr>
        <p:txBody>
          <a:bodyPr anchor="ctr"/>
          <a:lstStyle>
            <a:lvl1pPr>
              <a:spcAft>
                <a:spcPts val="0"/>
              </a:spcAft>
              <a:buNone/>
              <a:defRPr sz="1600"/>
            </a:lvl1pPr>
          </a:lstStyle>
          <a:p>
            <a:pPr lvl="0"/>
            <a:r>
              <a:rPr lang="en-GB"/>
              <a:t>Insert agenda item</a:t>
            </a:r>
            <a:endParaRPr lang="en-US"/>
          </a:p>
        </p:txBody>
      </p:sp>
      <p:sp>
        <p:nvSpPr>
          <p:cNvPr id="87" name="Text Placeholder 17">
            <a:extLst>
              <a:ext uri="{FF2B5EF4-FFF2-40B4-BE49-F238E27FC236}">
                <a16:creationId xmlns:a16="http://schemas.microsoft.com/office/drawing/2014/main" id="{194D437D-E8B7-694E-B60A-5A3D6E811713}"/>
              </a:ext>
            </a:extLst>
          </p:cNvPr>
          <p:cNvSpPr>
            <a:spLocks noGrp="1"/>
          </p:cNvSpPr>
          <p:nvPr>
            <p:ph type="body" sz="quarter" idx="40" hasCustomPrompt="1"/>
          </p:nvPr>
        </p:nvSpPr>
        <p:spPr>
          <a:xfrm>
            <a:off x="8857959" y="1976478"/>
            <a:ext cx="2953039" cy="485340"/>
          </a:xfrm>
        </p:spPr>
        <p:txBody>
          <a:bodyPr anchor="ctr"/>
          <a:lstStyle>
            <a:lvl1pPr>
              <a:spcAft>
                <a:spcPts val="0"/>
              </a:spcAft>
              <a:buNone/>
              <a:defRPr sz="1600"/>
            </a:lvl1pPr>
          </a:lstStyle>
          <a:p>
            <a:pPr lvl="0"/>
            <a:r>
              <a:rPr lang="en-GB"/>
              <a:t>Insert agenda item</a:t>
            </a:r>
            <a:endParaRPr lang="en-US"/>
          </a:p>
        </p:txBody>
      </p:sp>
      <p:sp>
        <p:nvSpPr>
          <p:cNvPr id="88" name="Text Placeholder 17">
            <a:extLst>
              <a:ext uri="{FF2B5EF4-FFF2-40B4-BE49-F238E27FC236}">
                <a16:creationId xmlns:a16="http://schemas.microsoft.com/office/drawing/2014/main" id="{D743CFF4-B173-B648-86A6-5021F5FB8C07}"/>
              </a:ext>
            </a:extLst>
          </p:cNvPr>
          <p:cNvSpPr>
            <a:spLocks noGrp="1"/>
          </p:cNvSpPr>
          <p:nvPr>
            <p:ph type="body" sz="quarter" idx="41" hasCustomPrompt="1"/>
          </p:nvPr>
        </p:nvSpPr>
        <p:spPr>
          <a:xfrm>
            <a:off x="8857959" y="2581356"/>
            <a:ext cx="2953039" cy="485340"/>
          </a:xfrm>
        </p:spPr>
        <p:txBody>
          <a:bodyPr anchor="ctr"/>
          <a:lstStyle>
            <a:lvl1pPr>
              <a:spcAft>
                <a:spcPts val="0"/>
              </a:spcAft>
              <a:buNone/>
              <a:defRPr sz="1600"/>
            </a:lvl1pPr>
          </a:lstStyle>
          <a:p>
            <a:pPr lvl="0"/>
            <a:r>
              <a:rPr lang="en-GB"/>
              <a:t>Insert agenda item</a:t>
            </a:r>
            <a:endParaRPr lang="en-US"/>
          </a:p>
        </p:txBody>
      </p:sp>
      <p:sp>
        <p:nvSpPr>
          <p:cNvPr id="89" name="Text Placeholder 17">
            <a:extLst>
              <a:ext uri="{FF2B5EF4-FFF2-40B4-BE49-F238E27FC236}">
                <a16:creationId xmlns:a16="http://schemas.microsoft.com/office/drawing/2014/main" id="{67B9EDF9-023B-A84C-B540-ABBA3E3BA5C0}"/>
              </a:ext>
            </a:extLst>
          </p:cNvPr>
          <p:cNvSpPr>
            <a:spLocks noGrp="1"/>
          </p:cNvSpPr>
          <p:nvPr>
            <p:ph type="body" sz="quarter" idx="42" hasCustomPrompt="1"/>
          </p:nvPr>
        </p:nvSpPr>
        <p:spPr>
          <a:xfrm>
            <a:off x="8857959" y="3186234"/>
            <a:ext cx="2953039" cy="485340"/>
          </a:xfrm>
        </p:spPr>
        <p:txBody>
          <a:bodyPr anchor="ctr"/>
          <a:lstStyle>
            <a:lvl1pPr>
              <a:spcAft>
                <a:spcPts val="0"/>
              </a:spcAft>
              <a:buNone/>
              <a:defRPr sz="1600"/>
            </a:lvl1pPr>
          </a:lstStyle>
          <a:p>
            <a:pPr lvl="0"/>
            <a:r>
              <a:rPr lang="en-GB"/>
              <a:t>Insert agenda item</a:t>
            </a:r>
            <a:endParaRPr lang="en-US"/>
          </a:p>
        </p:txBody>
      </p:sp>
      <p:sp>
        <p:nvSpPr>
          <p:cNvPr id="90" name="Text Placeholder 17">
            <a:extLst>
              <a:ext uri="{FF2B5EF4-FFF2-40B4-BE49-F238E27FC236}">
                <a16:creationId xmlns:a16="http://schemas.microsoft.com/office/drawing/2014/main" id="{EA82EDEB-3F03-7A48-BC36-8C7437083F46}"/>
              </a:ext>
            </a:extLst>
          </p:cNvPr>
          <p:cNvSpPr>
            <a:spLocks noGrp="1"/>
          </p:cNvSpPr>
          <p:nvPr>
            <p:ph type="body" sz="quarter" idx="43" hasCustomPrompt="1"/>
          </p:nvPr>
        </p:nvSpPr>
        <p:spPr>
          <a:xfrm>
            <a:off x="8857959" y="3791112"/>
            <a:ext cx="2953039" cy="485340"/>
          </a:xfrm>
        </p:spPr>
        <p:txBody>
          <a:bodyPr anchor="ctr"/>
          <a:lstStyle>
            <a:lvl1pPr>
              <a:spcAft>
                <a:spcPts val="0"/>
              </a:spcAft>
              <a:buNone/>
              <a:defRPr sz="1600"/>
            </a:lvl1pPr>
          </a:lstStyle>
          <a:p>
            <a:pPr lvl="0"/>
            <a:r>
              <a:rPr lang="en-GB"/>
              <a:t>Insert agenda item</a:t>
            </a:r>
            <a:endParaRPr lang="en-US"/>
          </a:p>
        </p:txBody>
      </p:sp>
      <p:sp>
        <p:nvSpPr>
          <p:cNvPr id="91" name="Text Placeholder 17">
            <a:extLst>
              <a:ext uri="{FF2B5EF4-FFF2-40B4-BE49-F238E27FC236}">
                <a16:creationId xmlns:a16="http://schemas.microsoft.com/office/drawing/2014/main" id="{8D7A3AD2-4413-D941-B944-D1D235AC6689}"/>
              </a:ext>
            </a:extLst>
          </p:cNvPr>
          <p:cNvSpPr>
            <a:spLocks noGrp="1"/>
          </p:cNvSpPr>
          <p:nvPr>
            <p:ph type="body" sz="quarter" idx="44" hasCustomPrompt="1"/>
          </p:nvPr>
        </p:nvSpPr>
        <p:spPr>
          <a:xfrm>
            <a:off x="8857959" y="4395990"/>
            <a:ext cx="2953039" cy="485340"/>
          </a:xfrm>
        </p:spPr>
        <p:txBody>
          <a:bodyPr anchor="ctr"/>
          <a:lstStyle>
            <a:lvl1pPr>
              <a:spcAft>
                <a:spcPts val="0"/>
              </a:spcAft>
              <a:buNone/>
              <a:defRPr sz="1600"/>
            </a:lvl1pPr>
          </a:lstStyle>
          <a:p>
            <a:pPr lvl="0"/>
            <a:r>
              <a:rPr lang="en-GB"/>
              <a:t>Insert agenda item</a:t>
            </a:r>
            <a:endParaRPr lang="en-US"/>
          </a:p>
        </p:txBody>
      </p:sp>
      <p:sp>
        <p:nvSpPr>
          <p:cNvPr id="92" name="Text Placeholder 17">
            <a:extLst>
              <a:ext uri="{FF2B5EF4-FFF2-40B4-BE49-F238E27FC236}">
                <a16:creationId xmlns:a16="http://schemas.microsoft.com/office/drawing/2014/main" id="{F5014509-24B5-6040-8686-31A95601E0B3}"/>
              </a:ext>
            </a:extLst>
          </p:cNvPr>
          <p:cNvSpPr>
            <a:spLocks noGrp="1"/>
          </p:cNvSpPr>
          <p:nvPr>
            <p:ph type="body" sz="quarter" idx="45" hasCustomPrompt="1"/>
          </p:nvPr>
        </p:nvSpPr>
        <p:spPr>
          <a:xfrm>
            <a:off x="8857959" y="5000868"/>
            <a:ext cx="2953039" cy="485340"/>
          </a:xfrm>
        </p:spPr>
        <p:txBody>
          <a:bodyPr anchor="ctr"/>
          <a:lstStyle>
            <a:lvl1pPr>
              <a:spcAft>
                <a:spcPts val="0"/>
              </a:spcAft>
              <a:buNone/>
              <a:defRPr sz="1600"/>
            </a:lvl1pPr>
          </a:lstStyle>
          <a:p>
            <a:pPr lvl="0"/>
            <a:r>
              <a:rPr lang="en-GB"/>
              <a:t>Insert agenda item</a:t>
            </a:r>
            <a:endParaRPr lang="en-US"/>
          </a:p>
        </p:txBody>
      </p:sp>
      <p:sp>
        <p:nvSpPr>
          <p:cNvPr id="93" name="Text Placeholder 17">
            <a:extLst>
              <a:ext uri="{FF2B5EF4-FFF2-40B4-BE49-F238E27FC236}">
                <a16:creationId xmlns:a16="http://schemas.microsoft.com/office/drawing/2014/main" id="{02B9D5CB-DA36-724C-A996-6331344816A3}"/>
              </a:ext>
            </a:extLst>
          </p:cNvPr>
          <p:cNvSpPr>
            <a:spLocks noGrp="1"/>
          </p:cNvSpPr>
          <p:nvPr>
            <p:ph type="body" sz="quarter" idx="46" hasCustomPrompt="1"/>
          </p:nvPr>
        </p:nvSpPr>
        <p:spPr>
          <a:xfrm>
            <a:off x="8857959" y="5605747"/>
            <a:ext cx="2953039" cy="485340"/>
          </a:xfrm>
        </p:spPr>
        <p:txBody>
          <a:bodyPr anchor="ctr"/>
          <a:lstStyle>
            <a:lvl1pPr>
              <a:spcAft>
                <a:spcPts val="0"/>
              </a:spcAft>
              <a:buNone/>
              <a:defRPr sz="1600"/>
            </a:lvl1pPr>
          </a:lstStyle>
          <a:p>
            <a:pPr lvl="0"/>
            <a:r>
              <a:rPr lang="en-GB"/>
              <a:t>Insert agenda item</a:t>
            </a:r>
            <a:endParaRPr lang="en-US"/>
          </a:p>
        </p:txBody>
      </p:sp>
      <p:sp>
        <p:nvSpPr>
          <p:cNvPr id="94" name="Text Placeholder 17">
            <a:extLst>
              <a:ext uri="{FF2B5EF4-FFF2-40B4-BE49-F238E27FC236}">
                <a16:creationId xmlns:a16="http://schemas.microsoft.com/office/drawing/2014/main" id="{ED51288A-4DF8-0D4F-8BBC-90AE60B66177}"/>
              </a:ext>
            </a:extLst>
          </p:cNvPr>
          <p:cNvSpPr>
            <a:spLocks noGrp="1"/>
          </p:cNvSpPr>
          <p:nvPr>
            <p:ph type="body" sz="quarter" idx="47" hasCustomPrompt="1"/>
          </p:nvPr>
        </p:nvSpPr>
        <p:spPr>
          <a:xfrm>
            <a:off x="8317230" y="137160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5" name="Text Placeholder 17">
            <a:extLst>
              <a:ext uri="{FF2B5EF4-FFF2-40B4-BE49-F238E27FC236}">
                <a16:creationId xmlns:a16="http://schemas.microsoft.com/office/drawing/2014/main" id="{B55123CE-2705-2A4C-88D5-5BEECF04606C}"/>
              </a:ext>
            </a:extLst>
          </p:cNvPr>
          <p:cNvSpPr>
            <a:spLocks noGrp="1"/>
          </p:cNvSpPr>
          <p:nvPr>
            <p:ph type="body" sz="quarter" idx="48" hasCustomPrompt="1"/>
          </p:nvPr>
        </p:nvSpPr>
        <p:spPr>
          <a:xfrm>
            <a:off x="8317230" y="197647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6" name="Text Placeholder 17">
            <a:extLst>
              <a:ext uri="{FF2B5EF4-FFF2-40B4-BE49-F238E27FC236}">
                <a16:creationId xmlns:a16="http://schemas.microsoft.com/office/drawing/2014/main" id="{95340386-A048-C64F-B858-E874FB9006DC}"/>
              </a:ext>
            </a:extLst>
          </p:cNvPr>
          <p:cNvSpPr>
            <a:spLocks noGrp="1"/>
          </p:cNvSpPr>
          <p:nvPr>
            <p:ph type="body" sz="quarter" idx="49" hasCustomPrompt="1"/>
          </p:nvPr>
        </p:nvSpPr>
        <p:spPr>
          <a:xfrm>
            <a:off x="8317230" y="2581356"/>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7" name="Text Placeholder 17">
            <a:extLst>
              <a:ext uri="{FF2B5EF4-FFF2-40B4-BE49-F238E27FC236}">
                <a16:creationId xmlns:a16="http://schemas.microsoft.com/office/drawing/2014/main" id="{389D3522-38D0-6A46-B023-28998ECDD0FA}"/>
              </a:ext>
            </a:extLst>
          </p:cNvPr>
          <p:cNvSpPr>
            <a:spLocks noGrp="1"/>
          </p:cNvSpPr>
          <p:nvPr>
            <p:ph type="body" sz="quarter" idx="50" hasCustomPrompt="1"/>
          </p:nvPr>
        </p:nvSpPr>
        <p:spPr>
          <a:xfrm>
            <a:off x="8317230" y="3186234"/>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8" name="Text Placeholder 17">
            <a:extLst>
              <a:ext uri="{FF2B5EF4-FFF2-40B4-BE49-F238E27FC236}">
                <a16:creationId xmlns:a16="http://schemas.microsoft.com/office/drawing/2014/main" id="{DFF1DA35-A5DD-8E48-B33F-D2FC79AD9AF0}"/>
              </a:ext>
            </a:extLst>
          </p:cNvPr>
          <p:cNvSpPr>
            <a:spLocks noGrp="1"/>
          </p:cNvSpPr>
          <p:nvPr>
            <p:ph type="body" sz="quarter" idx="51" hasCustomPrompt="1"/>
          </p:nvPr>
        </p:nvSpPr>
        <p:spPr>
          <a:xfrm>
            <a:off x="8317230" y="3791112"/>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99" name="Text Placeholder 17">
            <a:extLst>
              <a:ext uri="{FF2B5EF4-FFF2-40B4-BE49-F238E27FC236}">
                <a16:creationId xmlns:a16="http://schemas.microsoft.com/office/drawing/2014/main" id="{2DD1FA43-908E-6A4A-8D78-19F781C138B2}"/>
              </a:ext>
            </a:extLst>
          </p:cNvPr>
          <p:cNvSpPr>
            <a:spLocks noGrp="1"/>
          </p:cNvSpPr>
          <p:nvPr>
            <p:ph type="body" sz="quarter" idx="52" hasCustomPrompt="1"/>
          </p:nvPr>
        </p:nvSpPr>
        <p:spPr>
          <a:xfrm>
            <a:off x="8317230" y="4395990"/>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100" name="Text Placeholder 17">
            <a:extLst>
              <a:ext uri="{FF2B5EF4-FFF2-40B4-BE49-F238E27FC236}">
                <a16:creationId xmlns:a16="http://schemas.microsoft.com/office/drawing/2014/main" id="{B42DF6FB-CEA5-344B-B42D-A5B8AF0712F6}"/>
              </a:ext>
            </a:extLst>
          </p:cNvPr>
          <p:cNvSpPr>
            <a:spLocks noGrp="1"/>
          </p:cNvSpPr>
          <p:nvPr>
            <p:ph type="body" sz="quarter" idx="53" hasCustomPrompt="1"/>
          </p:nvPr>
        </p:nvSpPr>
        <p:spPr>
          <a:xfrm>
            <a:off x="8317230" y="5000868"/>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101" name="Text Placeholder 17">
            <a:extLst>
              <a:ext uri="{FF2B5EF4-FFF2-40B4-BE49-F238E27FC236}">
                <a16:creationId xmlns:a16="http://schemas.microsoft.com/office/drawing/2014/main" id="{DD7618EA-1B4E-9D4F-BE9D-ED39BC26377B}"/>
              </a:ext>
            </a:extLst>
          </p:cNvPr>
          <p:cNvSpPr>
            <a:spLocks noGrp="1"/>
          </p:cNvSpPr>
          <p:nvPr>
            <p:ph type="body" sz="quarter" idx="54" hasCustomPrompt="1"/>
          </p:nvPr>
        </p:nvSpPr>
        <p:spPr>
          <a:xfrm>
            <a:off x="8317230" y="5605747"/>
            <a:ext cx="405128" cy="485340"/>
          </a:xfrm>
        </p:spPr>
        <p:txBody>
          <a:bodyPr anchor="ctr"/>
          <a:lstStyle>
            <a:lvl1pPr marL="0" marR="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sz="1800" b="1">
                <a:solidFill>
                  <a:schemeClr val="accent1"/>
                </a:solidFill>
              </a:defRPr>
            </a:lvl1pPr>
          </a:lstStyle>
          <a:p>
            <a:pPr marL="0" marR="0" lvl="0" indent="0" algn="ctr" defTabSz="228600" rtl="0" eaLnBrk="1" fontAlgn="auto" latinLnBrk="0" hangingPunct="1">
              <a:lnSpc>
                <a:spcPct val="100000"/>
              </a:lnSpc>
              <a:spcBef>
                <a:spcPts val="0"/>
              </a:spcBef>
              <a:spcAft>
                <a:spcPts val="0"/>
              </a:spcAft>
              <a:buClrTx/>
              <a:buSzTx/>
              <a:buFont typeface="Graphik" panose="020B0604020202020204" pitchFamily="34" charset="0"/>
              <a:buNone/>
              <a:tabLst/>
              <a:defRPr/>
            </a:pPr>
            <a:r>
              <a:rPr lang="en-GB"/>
              <a:t>##</a:t>
            </a:r>
            <a:endParaRPr lang="en-US"/>
          </a:p>
        </p:txBody>
      </p:sp>
      <p:sp>
        <p:nvSpPr>
          <p:cNvPr id="5" name="Footer Placeholder 4">
            <a:extLst>
              <a:ext uri="{FF2B5EF4-FFF2-40B4-BE49-F238E27FC236}">
                <a16:creationId xmlns:a16="http://schemas.microsoft.com/office/drawing/2014/main" id="{7BC1BE3C-F523-44EE-B6D4-7175CE08E157}"/>
              </a:ext>
            </a:extLst>
          </p:cNvPr>
          <p:cNvSpPr>
            <a:spLocks noGrp="1"/>
          </p:cNvSpPr>
          <p:nvPr>
            <p:ph type="ftr" sz="quarter" idx="56"/>
          </p:nvPr>
        </p:nvSpPr>
        <p:spPr>
          <a:xfrm>
            <a:off x="7315200" y="6488234"/>
            <a:ext cx="4114800" cy="198318"/>
          </a:xfrm>
          <a:prstGeom prst="rect">
            <a:avLst/>
          </a:prstGeom>
        </p:spPr>
        <p:txBody>
          <a:bodyPr/>
          <a:lstStyle/>
          <a:p>
            <a:pPr algn="r" defTabSz="228600">
              <a:spcAft>
                <a:spcPts val="1200"/>
              </a:spcAft>
              <a:defRPr/>
            </a:pPr>
            <a:r>
              <a:rPr lang="en-GB"/>
              <a:t>Copyright © 2021 Accenture. All rights reserved.</a:t>
            </a:r>
          </a:p>
        </p:txBody>
      </p:sp>
      <p:sp>
        <p:nvSpPr>
          <p:cNvPr id="8" name="Slide Number Placeholder 7">
            <a:extLst>
              <a:ext uri="{FF2B5EF4-FFF2-40B4-BE49-F238E27FC236}">
                <a16:creationId xmlns:a16="http://schemas.microsoft.com/office/drawing/2014/main" id="{1796CD18-ADDA-4A64-BDD0-F5A8D01FDD49}"/>
              </a:ext>
            </a:extLst>
          </p:cNvPr>
          <p:cNvSpPr>
            <a:spLocks noGrp="1"/>
          </p:cNvSpPr>
          <p:nvPr>
            <p:ph type="sldNum" sz="quarter" idx="57"/>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46467386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ng Headline and 1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6DB689C-7DB3-4046-A1BF-E63F8EF78419}"/>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10" name="Content Placeholder 7">
            <a:extLst>
              <a:ext uri="{FF2B5EF4-FFF2-40B4-BE49-F238E27FC236}">
                <a16:creationId xmlns:a16="http://schemas.microsoft.com/office/drawing/2014/main" id="{87C97B1E-CB9E-4CBC-A6F1-1D4F2E4ECB34}"/>
              </a:ext>
            </a:extLst>
          </p:cNvPr>
          <p:cNvSpPr>
            <a:spLocks noGrp="1"/>
          </p:cNvSpPr>
          <p:nvPr>
            <p:ph sz="quarter" idx="10" hasCustomPrompt="1"/>
          </p:nvPr>
        </p:nvSpPr>
        <p:spPr>
          <a:xfrm>
            <a:off x="381001" y="1371600"/>
            <a:ext cx="11430000" cy="4940300"/>
          </a:xfrm>
        </p:spPr>
        <p:txBody>
          <a:bodyPr/>
          <a:lstStyle>
            <a:lvl1pPr marL="228600" indent="-228600">
              <a:buFont typeface="Graphik" panose="020B0604020202020204" pitchFamily="34" charset="0"/>
              <a:buChar char="•"/>
              <a:defRPr/>
            </a:lvl1pPr>
            <a:lvl2pPr marL="457200">
              <a:defRPr/>
            </a:lvl2pPr>
            <a:lvl3pPr marL="685800">
              <a:defRPr/>
            </a:lvl3pPr>
            <a:lvl4pPr marL="914400">
              <a:defRPr/>
            </a:lvl4pPr>
            <a:lvl5pPr marL="114300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1" name="Footer Placeholder 3">
            <a:extLst>
              <a:ext uri="{FF2B5EF4-FFF2-40B4-BE49-F238E27FC236}">
                <a16:creationId xmlns:a16="http://schemas.microsoft.com/office/drawing/2014/main" id="{E4E1CDE7-C850-4F14-8D26-8BD1EE3D6D54}"/>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D2BEF25E-6F09-4B47-806E-462D7622D101}"/>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9067245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ng Headline and 1 Column Dark">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3646097A-7916-4EBE-A526-09FCBD84F6A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1" name="GTS_WH" descr="Accenture Greater Than symbol in white">
            <a:extLst>
              <a:ext uri="{FF2B5EF4-FFF2-40B4-BE49-F238E27FC236}">
                <a16:creationId xmlns:a16="http://schemas.microsoft.com/office/drawing/2014/main" id="{5EFDEB3F-4743-43EA-A121-ED3CB6054C7F}"/>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a16="http://schemas.microsoft.com/office/drawing/2014/main" id="{CAE8CB08-3B2A-44E5-8975-B69F3969CD42}"/>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4756270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ng Headline-subtitle and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949194"/>
            <a:ext cx="11430000" cy="4362706"/>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9" name="Footer Placeholder 3">
            <a:extLst>
              <a:ext uri="{FF2B5EF4-FFF2-40B4-BE49-F238E27FC236}">
                <a16:creationId xmlns:a16="http://schemas.microsoft.com/office/drawing/2014/main" id="{06E1154F-E5DD-468F-85D1-17FC4F4386D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B5699EEA-1839-42AE-A096-1905CABA2755}"/>
              </a:ext>
            </a:extLst>
          </p:cNvPr>
          <p:cNvSpPr>
            <a:spLocks noGrp="1"/>
          </p:cNvSpPr>
          <p:nvPr>
            <p:ph type="sldNum" sz="quarter" idx="1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585001306"/>
      </p:ext>
    </p:extLst>
  </p:cSld>
  <p:clrMapOvr>
    <a:masterClrMapping/>
  </p:clrMapOvr>
  <p:extLst>
    <p:ext uri="{DCECCB84-F9BA-43D5-87BE-67443E8EF086}">
      <p15:sldGuideLst xmlns:p15="http://schemas.microsoft.com/office/powerpoint/2012/main">
        <p15:guide id="1" orient="horz" pos="931">
          <p15:clr>
            <a:srgbClr val="547EB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2243C5-2205-BC99-FE6A-221E37309F7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BCEA705-879E-CA20-968A-F36EE0911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96B9352-D01C-541E-5C5A-6887AE6B80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E3D2EDB-A28A-AD76-6129-7EDDDFC1A4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3BFDE8-364F-BCEA-BFDF-8B71F1F7A958}"/>
              </a:ext>
            </a:extLst>
          </p:cNvPr>
          <p:cNvSpPr>
            <a:spLocks noGrp="1"/>
          </p:cNvSpPr>
          <p:nvPr>
            <p:ph type="sldNum" sz="quarter" idx="12"/>
          </p:nvPr>
        </p:nvSpPr>
        <p:spPr>
          <a:xfrm>
            <a:off x="11484746" y="6490025"/>
            <a:ext cx="326254" cy="201168"/>
          </a:xfrm>
          <a:prstGeom prst="rect">
            <a:avLst/>
          </a:prstGeom>
        </p:spPr>
        <p:txBody>
          <a:bodyPr/>
          <a:lstStyle/>
          <a:p>
            <a:fld id="{5645C57B-2C9A-4610-B68C-2DFF1965934F}" type="slidenum">
              <a:rPr kumimoji="1" lang="ja-JP" altLang="en-US" smtClean="0"/>
              <a:t>‹#›</a:t>
            </a:fld>
            <a:endParaRPr kumimoji="1" lang="ja-JP" altLang="en-US"/>
          </a:p>
        </p:txBody>
      </p:sp>
    </p:spTree>
    <p:extLst>
      <p:ext uri="{BB962C8B-B14F-4D97-AF65-F5344CB8AC3E}">
        <p14:creationId xmlns:p14="http://schemas.microsoft.com/office/powerpoint/2010/main" val="1251031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5991"/>
          </a:xfrm>
        </p:spPr>
        <p:txBody>
          <a:bodyPr/>
          <a:lstStyle>
            <a:lvl1pPr marL="0" indent="0">
              <a:lnSpc>
                <a:spcPct val="90000"/>
              </a:lnSpc>
              <a:buNone/>
              <a:defRPr sz="2400">
                <a:solidFill>
                  <a:schemeClr val="accent1"/>
                </a:solidFill>
                <a:latin typeface="GT Sectra Fine Rg" panose="00000500000000000000" pitchFamily="50" charset="0"/>
              </a:defRPr>
            </a:lvl1pPr>
            <a:lvl2pPr marL="228600" indent="-228600">
              <a:buFont typeface="Graphik" panose="020B0604020202020204" pitchFamily="34" charset="0"/>
              <a:buChar char="•"/>
              <a:defRPr sz="1800"/>
            </a:lvl2pPr>
            <a:lvl3pPr marL="457200">
              <a:buFont typeface="Graphik" panose="020B0503030202060203" pitchFamily="34" charset="0"/>
              <a:buChar char="–"/>
              <a:defRPr sz="1800"/>
            </a:lvl3pPr>
            <a:lvl4pPr marL="685800">
              <a:buFont typeface="Graphik" panose="020B0604020202020204" pitchFamily="34" charset="0"/>
              <a:buChar char="•"/>
              <a:defRPr sz="1600"/>
            </a:lvl4pPr>
            <a:lvl5pPr marL="914400">
              <a:buFont typeface="Graphik" panose="020B0503030202060203" pitchFamily="34" charset="0"/>
              <a:buChar char="–"/>
              <a:defRPr sz="1600"/>
            </a:lvl5pPr>
          </a:lstStyle>
          <a:p>
            <a:pPr lvl="0"/>
            <a:r>
              <a:rPr lang="en-US"/>
              <a:t>Place sub-headline here in GT Sectra Fine </a:t>
            </a:r>
            <a:r>
              <a:rPr lang="en-US" err="1"/>
              <a:t>Rg</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vl1pPr>
            <a:lvl2pPr>
              <a:defRPr/>
            </a:lvl2pPr>
            <a:lvl3pPr>
              <a:defRPr/>
            </a:lvl3pPr>
            <a:lvl4pPr>
              <a:defRPr/>
            </a:lvl4pPr>
            <a:lvl5pPr>
              <a:defRPr/>
            </a:lvl5pPr>
          </a:lstStyle>
          <a:p>
            <a:pPr lvl="0"/>
            <a:r>
              <a:rPr lang="en-US"/>
              <a:t>Place text here 20pt</a:t>
            </a:r>
          </a:p>
          <a:p>
            <a:pPr lvl="1"/>
            <a:r>
              <a:rPr lang="en-US"/>
              <a:t>Second level 20pt</a:t>
            </a:r>
          </a:p>
          <a:p>
            <a:pPr lvl="2"/>
            <a:r>
              <a:rPr lang="en-US"/>
              <a:t>Third level 20pt</a:t>
            </a:r>
          </a:p>
          <a:p>
            <a:pPr lvl="3"/>
            <a:r>
              <a:rPr lang="en-US"/>
              <a:t>Fourth level 18pt</a:t>
            </a:r>
          </a:p>
          <a:p>
            <a:pPr lvl="4"/>
            <a:r>
              <a:rPr lang="en-US"/>
              <a:t>Fifth level 18pt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p>
            <a:r>
              <a:rPr lang="en-GB"/>
              <a:t>Place headline here (36pt, min 30pt)</a:t>
            </a:r>
            <a:endParaRPr lang="en-US"/>
          </a:p>
        </p:txBody>
      </p:sp>
      <p:sp>
        <p:nvSpPr>
          <p:cNvPr id="9" name="Footer Placeholder 3">
            <a:extLst>
              <a:ext uri="{FF2B5EF4-FFF2-40B4-BE49-F238E27FC236}">
                <a16:creationId xmlns:a16="http://schemas.microsoft.com/office/drawing/2014/main" id="{0A51E00B-3AD2-4131-A1AF-2681835517EC}"/>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6B5BAA4F-3169-4083-866F-71669DE395C8}"/>
              </a:ext>
            </a:extLst>
          </p:cNvPr>
          <p:cNvSpPr>
            <a:spLocks noGrp="1"/>
          </p:cNvSpPr>
          <p:nvPr>
            <p:ph type="sldNum" sz="quarter" idx="15"/>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326131711"/>
      </p:ext>
    </p:extLst>
  </p:cSld>
  <p:clrMapOvr>
    <a:masterClrMapping/>
  </p:clrMapOvr>
  <p:extLst>
    <p:ext uri="{DCECCB84-F9BA-43D5-87BE-67443E8EF086}">
      <p15:sldGuideLst xmlns:p15="http://schemas.microsoft.com/office/powerpoint/2012/main">
        <p15:guide id="1" orient="horz" pos="3720">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ng Headline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87552"/>
          </a:xfrm>
        </p:spPr>
        <p:txBody>
          <a:bodyPr/>
          <a:lstStyle/>
          <a:p>
            <a:r>
              <a:rPr lang="en-GB"/>
              <a:t>Place headline here (36pt, min 30pt)</a:t>
            </a:r>
            <a:endParaRPr lang="en-US"/>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1371600"/>
            <a:ext cx="5524499" cy="493776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1371600"/>
            <a:ext cx="5524499" cy="493776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Footer Placeholder 3">
            <a:extLst>
              <a:ext uri="{FF2B5EF4-FFF2-40B4-BE49-F238E27FC236}">
                <a16:creationId xmlns:a16="http://schemas.microsoft.com/office/drawing/2014/main" id="{DF77ADC1-6931-47B6-AF28-D1C74D5BB43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29BB8772-B000-40EC-8AE7-3AA41499E64B}"/>
              </a:ext>
            </a:extLst>
          </p:cNvPr>
          <p:cNvSpPr>
            <a:spLocks noGrp="1"/>
          </p:cNvSpPr>
          <p:nvPr>
            <p:ph type="sldNum" sz="quarter" idx="2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409104250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ng Headline-subtitle and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798830"/>
          </a:xfrm>
        </p:spPr>
        <p:txBody>
          <a:bodyPr/>
          <a:lstStyle/>
          <a:p>
            <a:r>
              <a:rPr lang="en-GB"/>
              <a:t>Place headline here (36pt, min 30pt)</a:t>
            </a:r>
            <a:endParaRPr lang="en-US"/>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1947672"/>
            <a:ext cx="5524499" cy="43616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1947672"/>
            <a:ext cx="5524499" cy="43616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Footer Placeholder 3">
            <a:extLst>
              <a:ext uri="{FF2B5EF4-FFF2-40B4-BE49-F238E27FC236}">
                <a16:creationId xmlns:a16="http://schemas.microsoft.com/office/drawing/2014/main" id="{DF77ADC1-6931-47B6-AF28-D1C74D5BB43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2" name="Text Placeholder 3">
            <a:extLst>
              <a:ext uri="{FF2B5EF4-FFF2-40B4-BE49-F238E27FC236}">
                <a16:creationId xmlns:a16="http://schemas.microsoft.com/office/drawing/2014/main" id="{8A356218-065E-4505-9831-1D0329245679}"/>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3" name="Slide Number Placeholder 2">
            <a:extLst>
              <a:ext uri="{FF2B5EF4-FFF2-40B4-BE49-F238E27FC236}">
                <a16:creationId xmlns:a16="http://schemas.microsoft.com/office/drawing/2014/main" id="{1A363034-F9EC-4A95-91E0-2E8019749311}"/>
              </a:ext>
            </a:extLst>
          </p:cNvPr>
          <p:cNvSpPr>
            <a:spLocks noGrp="1"/>
          </p:cNvSpPr>
          <p:nvPr>
            <p:ph type="sldNum" sz="quarter" idx="2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478187297"/>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ng Headline-subtitle and 2 Headings/Co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798830"/>
          </a:xfrm>
        </p:spPr>
        <p:txBody>
          <a:body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949194"/>
            <a:ext cx="55245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949194"/>
            <a:ext cx="55245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772154"/>
            <a:ext cx="5524499" cy="3101872"/>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772154"/>
            <a:ext cx="5524499" cy="3101872"/>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1" name="Footer Placeholder 3">
            <a:extLst>
              <a:ext uri="{FF2B5EF4-FFF2-40B4-BE49-F238E27FC236}">
                <a16:creationId xmlns:a16="http://schemas.microsoft.com/office/drawing/2014/main" id="{DF77ADC1-6931-47B6-AF28-D1C74D5BB43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2" name="Text Placeholder 3">
            <a:extLst>
              <a:ext uri="{FF2B5EF4-FFF2-40B4-BE49-F238E27FC236}">
                <a16:creationId xmlns:a16="http://schemas.microsoft.com/office/drawing/2014/main" id="{8A356218-065E-4505-9831-1D0329245679}"/>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4" name="Slide Number Placeholder 3">
            <a:extLst>
              <a:ext uri="{FF2B5EF4-FFF2-40B4-BE49-F238E27FC236}">
                <a16:creationId xmlns:a16="http://schemas.microsoft.com/office/drawing/2014/main" id="{13A5F1A8-92F0-48CE-B27D-E2B7EE762F1A}"/>
              </a:ext>
            </a:extLst>
          </p:cNvPr>
          <p:cNvSpPr>
            <a:spLocks noGrp="1"/>
          </p:cNvSpPr>
          <p:nvPr>
            <p:ph type="sldNum" sz="quarter" idx="2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851465110"/>
      </p:ext>
    </p:extLst>
  </p:cSld>
  <p:clrMapOvr>
    <a:masterClrMapping/>
  </p:clrMapOvr>
  <p:extLst>
    <p:ext uri="{DCECCB84-F9BA-43D5-87BE-67443E8EF086}">
      <p15:sldGuideLst xmlns:p15="http://schemas.microsoft.com/office/powerpoint/2012/main">
        <p15:guide id="1" orient="horz" pos="3708">
          <p15:clr>
            <a:srgbClr val="C35EA4"/>
          </p15:clr>
        </p15:guide>
        <p15:guide id="2" orient="horz" pos="932">
          <p15:clr>
            <a:srgbClr val="547EB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ng Headline and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793837"/>
          </a:xfrm>
        </p:spPr>
        <p:txBody>
          <a:body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614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lvl="5"/>
            <a:r>
              <a:rPr lang="en-US"/>
              <a:t>Sixth level 12pt</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614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lang="en-US" sz="1200" kern="1200" dirty="0">
                <a:solidFill>
                  <a:schemeClr val="tx1"/>
                </a:solidFill>
                <a:latin typeface="+mn-lt"/>
                <a:ea typeface="+mn-ea"/>
                <a:cs typeface="+mn-cs"/>
              </a:defRPr>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 12pt</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61488"/>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lang="en-US" sz="1200" kern="1200" dirty="0">
                <a:solidFill>
                  <a:schemeClr val="tx1"/>
                </a:solidFill>
                <a:latin typeface="+mn-lt"/>
                <a:ea typeface="+mn-ea"/>
                <a:cs typeface="+mn-cs"/>
              </a:defRPr>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16pt</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 12pt</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3" name="Text Placeholder 3">
            <a:extLst>
              <a:ext uri="{FF2B5EF4-FFF2-40B4-BE49-F238E27FC236}">
                <a16:creationId xmlns:a16="http://schemas.microsoft.com/office/drawing/2014/main" id="{E974BDB1-DA1D-43EC-81BC-66135DB7B874}"/>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15" name="Footer Placeholder 3">
            <a:extLst>
              <a:ext uri="{FF2B5EF4-FFF2-40B4-BE49-F238E27FC236}">
                <a16:creationId xmlns:a16="http://schemas.microsoft.com/office/drawing/2014/main" id="{FE860E3B-7BAE-4917-8F29-26AFBD0E72B1}"/>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5" name="Slide Number Placeholder 4">
            <a:extLst>
              <a:ext uri="{FF2B5EF4-FFF2-40B4-BE49-F238E27FC236}">
                <a16:creationId xmlns:a16="http://schemas.microsoft.com/office/drawing/2014/main" id="{AB7D7C41-6360-43FF-A192-982014655EFE}"/>
              </a:ext>
            </a:extLst>
          </p:cNvPr>
          <p:cNvSpPr>
            <a:spLocks noGrp="1"/>
          </p:cNvSpPr>
          <p:nvPr>
            <p:ph type="sldNum" sz="quarter" idx="26"/>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980750451"/>
      </p:ext>
    </p:extLst>
  </p:cSld>
  <p:clrMapOvr>
    <a:masterClrMapping/>
  </p:clrMapOvr>
  <p:extLst>
    <p:ext uri="{DCECCB84-F9BA-43D5-87BE-67443E8EF086}">
      <p15:sldGuideLst xmlns:p15="http://schemas.microsoft.com/office/powerpoint/2012/main">
        <p15:guide id="1" orient="horz" pos="3703">
          <p15:clr>
            <a:srgbClr val="C35EA4"/>
          </p15:clr>
        </p15:guide>
        <p15:guide id="2" orient="horz" pos="932">
          <p15:clr>
            <a:srgbClr val="547EB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ng Headline and 4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59"/>
            <a:ext cx="2571749" cy="2761615"/>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59"/>
            <a:ext cx="2571749" cy="2761615"/>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0" y="3145138"/>
            <a:ext cx="2571749" cy="2725310"/>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59"/>
            <a:ext cx="2571749" cy="2761615"/>
          </a:xfrm>
        </p:spPr>
        <p:txBody>
          <a:bodyPr/>
          <a:lstStyle>
            <a:lvl1pPr>
              <a:spcAft>
                <a:spcPts val="600"/>
              </a:spcAft>
              <a:defRPr sz="1800"/>
            </a:lvl1pPr>
            <a:lvl2pPr>
              <a:spcAft>
                <a:spcPts val="600"/>
              </a:spcAft>
              <a:defRPr sz="1800"/>
            </a:lvl2pPr>
            <a:lvl3pPr>
              <a:spcAft>
                <a:spcPts val="600"/>
              </a:spcAft>
              <a:defRPr sz="1800"/>
            </a:lvl3pPr>
            <a:lvl4pPr>
              <a:spcAft>
                <a:spcPts val="600"/>
              </a:spcAft>
              <a:defRPr sz="1600"/>
            </a:lvl4pPr>
            <a:lvl5pPr>
              <a:spcAft>
                <a:spcPts val="600"/>
              </a:spcAft>
              <a:defRPr sz="1600"/>
            </a:lvl5pPr>
            <a:lvl6pPr>
              <a:defRPr sz="1200"/>
            </a:lvl6pPr>
          </a:lstStyle>
          <a:p>
            <a:pPr lvl="0"/>
            <a:r>
              <a:rPr lang="en-US"/>
              <a:t>Place text here 18pt</a:t>
            </a:r>
          </a:p>
          <a:p>
            <a:pPr lvl="1"/>
            <a:r>
              <a:rPr lang="en-US"/>
              <a:t>Second level 18pt</a:t>
            </a:r>
          </a:p>
          <a:p>
            <a:pPr lvl="2"/>
            <a:r>
              <a:rPr lang="en-US"/>
              <a:t>Third level 18pt</a:t>
            </a:r>
          </a:p>
          <a:p>
            <a:pPr lvl="3"/>
            <a:r>
              <a:rPr lang="en-US"/>
              <a:t>Fourth level 16pt</a:t>
            </a:r>
          </a:p>
          <a:p>
            <a:pPr lvl="4"/>
            <a:r>
              <a:rPr lang="en-US"/>
              <a:t>Fifth level 16</a:t>
            </a:r>
          </a:p>
          <a:p>
            <a:pPr lvl="5"/>
            <a:r>
              <a:rPr lang="en-US"/>
              <a:t>Sixth level 12pt</a:t>
            </a:r>
          </a:p>
        </p:txBody>
      </p:sp>
      <p:sp>
        <p:nvSpPr>
          <p:cNvPr id="23" name="Footer Placeholder 3">
            <a:extLst>
              <a:ext uri="{FF2B5EF4-FFF2-40B4-BE49-F238E27FC236}">
                <a16:creationId xmlns:a16="http://schemas.microsoft.com/office/drawing/2014/main" id="{83000718-AD47-4F1E-8F71-56356C940652}"/>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26" name="Title 1">
            <a:extLst>
              <a:ext uri="{FF2B5EF4-FFF2-40B4-BE49-F238E27FC236}">
                <a16:creationId xmlns:a16="http://schemas.microsoft.com/office/drawing/2014/main" id="{01BF3E00-F066-4583-A5B1-87DD1966679B}"/>
              </a:ext>
            </a:extLst>
          </p:cNvPr>
          <p:cNvSpPr>
            <a:spLocks noGrp="1"/>
          </p:cNvSpPr>
          <p:nvPr>
            <p:ph type="title" hasCustomPrompt="1"/>
          </p:nvPr>
        </p:nvSpPr>
        <p:spPr>
          <a:xfrm>
            <a:off x="381001" y="380999"/>
            <a:ext cx="11429999" cy="793837"/>
          </a:xfrm>
        </p:spPr>
        <p:txBody>
          <a:bodyPr/>
          <a:lstStyle/>
          <a:p>
            <a:r>
              <a:rPr lang="en-GB"/>
              <a:t>Place headline here (36pt, min 30pt)</a:t>
            </a:r>
            <a:endParaRPr lang="en-US"/>
          </a:p>
        </p:txBody>
      </p:sp>
      <p:sp>
        <p:nvSpPr>
          <p:cNvPr id="30" name="Text Placeholder 3">
            <a:extLst>
              <a:ext uri="{FF2B5EF4-FFF2-40B4-BE49-F238E27FC236}">
                <a16:creationId xmlns:a16="http://schemas.microsoft.com/office/drawing/2014/main" id="{5650FA89-A64B-4802-B6DF-D1844A843000}"/>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2" name="Slide Number Placeholder 1">
            <a:extLst>
              <a:ext uri="{FF2B5EF4-FFF2-40B4-BE49-F238E27FC236}">
                <a16:creationId xmlns:a16="http://schemas.microsoft.com/office/drawing/2014/main" id="{5D5B1DD8-C71C-4D65-A58A-0A9A86DCED84}"/>
              </a:ext>
            </a:extLst>
          </p:cNvPr>
          <p:cNvSpPr>
            <a:spLocks noGrp="1"/>
          </p:cNvSpPr>
          <p:nvPr>
            <p:ph type="sldNum" sz="quarter" idx="3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770079334"/>
      </p:ext>
    </p:extLst>
  </p:cSld>
  <p:clrMapOvr>
    <a:masterClrMapping/>
  </p:clrMapOvr>
  <p:extLst>
    <p:ext uri="{DCECCB84-F9BA-43D5-87BE-67443E8EF086}">
      <p15:sldGuideLst xmlns:p15="http://schemas.microsoft.com/office/powerpoint/2012/main">
        <p15:guide id="1" orient="horz" pos="3698">
          <p15:clr>
            <a:srgbClr val="C35EA4"/>
          </p15:clr>
        </p15:guide>
        <p15:guide id="2" orient="horz" pos="932">
          <p15:clr>
            <a:srgbClr val="547EB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ng Headline and 5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798829"/>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899"/>
            <a:ext cx="1985504" cy="1971541"/>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899"/>
            <a:ext cx="1985504" cy="1979613"/>
          </a:xfrm>
        </p:spPr>
        <p:txBody>
          <a:bodyPr/>
          <a:lstStyle>
            <a:lvl1pPr marL="0" indent="0" algn="ctr">
              <a:lnSpc>
                <a:spcPct val="90000"/>
              </a:lnSpc>
              <a:spcAft>
                <a:spcPts val="600"/>
              </a:spcAft>
              <a:buFont typeface="Graphik" panose="020B0604020202020204" pitchFamily="34" charset="0"/>
              <a:buNone/>
              <a:defRPr sz="2000" b="1"/>
            </a:lvl1pPr>
            <a:lvl2pPr marL="0" indent="0" algn="ctr">
              <a:spcAft>
                <a:spcPts val="600"/>
              </a:spcAft>
              <a:buNone/>
              <a:defRPr sz="1600"/>
            </a:lvl2pPr>
            <a:lvl3pPr marL="0" indent="0" algn="ctr">
              <a:spcAft>
                <a:spcPts val="600"/>
              </a:spcAft>
              <a:buNone/>
              <a:defRPr sz="1200"/>
            </a:lvl3pPr>
            <a:lvl4pPr marL="182880" indent="-182880" algn="ctr">
              <a:spcAft>
                <a:spcPts val="600"/>
              </a:spcAft>
              <a:buFont typeface="Graphik" panose="020B0604020202020204" pitchFamily="34" charset="0"/>
              <a:buChar char="•"/>
              <a:defRPr sz="1200"/>
            </a:lvl4pPr>
            <a:lvl5pPr>
              <a:spcAft>
                <a:spcPts val="600"/>
              </a:spcAft>
              <a:defRPr sz="1600"/>
            </a:lvl5pPr>
          </a:lstStyle>
          <a:p>
            <a:pPr lvl="0"/>
            <a:r>
              <a:rPr lang="en-US"/>
              <a:t>Headline 20pt</a:t>
            </a:r>
          </a:p>
          <a:p>
            <a:pPr lvl="1"/>
            <a:r>
              <a:rPr lang="en-US"/>
              <a:t>Details 16pt</a:t>
            </a:r>
          </a:p>
          <a:p>
            <a:pPr lvl="2"/>
            <a:r>
              <a:rPr lang="en-US"/>
              <a:t>More details 12pt</a:t>
            </a:r>
          </a:p>
          <a:p>
            <a:pPr lvl="3"/>
            <a:r>
              <a:rPr lang="en-US"/>
              <a:t>Bullet point 12pt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Graphik" panose="020B0604020202020204" pitchFamily="34" charset="0"/>
              <a:buNone/>
              <a:defRPr sz="1800" b="0"/>
            </a:lvl1pPr>
          </a:lstStyle>
          <a:p>
            <a:r>
              <a:rPr lang="en-GB"/>
              <a:t>Add icon</a:t>
            </a:r>
            <a:endParaRPr lang="en-US"/>
          </a:p>
        </p:txBody>
      </p:sp>
      <p:sp>
        <p:nvSpPr>
          <p:cNvPr id="33" name="Footer Placeholder 3">
            <a:extLst>
              <a:ext uri="{FF2B5EF4-FFF2-40B4-BE49-F238E27FC236}">
                <a16:creationId xmlns:a16="http://schemas.microsoft.com/office/drawing/2014/main" id="{57676F53-2AF5-4F44-9119-3C3347D1DA0B}"/>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4" name="Text Placeholder 3">
            <a:extLst>
              <a:ext uri="{FF2B5EF4-FFF2-40B4-BE49-F238E27FC236}">
                <a16:creationId xmlns:a16="http://schemas.microsoft.com/office/drawing/2014/main" id="{B8D97977-AAE6-4533-93CA-ADE704E9F4AD}"/>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3" name="Slide Number Placeholder 2">
            <a:extLst>
              <a:ext uri="{FF2B5EF4-FFF2-40B4-BE49-F238E27FC236}">
                <a16:creationId xmlns:a16="http://schemas.microsoft.com/office/drawing/2014/main" id="{55D3E087-C0E5-4045-83EC-D0F38053E0B8}"/>
              </a:ext>
            </a:extLst>
          </p:cNvPr>
          <p:cNvSpPr>
            <a:spLocks noGrp="1"/>
          </p:cNvSpPr>
          <p:nvPr>
            <p:ph type="sldNum" sz="quarter" idx="28"/>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079556231"/>
      </p:ext>
    </p:extLst>
  </p:cSld>
  <p:clrMapOvr>
    <a:masterClrMapping/>
  </p:clrMapOvr>
  <p:extLst>
    <p:ext uri="{DCECCB84-F9BA-43D5-87BE-67443E8EF086}">
      <p15:sldGuideLst xmlns:p15="http://schemas.microsoft.com/office/powerpoint/2012/main">
        <p15:guide id="1" orient="horz" pos="3703">
          <p15:clr>
            <a:srgbClr val="C35EA4"/>
          </p15:clr>
        </p15:guide>
        <p15:guide id="2" orient="horz" pos="932">
          <p15:clr>
            <a:srgbClr val="547EB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ng Headline-Team 4-Box Shadow">
    <p:spTree>
      <p:nvGrpSpPr>
        <p:cNvPr id="1" name=""/>
        <p:cNvGrpSpPr/>
        <p:nvPr/>
      </p:nvGrpSpPr>
      <p:grpSpPr>
        <a:xfrm>
          <a:off x="0" y="0"/>
          <a:ext cx="0" cy="0"/>
          <a:chOff x="0" y="0"/>
          <a:chExt cx="0" cy="0"/>
        </a:xfrm>
      </p:grpSpPr>
      <p:sp>
        <p:nvSpPr>
          <p:cNvPr id="21" name="Picture Placeholder 13">
            <a:extLst>
              <a:ext uri="{FF2B5EF4-FFF2-40B4-BE49-F238E27FC236}">
                <a16:creationId xmlns:a16="http://schemas.microsoft.com/office/drawing/2014/main" id="{D57647B7-79D1-0A4B-BE19-EB3D7E56204A}"/>
              </a:ext>
            </a:extLst>
          </p:cNvPr>
          <p:cNvSpPr>
            <a:spLocks noGrp="1"/>
          </p:cNvSpPr>
          <p:nvPr>
            <p:ph type="pic" sz="quarter" idx="15" hasCustomPrompt="1"/>
          </p:nvPr>
        </p:nvSpPr>
        <p:spPr>
          <a:xfrm>
            <a:off x="1154655"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Font typeface="Graphik" panose="020B0604020202020204" pitchFamily="34" charset="0"/>
              <a:buNone/>
              <a:defRPr lang="en-US" sz="1800" b="0" dirty="0"/>
            </a:lvl1pPr>
          </a:lstStyle>
          <a:p>
            <a:pPr lvl="0"/>
            <a:r>
              <a:rPr lang="en-GB"/>
              <a:t>Add profile photo</a:t>
            </a:r>
            <a:endParaRPr lang="en-US"/>
          </a:p>
        </p:txBody>
      </p:sp>
      <p:sp>
        <p:nvSpPr>
          <p:cNvPr id="46" name="Picture Placeholder 13">
            <a:extLst>
              <a:ext uri="{FF2B5EF4-FFF2-40B4-BE49-F238E27FC236}">
                <a16:creationId xmlns:a16="http://schemas.microsoft.com/office/drawing/2014/main" id="{25DB0B2A-9775-46B0-9A40-F75EBFA4B45C}"/>
              </a:ext>
            </a:extLst>
          </p:cNvPr>
          <p:cNvSpPr>
            <a:spLocks noGrp="1"/>
          </p:cNvSpPr>
          <p:nvPr>
            <p:ph type="pic" sz="quarter" idx="27" hasCustomPrompt="1"/>
          </p:nvPr>
        </p:nvSpPr>
        <p:spPr>
          <a:xfrm>
            <a:off x="3817351"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None/>
              <a:defRPr lang="en-US" sz="1800" dirty="0"/>
            </a:lvl1pPr>
          </a:lstStyle>
          <a:p>
            <a:pPr lvl="0"/>
            <a:r>
              <a:rPr lang="en-GB"/>
              <a:t>Add profile photo</a:t>
            </a:r>
            <a:endParaRPr lang="en-US"/>
          </a:p>
        </p:txBody>
      </p:sp>
      <p:sp>
        <p:nvSpPr>
          <p:cNvPr id="47" name="Picture Placeholder 13">
            <a:extLst>
              <a:ext uri="{FF2B5EF4-FFF2-40B4-BE49-F238E27FC236}">
                <a16:creationId xmlns:a16="http://schemas.microsoft.com/office/drawing/2014/main" id="{F83F6B5F-EAE7-44DA-BD77-6D66865CEB92}"/>
              </a:ext>
            </a:extLst>
          </p:cNvPr>
          <p:cNvSpPr>
            <a:spLocks noGrp="1"/>
          </p:cNvSpPr>
          <p:nvPr>
            <p:ph type="pic" sz="quarter" idx="28" hasCustomPrompt="1"/>
          </p:nvPr>
        </p:nvSpPr>
        <p:spPr>
          <a:xfrm>
            <a:off x="6480047"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None/>
              <a:defRPr lang="en-US" sz="1800" dirty="0"/>
            </a:lvl1pPr>
          </a:lstStyle>
          <a:p>
            <a:pPr lvl="0"/>
            <a:r>
              <a:rPr lang="en-GB"/>
              <a:t>Add profile photo</a:t>
            </a:r>
            <a:endParaRPr lang="en-US"/>
          </a:p>
        </p:txBody>
      </p:sp>
      <p:sp>
        <p:nvSpPr>
          <p:cNvPr id="48" name="Picture Placeholder 13">
            <a:extLst>
              <a:ext uri="{FF2B5EF4-FFF2-40B4-BE49-F238E27FC236}">
                <a16:creationId xmlns:a16="http://schemas.microsoft.com/office/drawing/2014/main" id="{AD8EF41C-E978-4139-80A4-73605C41EA35}"/>
              </a:ext>
            </a:extLst>
          </p:cNvPr>
          <p:cNvSpPr>
            <a:spLocks noGrp="1"/>
          </p:cNvSpPr>
          <p:nvPr>
            <p:ph type="pic" sz="quarter" idx="29" hasCustomPrompt="1"/>
          </p:nvPr>
        </p:nvSpPr>
        <p:spPr>
          <a:xfrm>
            <a:off x="9142743" y="1560513"/>
            <a:ext cx="1894600" cy="1894600"/>
          </a:xfrm>
          <a:solidFill>
            <a:schemeClr val="bg1">
              <a:lumMod val="95000"/>
            </a:schemeClr>
          </a:solidFill>
          <a:effectLst>
            <a:outerShdw dist="215900" dir="2700000" algn="tl" rotWithShape="0">
              <a:schemeClr val="accent1"/>
            </a:outerShdw>
          </a:effectLst>
        </p:spPr>
        <p:txBody>
          <a:bodyPr vert="horz" lIns="91440" tIns="91440" rIns="0" bIns="0" rtlCol="0">
            <a:noAutofit/>
          </a:bodyPr>
          <a:lstStyle>
            <a:lvl1pPr marL="0" indent="0">
              <a:buNone/>
              <a:defRPr lang="en-US" sz="1800" dirty="0"/>
            </a:lvl1pPr>
          </a:lstStyle>
          <a:p>
            <a:pPr lvl="0"/>
            <a:r>
              <a:rPr lang="en-GB"/>
              <a:t>Add profile photo</a:t>
            </a:r>
            <a:endParaRPr lang="en-US"/>
          </a:p>
        </p:txBody>
      </p:sp>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26" name="Text Placeholder 21">
            <a:extLst>
              <a:ext uri="{FF2B5EF4-FFF2-40B4-BE49-F238E27FC236}">
                <a16:creationId xmlns:a16="http://schemas.microsoft.com/office/drawing/2014/main" id="{85299B8E-3F01-2548-8001-539E1BC6287C}"/>
              </a:ext>
            </a:extLst>
          </p:cNvPr>
          <p:cNvSpPr>
            <a:spLocks noGrp="1"/>
          </p:cNvSpPr>
          <p:nvPr>
            <p:ph type="body" sz="quarter" idx="19" hasCustomPrompt="1"/>
          </p:nvPr>
        </p:nvSpPr>
        <p:spPr>
          <a:xfrm>
            <a:off x="1154653" y="3914042"/>
            <a:ext cx="2047984" cy="2397858"/>
          </a:xfrm>
        </p:spPr>
        <p:txBody>
          <a:bodyPr/>
          <a:lstStyle>
            <a:lvl1pPr marL="0" indent="0">
              <a:lnSpc>
                <a:spcPct val="80000"/>
              </a:lnSpc>
              <a:spcAft>
                <a:spcPts val="600"/>
              </a:spcAft>
              <a:buFont typeface="Graphik" panose="020B0604020202020204" pitchFamily="34" charset="0"/>
              <a:buNone/>
              <a:defRPr sz="2100" b="0" i="0">
                <a:solidFill>
                  <a:schemeClr val="accent2"/>
                </a:solidFill>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27" name="Text Placeholder 21">
            <a:extLst>
              <a:ext uri="{FF2B5EF4-FFF2-40B4-BE49-F238E27FC236}">
                <a16:creationId xmlns:a16="http://schemas.microsoft.com/office/drawing/2014/main" id="{4E426F14-FA6B-9D46-869F-A452B7018F41}"/>
              </a:ext>
            </a:extLst>
          </p:cNvPr>
          <p:cNvSpPr>
            <a:spLocks noGrp="1"/>
          </p:cNvSpPr>
          <p:nvPr>
            <p:ph type="body" sz="quarter" idx="20" hasCustomPrompt="1"/>
          </p:nvPr>
        </p:nvSpPr>
        <p:spPr>
          <a:xfrm>
            <a:off x="3817350" y="3914042"/>
            <a:ext cx="2047984" cy="2397858"/>
          </a:xfrm>
        </p:spPr>
        <p:txBody>
          <a:bodyPr/>
          <a:lstStyle>
            <a:lvl1pPr marL="0" indent="0">
              <a:lnSpc>
                <a:spcPct val="80000"/>
              </a:lnSpc>
              <a:spcAft>
                <a:spcPts val="600"/>
              </a:spcAft>
              <a:buFont typeface="Graphik" panose="020B0604020202020204" pitchFamily="34" charset="0"/>
              <a:buNone/>
              <a:defRPr lang="en-US" sz="2100" b="0" i="0" kern="1200" dirty="0" smtClean="0">
                <a:solidFill>
                  <a:schemeClr val="accent2"/>
                </a:solidFill>
                <a:latin typeface="GT Sectra Fine Rg" panose="00000500000000000000" pitchFamily="50" charset="0"/>
                <a:ea typeface="+mn-ea"/>
                <a:cs typeface="+mn-cs"/>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50" name="Text Placeholder 21">
            <a:extLst>
              <a:ext uri="{FF2B5EF4-FFF2-40B4-BE49-F238E27FC236}">
                <a16:creationId xmlns:a16="http://schemas.microsoft.com/office/drawing/2014/main" id="{538B1F0C-0682-354C-9C2E-DEAF9D4D617A}"/>
              </a:ext>
            </a:extLst>
          </p:cNvPr>
          <p:cNvSpPr>
            <a:spLocks noGrp="1"/>
          </p:cNvSpPr>
          <p:nvPr>
            <p:ph type="body" sz="quarter" idx="25" hasCustomPrompt="1"/>
          </p:nvPr>
        </p:nvSpPr>
        <p:spPr>
          <a:xfrm>
            <a:off x="6480047" y="3914042"/>
            <a:ext cx="2047984" cy="2397858"/>
          </a:xfrm>
        </p:spPr>
        <p:txBody>
          <a:bodyPr/>
          <a:lstStyle>
            <a:lvl1pPr marL="0" indent="0">
              <a:lnSpc>
                <a:spcPct val="80000"/>
              </a:lnSpc>
              <a:spcAft>
                <a:spcPts val="600"/>
              </a:spcAft>
              <a:buFont typeface="Graphik" panose="020B0604020202020204" pitchFamily="34" charset="0"/>
              <a:buNone/>
              <a:defRPr lang="en-US" sz="2100" b="0" i="0" kern="1200" dirty="0" smtClean="0">
                <a:solidFill>
                  <a:schemeClr val="accent2"/>
                </a:solidFill>
                <a:latin typeface="GT Sectra Fine Rg" panose="00000500000000000000" pitchFamily="50" charset="0"/>
                <a:ea typeface="+mn-ea"/>
                <a:cs typeface="+mn-cs"/>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51" name="Text Placeholder 21">
            <a:extLst>
              <a:ext uri="{FF2B5EF4-FFF2-40B4-BE49-F238E27FC236}">
                <a16:creationId xmlns:a16="http://schemas.microsoft.com/office/drawing/2014/main" id="{C69C98AC-20D5-A44F-AEBD-63FEBDE6140B}"/>
              </a:ext>
            </a:extLst>
          </p:cNvPr>
          <p:cNvSpPr>
            <a:spLocks noGrp="1"/>
          </p:cNvSpPr>
          <p:nvPr>
            <p:ph type="body" sz="quarter" idx="26" hasCustomPrompt="1"/>
          </p:nvPr>
        </p:nvSpPr>
        <p:spPr>
          <a:xfrm>
            <a:off x="9142742" y="3914042"/>
            <a:ext cx="2047984" cy="2397858"/>
          </a:xfrm>
        </p:spPr>
        <p:txBody>
          <a:bodyPr/>
          <a:lstStyle>
            <a:lvl1pPr marL="0" indent="0">
              <a:lnSpc>
                <a:spcPct val="80000"/>
              </a:lnSpc>
              <a:spcAft>
                <a:spcPts val="600"/>
              </a:spcAft>
              <a:buFont typeface="Graphik" panose="020B0604020202020204" pitchFamily="34" charset="0"/>
              <a:buNone/>
              <a:defRPr lang="en-US" sz="2100" b="0" i="0" kern="1200" dirty="0" smtClean="0">
                <a:solidFill>
                  <a:schemeClr val="accent2"/>
                </a:solidFill>
                <a:latin typeface="GT Sectra Fine Rg" panose="00000500000000000000" pitchFamily="50" charset="0"/>
                <a:ea typeface="+mn-ea"/>
                <a:cs typeface="+mn-cs"/>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a:t>
            </a:r>
            <a:br>
              <a:rPr lang="en-US"/>
            </a:br>
            <a:r>
              <a:rPr lang="en-US"/>
              <a:t>Last name 21pt</a:t>
            </a:r>
          </a:p>
          <a:p>
            <a:pPr lvl="1"/>
            <a:r>
              <a:rPr lang="en-US"/>
              <a:t>Role 16pt</a:t>
            </a:r>
          </a:p>
          <a:p>
            <a:pPr lvl="2"/>
            <a:r>
              <a:rPr lang="en-US"/>
              <a:t>Short bio 12pt</a:t>
            </a:r>
          </a:p>
          <a:p>
            <a:pPr lvl="3"/>
            <a:r>
              <a:rPr lang="en-US"/>
              <a:t>Bullet point 12pt</a:t>
            </a:r>
          </a:p>
        </p:txBody>
      </p:sp>
      <p:sp>
        <p:nvSpPr>
          <p:cNvPr id="13" name="Footer Placeholder 3">
            <a:extLst>
              <a:ext uri="{FF2B5EF4-FFF2-40B4-BE49-F238E27FC236}">
                <a16:creationId xmlns:a16="http://schemas.microsoft.com/office/drawing/2014/main" id="{9310CF55-0D9B-41F8-8D1E-8BA74BC232B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684481D5-3713-4165-990F-CD2E7B955A03}"/>
              </a:ext>
            </a:extLst>
          </p:cNvPr>
          <p:cNvSpPr>
            <a:spLocks noGrp="1"/>
          </p:cNvSpPr>
          <p:nvPr>
            <p:ph type="sldNum" sz="quarter" idx="3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19529082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ng Headline-Team 6-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6" name="Picture Placeholder 13">
            <a:extLst>
              <a:ext uri="{FF2B5EF4-FFF2-40B4-BE49-F238E27FC236}">
                <a16:creationId xmlns:a16="http://schemas.microsoft.com/office/drawing/2014/main" id="{B8224852-B872-0E48-9DF5-0937E260C3BE}"/>
              </a:ext>
            </a:extLst>
          </p:cNvPr>
          <p:cNvSpPr>
            <a:spLocks noGrp="1"/>
          </p:cNvSpPr>
          <p:nvPr>
            <p:ph type="pic" sz="quarter" idx="14" hasCustomPrompt="1"/>
          </p:nvPr>
        </p:nvSpPr>
        <p:spPr>
          <a:xfrm>
            <a:off x="381000" y="1845611"/>
            <a:ext cx="1554480" cy="1554480"/>
          </a:xfrm>
          <a:solidFill>
            <a:schemeClr val="bg1">
              <a:lumMod val="95000"/>
            </a:schemeClr>
          </a:solidFill>
        </p:spPr>
        <p:txBody>
          <a:bodyPr lIns="91440" tIns="0"/>
          <a:lstStyle>
            <a:lvl1pPr marL="0" indent="0">
              <a:buNone/>
              <a:defRPr sz="1800" b="0"/>
            </a:lvl1pPr>
          </a:lstStyle>
          <a:p>
            <a:r>
              <a:rPr lang="en-GB"/>
              <a:t>Add profile photo</a:t>
            </a:r>
            <a:endParaRPr lang="en-US"/>
          </a:p>
        </p:txBody>
      </p:sp>
      <p:sp>
        <p:nvSpPr>
          <p:cNvPr id="21" name="Picture Placeholder 13">
            <a:extLst>
              <a:ext uri="{FF2B5EF4-FFF2-40B4-BE49-F238E27FC236}">
                <a16:creationId xmlns:a16="http://schemas.microsoft.com/office/drawing/2014/main" id="{D57647B7-79D1-0A4B-BE19-EB3D7E56204A}"/>
              </a:ext>
            </a:extLst>
          </p:cNvPr>
          <p:cNvSpPr>
            <a:spLocks noGrp="1"/>
          </p:cNvSpPr>
          <p:nvPr>
            <p:ph type="pic" sz="quarter" idx="15" hasCustomPrompt="1"/>
          </p:nvPr>
        </p:nvSpPr>
        <p:spPr>
          <a:xfrm>
            <a:off x="2356104"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3" name="Picture Placeholder 13">
            <a:extLst>
              <a:ext uri="{FF2B5EF4-FFF2-40B4-BE49-F238E27FC236}">
                <a16:creationId xmlns:a16="http://schemas.microsoft.com/office/drawing/2014/main" id="{4340D6FD-1887-3544-A26E-8F335B859BDB}"/>
              </a:ext>
            </a:extLst>
          </p:cNvPr>
          <p:cNvSpPr>
            <a:spLocks noGrp="1"/>
          </p:cNvSpPr>
          <p:nvPr>
            <p:ph type="pic" sz="quarter" idx="16" hasCustomPrompt="1"/>
          </p:nvPr>
        </p:nvSpPr>
        <p:spPr>
          <a:xfrm>
            <a:off x="4331208"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4" name="Picture Placeholder 13">
            <a:extLst>
              <a:ext uri="{FF2B5EF4-FFF2-40B4-BE49-F238E27FC236}">
                <a16:creationId xmlns:a16="http://schemas.microsoft.com/office/drawing/2014/main" id="{FA080C1D-BB93-B249-9F54-C5F7A16E098B}"/>
              </a:ext>
            </a:extLst>
          </p:cNvPr>
          <p:cNvSpPr>
            <a:spLocks noGrp="1"/>
          </p:cNvSpPr>
          <p:nvPr>
            <p:ph type="pic" sz="quarter" idx="17" hasCustomPrompt="1"/>
          </p:nvPr>
        </p:nvSpPr>
        <p:spPr>
          <a:xfrm>
            <a:off x="6306312"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5" name="Picture Placeholder 13">
            <a:extLst>
              <a:ext uri="{FF2B5EF4-FFF2-40B4-BE49-F238E27FC236}">
                <a16:creationId xmlns:a16="http://schemas.microsoft.com/office/drawing/2014/main" id="{A1C6FF20-E7DF-8F42-9AE5-920A6769DA44}"/>
              </a:ext>
            </a:extLst>
          </p:cNvPr>
          <p:cNvSpPr>
            <a:spLocks noGrp="1"/>
          </p:cNvSpPr>
          <p:nvPr>
            <p:ph type="pic" sz="quarter" idx="18" hasCustomPrompt="1"/>
          </p:nvPr>
        </p:nvSpPr>
        <p:spPr>
          <a:xfrm>
            <a:off x="10256520"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1" name="Picture Placeholder 13">
            <a:extLst>
              <a:ext uri="{FF2B5EF4-FFF2-40B4-BE49-F238E27FC236}">
                <a16:creationId xmlns:a16="http://schemas.microsoft.com/office/drawing/2014/main" id="{CA9187A3-C074-9F44-8687-E31C02BD5083}"/>
              </a:ext>
            </a:extLst>
          </p:cNvPr>
          <p:cNvSpPr>
            <a:spLocks noGrp="1"/>
          </p:cNvSpPr>
          <p:nvPr>
            <p:ph type="pic" sz="quarter" idx="24" hasCustomPrompt="1"/>
          </p:nvPr>
        </p:nvSpPr>
        <p:spPr>
          <a:xfrm>
            <a:off x="8281416" y="1845611"/>
            <a:ext cx="1554480" cy="1554480"/>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22" name="Text Placeholder 21">
            <a:extLst>
              <a:ext uri="{FF2B5EF4-FFF2-40B4-BE49-F238E27FC236}">
                <a16:creationId xmlns:a16="http://schemas.microsoft.com/office/drawing/2014/main" id="{6BEB5A56-DED2-134F-B0DE-11936982FFF4}"/>
              </a:ext>
            </a:extLst>
          </p:cNvPr>
          <p:cNvSpPr>
            <a:spLocks noGrp="1"/>
          </p:cNvSpPr>
          <p:nvPr>
            <p:ph type="body" sz="quarter" idx="19" hasCustomPrompt="1"/>
          </p:nvPr>
        </p:nvSpPr>
        <p:spPr>
          <a:xfrm>
            <a:off x="377415" y="3926552"/>
            <a:ext cx="1554480" cy="1943893"/>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8" name="Text Placeholder 21">
            <a:extLst>
              <a:ext uri="{FF2B5EF4-FFF2-40B4-BE49-F238E27FC236}">
                <a16:creationId xmlns:a16="http://schemas.microsoft.com/office/drawing/2014/main" id="{923321BD-6745-7944-910F-B8C8E4AC31DD}"/>
              </a:ext>
            </a:extLst>
          </p:cNvPr>
          <p:cNvSpPr>
            <a:spLocks noGrp="1"/>
          </p:cNvSpPr>
          <p:nvPr>
            <p:ph type="body" sz="quarter" idx="20" hasCustomPrompt="1"/>
          </p:nvPr>
        </p:nvSpPr>
        <p:spPr>
          <a:xfrm>
            <a:off x="2353236"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9" name="Text Placeholder 21">
            <a:extLst>
              <a:ext uri="{FF2B5EF4-FFF2-40B4-BE49-F238E27FC236}">
                <a16:creationId xmlns:a16="http://schemas.microsoft.com/office/drawing/2014/main" id="{2A6C4DC7-1806-A74D-B434-61FF385F82AB}"/>
              </a:ext>
            </a:extLst>
          </p:cNvPr>
          <p:cNvSpPr>
            <a:spLocks noGrp="1"/>
          </p:cNvSpPr>
          <p:nvPr>
            <p:ph type="body" sz="quarter" idx="25" hasCustomPrompt="1"/>
          </p:nvPr>
        </p:nvSpPr>
        <p:spPr>
          <a:xfrm>
            <a:off x="4329057"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0" name="Text Placeholder 21">
            <a:extLst>
              <a:ext uri="{FF2B5EF4-FFF2-40B4-BE49-F238E27FC236}">
                <a16:creationId xmlns:a16="http://schemas.microsoft.com/office/drawing/2014/main" id="{053D7F26-6DC1-034C-B572-B4BFE718C797}"/>
              </a:ext>
            </a:extLst>
          </p:cNvPr>
          <p:cNvSpPr>
            <a:spLocks noGrp="1"/>
          </p:cNvSpPr>
          <p:nvPr>
            <p:ph type="body" sz="quarter" idx="26" hasCustomPrompt="1"/>
          </p:nvPr>
        </p:nvSpPr>
        <p:spPr>
          <a:xfrm>
            <a:off x="6304878"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2" name="Text Placeholder 21">
            <a:extLst>
              <a:ext uri="{FF2B5EF4-FFF2-40B4-BE49-F238E27FC236}">
                <a16:creationId xmlns:a16="http://schemas.microsoft.com/office/drawing/2014/main" id="{E075A489-B7B7-CE40-B061-D8A36AFCC817}"/>
              </a:ext>
            </a:extLst>
          </p:cNvPr>
          <p:cNvSpPr>
            <a:spLocks noGrp="1"/>
          </p:cNvSpPr>
          <p:nvPr>
            <p:ph type="body" sz="quarter" idx="27" hasCustomPrompt="1"/>
          </p:nvPr>
        </p:nvSpPr>
        <p:spPr>
          <a:xfrm>
            <a:off x="8280699"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5" name="Text Placeholder 21">
            <a:extLst>
              <a:ext uri="{FF2B5EF4-FFF2-40B4-BE49-F238E27FC236}">
                <a16:creationId xmlns:a16="http://schemas.microsoft.com/office/drawing/2014/main" id="{FF2BF483-5EDC-9242-AD58-57E84F538C81}"/>
              </a:ext>
            </a:extLst>
          </p:cNvPr>
          <p:cNvSpPr>
            <a:spLocks noGrp="1"/>
          </p:cNvSpPr>
          <p:nvPr>
            <p:ph type="body" sz="quarter" idx="28" hasCustomPrompt="1"/>
          </p:nvPr>
        </p:nvSpPr>
        <p:spPr>
          <a:xfrm>
            <a:off x="10256520"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7" name="Footer Placeholder 3">
            <a:extLst>
              <a:ext uri="{FF2B5EF4-FFF2-40B4-BE49-F238E27FC236}">
                <a16:creationId xmlns:a16="http://schemas.microsoft.com/office/drawing/2014/main" id="{BD665DCA-734C-4077-92CB-D7A9FCD67D9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BF3D474A-8A06-4078-BEBB-EBDCDD30231B}"/>
              </a:ext>
            </a:extLst>
          </p:cNvPr>
          <p:cNvSpPr>
            <a:spLocks noGrp="1"/>
          </p:cNvSpPr>
          <p:nvPr>
            <p:ph type="sldNum" sz="quarter" idx="29"/>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
        <p:nvSpPr>
          <p:cNvPr id="27" name="Picture Placeholder 4">
            <a:extLst>
              <a:ext uri="{FF2B5EF4-FFF2-40B4-BE49-F238E27FC236}">
                <a16:creationId xmlns:a16="http://schemas.microsoft.com/office/drawing/2014/main" id="{9FEF6117-B6D9-4841-8EFA-DF78BCFA9C0B}"/>
              </a:ext>
            </a:extLst>
          </p:cNvPr>
          <p:cNvSpPr>
            <a:spLocks noGrp="1"/>
          </p:cNvSpPr>
          <p:nvPr>
            <p:ph type="pic" sz="quarter" idx="30" hasCustomPrompt="1"/>
          </p:nvPr>
        </p:nvSpPr>
        <p:spPr>
          <a:xfrm>
            <a:off x="377415" y="3672216"/>
            <a:ext cx="457200" cy="27432"/>
          </a:xfrm>
          <a:solidFill>
            <a:schemeClr val="accent1"/>
          </a:solidFill>
        </p:spPr>
        <p:txBody>
          <a:bodyPr/>
          <a:lstStyle>
            <a:lvl1pPr>
              <a:buNone/>
              <a:defRPr sz="300"/>
            </a:lvl1pPr>
          </a:lstStyle>
          <a:p>
            <a:r>
              <a:rPr lang="en-GB"/>
              <a:t> </a:t>
            </a:r>
            <a:endParaRPr lang="en-US"/>
          </a:p>
        </p:txBody>
      </p:sp>
      <p:sp>
        <p:nvSpPr>
          <p:cNvPr id="38" name="Picture Placeholder 4">
            <a:extLst>
              <a:ext uri="{FF2B5EF4-FFF2-40B4-BE49-F238E27FC236}">
                <a16:creationId xmlns:a16="http://schemas.microsoft.com/office/drawing/2014/main" id="{90B0A6BB-BC70-4436-B334-35CF914D1772}"/>
              </a:ext>
            </a:extLst>
          </p:cNvPr>
          <p:cNvSpPr>
            <a:spLocks noGrp="1"/>
          </p:cNvSpPr>
          <p:nvPr>
            <p:ph type="pic" sz="quarter" idx="31" hasCustomPrompt="1"/>
          </p:nvPr>
        </p:nvSpPr>
        <p:spPr>
          <a:xfrm>
            <a:off x="2356104" y="3672216"/>
            <a:ext cx="457200" cy="27432"/>
          </a:xfrm>
          <a:solidFill>
            <a:schemeClr val="accent1"/>
          </a:solidFill>
        </p:spPr>
        <p:txBody>
          <a:bodyPr/>
          <a:lstStyle>
            <a:lvl1pPr>
              <a:buNone/>
              <a:defRPr sz="300"/>
            </a:lvl1pPr>
          </a:lstStyle>
          <a:p>
            <a:r>
              <a:rPr lang="en-GB"/>
              <a:t> </a:t>
            </a:r>
            <a:endParaRPr lang="en-US"/>
          </a:p>
        </p:txBody>
      </p:sp>
      <p:sp>
        <p:nvSpPr>
          <p:cNvPr id="39" name="Picture Placeholder 4">
            <a:extLst>
              <a:ext uri="{FF2B5EF4-FFF2-40B4-BE49-F238E27FC236}">
                <a16:creationId xmlns:a16="http://schemas.microsoft.com/office/drawing/2014/main" id="{EA23CA56-3568-4982-84E5-176DE32541C2}"/>
              </a:ext>
            </a:extLst>
          </p:cNvPr>
          <p:cNvSpPr>
            <a:spLocks noGrp="1"/>
          </p:cNvSpPr>
          <p:nvPr>
            <p:ph type="pic" sz="quarter" idx="32" hasCustomPrompt="1"/>
          </p:nvPr>
        </p:nvSpPr>
        <p:spPr>
          <a:xfrm>
            <a:off x="4331208" y="3672216"/>
            <a:ext cx="457200" cy="27432"/>
          </a:xfrm>
          <a:solidFill>
            <a:schemeClr val="accent1"/>
          </a:solidFill>
        </p:spPr>
        <p:txBody>
          <a:bodyPr/>
          <a:lstStyle>
            <a:lvl1pPr>
              <a:buNone/>
              <a:defRPr sz="300"/>
            </a:lvl1pPr>
          </a:lstStyle>
          <a:p>
            <a:r>
              <a:rPr lang="en-GB"/>
              <a:t> </a:t>
            </a:r>
            <a:endParaRPr lang="en-US"/>
          </a:p>
        </p:txBody>
      </p:sp>
      <p:sp>
        <p:nvSpPr>
          <p:cNvPr id="40" name="Picture Placeholder 4">
            <a:extLst>
              <a:ext uri="{FF2B5EF4-FFF2-40B4-BE49-F238E27FC236}">
                <a16:creationId xmlns:a16="http://schemas.microsoft.com/office/drawing/2014/main" id="{7E019EA7-B58E-4B17-A663-2E8CCD701589}"/>
              </a:ext>
            </a:extLst>
          </p:cNvPr>
          <p:cNvSpPr>
            <a:spLocks noGrp="1"/>
          </p:cNvSpPr>
          <p:nvPr>
            <p:ph type="pic" sz="quarter" idx="33" hasCustomPrompt="1"/>
          </p:nvPr>
        </p:nvSpPr>
        <p:spPr>
          <a:xfrm>
            <a:off x="6306312" y="3672216"/>
            <a:ext cx="457200" cy="27432"/>
          </a:xfrm>
          <a:solidFill>
            <a:schemeClr val="accent1"/>
          </a:solidFill>
        </p:spPr>
        <p:txBody>
          <a:bodyPr/>
          <a:lstStyle>
            <a:lvl1pPr>
              <a:buNone/>
              <a:defRPr sz="300"/>
            </a:lvl1pPr>
          </a:lstStyle>
          <a:p>
            <a:r>
              <a:rPr lang="en-GB"/>
              <a:t> </a:t>
            </a:r>
            <a:endParaRPr lang="en-US"/>
          </a:p>
        </p:txBody>
      </p:sp>
      <p:sp>
        <p:nvSpPr>
          <p:cNvPr id="44" name="Picture Placeholder 4">
            <a:extLst>
              <a:ext uri="{FF2B5EF4-FFF2-40B4-BE49-F238E27FC236}">
                <a16:creationId xmlns:a16="http://schemas.microsoft.com/office/drawing/2014/main" id="{9A57066F-5BF5-43F7-A9DA-1788B5511DA7}"/>
              </a:ext>
            </a:extLst>
          </p:cNvPr>
          <p:cNvSpPr>
            <a:spLocks noGrp="1"/>
          </p:cNvSpPr>
          <p:nvPr>
            <p:ph type="pic" sz="quarter" idx="34" hasCustomPrompt="1"/>
          </p:nvPr>
        </p:nvSpPr>
        <p:spPr>
          <a:xfrm>
            <a:off x="8281416" y="3672216"/>
            <a:ext cx="457200" cy="27432"/>
          </a:xfrm>
          <a:solidFill>
            <a:schemeClr val="accent1"/>
          </a:solidFill>
        </p:spPr>
        <p:txBody>
          <a:bodyPr/>
          <a:lstStyle>
            <a:lvl1pPr>
              <a:buNone/>
              <a:defRPr sz="300"/>
            </a:lvl1pPr>
          </a:lstStyle>
          <a:p>
            <a:r>
              <a:rPr lang="en-GB"/>
              <a:t> </a:t>
            </a:r>
            <a:endParaRPr lang="en-US"/>
          </a:p>
        </p:txBody>
      </p:sp>
      <p:sp>
        <p:nvSpPr>
          <p:cNvPr id="45" name="Picture Placeholder 4">
            <a:extLst>
              <a:ext uri="{FF2B5EF4-FFF2-40B4-BE49-F238E27FC236}">
                <a16:creationId xmlns:a16="http://schemas.microsoft.com/office/drawing/2014/main" id="{EA5F90EC-FB85-4041-85C1-409768D3A0C0}"/>
              </a:ext>
            </a:extLst>
          </p:cNvPr>
          <p:cNvSpPr>
            <a:spLocks noGrp="1"/>
          </p:cNvSpPr>
          <p:nvPr>
            <p:ph type="pic" sz="quarter" idx="35" hasCustomPrompt="1"/>
          </p:nvPr>
        </p:nvSpPr>
        <p:spPr>
          <a:xfrm>
            <a:off x="10256520" y="3672216"/>
            <a:ext cx="457200" cy="27432"/>
          </a:xfrm>
          <a:solidFill>
            <a:schemeClr val="accent1"/>
          </a:solidFill>
        </p:spPr>
        <p:txBody>
          <a:bodyPr/>
          <a:lstStyle>
            <a:lvl1pPr>
              <a:buNone/>
              <a:defRPr sz="300"/>
            </a:lvl1pPr>
          </a:lstStyle>
          <a:p>
            <a:r>
              <a:rPr lang="en-GB"/>
              <a:t> </a:t>
            </a:r>
            <a:endParaRPr lang="en-US"/>
          </a:p>
        </p:txBody>
      </p:sp>
    </p:spTree>
    <p:extLst>
      <p:ext uri="{BB962C8B-B14F-4D97-AF65-F5344CB8AC3E}">
        <p14:creationId xmlns:p14="http://schemas.microsoft.com/office/powerpoint/2010/main" val="538721940"/>
      </p:ext>
    </p:extLst>
  </p:cSld>
  <p:clrMapOvr>
    <a:masterClrMapping/>
  </p:clrMapOvr>
  <p:extLst>
    <p:ext uri="{DCECCB84-F9BA-43D5-87BE-67443E8EF086}">
      <p15:sldGuideLst xmlns:p15="http://schemas.microsoft.com/office/powerpoint/2012/main">
        <p15:guide id="1" orient="horz" pos="3703">
          <p15:clr>
            <a:srgbClr val="C35E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ng Headline-Team 6-Dar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6" name="Picture Placeholder 13">
            <a:extLst>
              <a:ext uri="{FF2B5EF4-FFF2-40B4-BE49-F238E27FC236}">
                <a16:creationId xmlns:a16="http://schemas.microsoft.com/office/drawing/2014/main" id="{B8224852-B872-0E48-9DF5-0937E260C3BE}"/>
              </a:ext>
            </a:extLst>
          </p:cNvPr>
          <p:cNvSpPr>
            <a:spLocks noGrp="1"/>
          </p:cNvSpPr>
          <p:nvPr>
            <p:ph type="pic" sz="quarter" idx="14" hasCustomPrompt="1"/>
          </p:nvPr>
        </p:nvSpPr>
        <p:spPr>
          <a:xfrm>
            <a:off x="381000" y="1845611"/>
            <a:ext cx="1554480" cy="1554480"/>
          </a:xfrm>
          <a:solidFill>
            <a:schemeClr val="tx1">
              <a:lumMod val="95000"/>
            </a:schemeClr>
          </a:solidFill>
        </p:spPr>
        <p:txBody>
          <a:bodyPr lIns="91440"/>
          <a:lstStyle>
            <a:lvl1pPr marL="0" indent="0">
              <a:buNone/>
              <a:defRPr sz="1800" b="0">
                <a:solidFill>
                  <a:schemeClr val="bg1"/>
                </a:solidFill>
              </a:defRPr>
            </a:lvl1pPr>
          </a:lstStyle>
          <a:p>
            <a:r>
              <a:rPr lang="en-GB"/>
              <a:t>Add profile photo</a:t>
            </a:r>
            <a:endParaRPr lang="en-US"/>
          </a:p>
        </p:txBody>
      </p:sp>
      <p:sp>
        <p:nvSpPr>
          <p:cNvPr id="21" name="Picture Placeholder 13">
            <a:extLst>
              <a:ext uri="{FF2B5EF4-FFF2-40B4-BE49-F238E27FC236}">
                <a16:creationId xmlns:a16="http://schemas.microsoft.com/office/drawing/2014/main" id="{D57647B7-79D1-0A4B-BE19-EB3D7E56204A}"/>
              </a:ext>
            </a:extLst>
          </p:cNvPr>
          <p:cNvSpPr>
            <a:spLocks noGrp="1"/>
          </p:cNvSpPr>
          <p:nvPr>
            <p:ph type="pic" sz="quarter" idx="15" hasCustomPrompt="1"/>
          </p:nvPr>
        </p:nvSpPr>
        <p:spPr>
          <a:xfrm>
            <a:off x="2356104"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3" name="Picture Placeholder 13">
            <a:extLst>
              <a:ext uri="{FF2B5EF4-FFF2-40B4-BE49-F238E27FC236}">
                <a16:creationId xmlns:a16="http://schemas.microsoft.com/office/drawing/2014/main" id="{4340D6FD-1887-3544-A26E-8F335B859BDB}"/>
              </a:ext>
            </a:extLst>
          </p:cNvPr>
          <p:cNvSpPr>
            <a:spLocks noGrp="1"/>
          </p:cNvSpPr>
          <p:nvPr>
            <p:ph type="pic" sz="quarter" idx="16" hasCustomPrompt="1"/>
          </p:nvPr>
        </p:nvSpPr>
        <p:spPr>
          <a:xfrm>
            <a:off x="4331208"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4" name="Picture Placeholder 13">
            <a:extLst>
              <a:ext uri="{FF2B5EF4-FFF2-40B4-BE49-F238E27FC236}">
                <a16:creationId xmlns:a16="http://schemas.microsoft.com/office/drawing/2014/main" id="{FA080C1D-BB93-B249-9F54-C5F7A16E098B}"/>
              </a:ext>
            </a:extLst>
          </p:cNvPr>
          <p:cNvSpPr>
            <a:spLocks noGrp="1"/>
          </p:cNvSpPr>
          <p:nvPr>
            <p:ph type="pic" sz="quarter" idx="17" hasCustomPrompt="1"/>
          </p:nvPr>
        </p:nvSpPr>
        <p:spPr>
          <a:xfrm>
            <a:off x="6306312"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5" name="Picture Placeholder 13">
            <a:extLst>
              <a:ext uri="{FF2B5EF4-FFF2-40B4-BE49-F238E27FC236}">
                <a16:creationId xmlns:a16="http://schemas.microsoft.com/office/drawing/2014/main" id="{A1C6FF20-E7DF-8F42-9AE5-920A6769DA44}"/>
              </a:ext>
            </a:extLst>
          </p:cNvPr>
          <p:cNvSpPr>
            <a:spLocks noGrp="1"/>
          </p:cNvSpPr>
          <p:nvPr>
            <p:ph type="pic" sz="quarter" idx="18" hasCustomPrompt="1"/>
          </p:nvPr>
        </p:nvSpPr>
        <p:spPr>
          <a:xfrm>
            <a:off x="10256520"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26" name="Text Placeholder 21">
            <a:extLst>
              <a:ext uri="{FF2B5EF4-FFF2-40B4-BE49-F238E27FC236}">
                <a16:creationId xmlns:a16="http://schemas.microsoft.com/office/drawing/2014/main" id="{85299B8E-3F01-2548-8001-539E1BC6287C}"/>
              </a:ext>
            </a:extLst>
          </p:cNvPr>
          <p:cNvSpPr>
            <a:spLocks noGrp="1"/>
          </p:cNvSpPr>
          <p:nvPr>
            <p:ph type="body" sz="quarter" idx="19" hasCustomPrompt="1"/>
          </p:nvPr>
        </p:nvSpPr>
        <p:spPr>
          <a:xfrm>
            <a:off x="377415" y="3926552"/>
            <a:ext cx="1554480" cy="1943892"/>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7" name="Text Placeholder 21">
            <a:extLst>
              <a:ext uri="{FF2B5EF4-FFF2-40B4-BE49-F238E27FC236}">
                <a16:creationId xmlns:a16="http://schemas.microsoft.com/office/drawing/2014/main" id="{4E426F14-FA6B-9D46-869F-A452B7018F41}"/>
              </a:ext>
            </a:extLst>
          </p:cNvPr>
          <p:cNvSpPr>
            <a:spLocks noGrp="1"/>
          </p:cNvSpPr>
          <p:nvPr>
            <p:ph type="body" sz="quarter" idx="20" hasCustomPrompt="1"/>
          </p:nvPr>
        </p:nvSpPr>
        <p:spPr>
          <a:xfrm>
            <a:off x="2353236" y="3926552"/>
            <a:ext cx="1554480" cy="1951961"/>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31" name="Picture Placeholder 13">
            <a:extLst>
              <a:ext uri="{FF2B5EF4-FFF2-40B4-BE49-F238E27FC236}">
                <a16:creationId xmlns:a16="http://schemas.microsoft.com/office/drawing/2014/main" id="{CA9187A3-C074-9F44-8687-E31C02BD5083}"/>
              </a:ext>
            </a:extLst>
          </p:cNvPr>
          <p:cNvSpPr>
            <a:spLocks noGrp="1"/>
          </p:cNvSpPr>
          <p:nvPr>
            <p:ph type="pic" sz="quarter" idx="24" hasCustomPrompt="1"/>
          </p:nvPr>
        </p:nvSpPr>
        <p:spPr>
          <a:xfrm>
            <a:off x="8281416" y="1845611"/>
            <a:ext cx="1554480" cy="1554480"/>
          </a:xfrm>
          <a:solidFill>
            <a:schemeClr val="tx1">
              <a:lumMod val="95000"/>
            </a:schemeClr>
          </a:solidFill>
        </p:spPr>
        <p:txBody>
          <a:bodyPr vert="horz" lIns="91440" tIns="0" rIns="0" bIns="0" rtlCol="0">
            <a:noAutofit/>
          </a:bodyPr>
          <a:lstStyle>
            <a:lvl1pPr marL="0" indent="0">
              <a:buNone/>
              <a:defRPr lang="en-US" sz="1800" b="0" dirty="0">
                <a:solidFill>
                  <a:schemeClr val="bg1"/>
                </a:solidFill>
              </a:defRPr>
            </a:lvl1pPr>
          </a:lstStyle>
          <a:p>
            <a:pPr lvl="0"/>
            <a:r>
              <a:rPr lang="en-GB"/>
              <a:t>Add profile photo</a:t>
            </a:r>
            <a:endParaRPr lang="en-US"/>
          </a:p>
        </p:txBody>
      </p:sp>
      <p:sp>
        <p:nvSpPr>
          <p:cNvPr id="50" name="Text Placeholder 21">
            <a:extLst>
              <a:ext uri="{FF2B5EF4-FFF2-40B4-BE49-F238E27FC236}">
                <a16:creationId xmlns:a16="http://schemas.microsoft.com/office/drawing/2014/main" id="{538B1F0C-0682-354C-9C2E-DEAF9D4D617A}"/>
              </a:ext>
            </a:extLst>
          </p:cNvPr>
          <p:cNvSpPr>
            <a:spLocks noGrp="1"/>
          </p:cNvSpPr>
          <p:nvPr>
            <p:ph type="body" sz="quarter" idx="25" hasCustomPrompt="1"/>
          </p:nvPr>
        </p:nvSpPr>
        <p:spPr>
          <a:xfrm>
            <a:off x="4329057" y="3926552"/>
            <a:ext cx="1554480" cy="1951960"/>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51" name="Text Placeholder 21">
            <a:extLst>
              <a:ext uri="{FF2B5EF4-FFF2-40B4-BE49-F238E27FC236}">
                <a16:creationId xmlns:a16="http://schemas.microsoft.com/office/drawing/2014/main" id="{C69C98AC-20D5-A44F-AEBD-63FEBDE6140B}"/>
              </a:ext>
            </a:extLst>
          </p:cNvPr>
          <p:cNvSpPr>
            <a:spLocks noGrp="1"/>
          </p:cNvSpPr>
          <p:nvPr>
            <p:ph type="body" sz="quarter" idx="26" hasCustomPrompt="1"/>
          </p:nvPr>
        </p:nvSpPr>
        <p:spPr>
          <a:xfrm>
            <a:off x="6304878" y="3926552"/>
            <a:ext cx="1554480" cy="1951960"/>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52" name="Text Placeholder 21">
            <a:extLst>
              <a:ext uri="{FF2B5EF4-FFF2-40B4-BE49-F238E27FC236}">
                <a16:creationId xmlns:a16="http://schemas.microsoft.com/office/drawing/2014/main" id="{6DA3268F-5CC4-7E4D-879D-3A3F1FBF6B55}"/>
              </a:ext>
            </a:extLst>
          </p:cNvPr>
          <p:cNvSpPr>
            <a:spLocks noGrp="1"/>
          </p:cNvSpPr>
          <p:nvPr>
            <p:ph type="body" sz="quarter" idx="27" hasCustomPrompt="1"/>
          </p:nvPr>
        </p:nvSpPr>
        <p:spPr>
          <a:xfrm>
            <a:off x="8280699" y="3926552"/>
            <a:ext cx="1554480" cy="1951958"/>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53" name="Text Placeholder 21">
            <a:extLst>
              <a:ext uri="{FF2B5EF4-FFF2-40B4-BE49-F238E27FC236}">
                <a16:creationId xmlns:a16="http://schemas.microsoft.com/office/drawing/2014/main" id="{855592D2-902A-1146-B433-6648BEC87843}"/>
              </a:ext>
            </a:extLst>
          </p:cNvPr>
          <p:cNvSpPr>
            <a:spLocks noGrp="1"/>
          </p:cNvSpPr>
          <p:nvPr>
            <p:ph type="body" sz="quarter" idx="28" hasCustomPrompt="1"/>
          </p:nvPr>
        </p:nvSpPr>
        <p:spPr>
          <a:xfrm>
            <a:off x="10256520" y="3926552"/>
            <a:ext cx="1554480" cy="1943890"/>
          </a:xfrm>
        </p:spPr>
        <p:txBody>
          <a:bodyPr/>
          <a:lstStyle>
            <a:lvl1pPr marL="0" indent="0">
              <a:lnSpc>
                <a:spcPct val="80000"/>
              </a:lnSpc>
              <a:spcAft>
                <a:spcPts val="600"/>
              </a:spcAft>
              <a:buFont typeface="Graphik" panose="020B0604020202020204" pitchFamily="34" charset="0"/>
              <a:buNone/>
              <a:defRPr sz="2100" b="0" i="0">
                <a:latin typeface="GT Sectra Fine Rg" panose="00000500000000000000" pitchFamily="50" charset="0"/>
              </a:defRPr>
            </a:lvl1pPr>
            <a:lvl2pPr marL="0" indent="0">
              <a:spcAft>
                <a:spcPts val="600"/>
              </a:spcAft>
              <a:buNone/>
              <a:defRPr sz="1600"/>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a:t>
            </a:r>
          </a:p>
          <a:p>
            <a:pPr lvl="1"/>
            <a:r>
              <a:rPr lang="en-US"/>
              <a:t>Role 16pt</a:t>
            </a:r>
          </a:p>
          <a:p>
            <a:pPr lvl="2"/>
            <a:r>
              <a:rPr lang="en-US"/>
              <a:t>Short bio 12pt</a:t>
            </a:r>
          </a:p>
          <a:p>
            <a:pPr lvl="3"/>
            <a:r>
              <a:rPr lang="en-US"/>
              <a:t>Bullet point 12pt</a:t>
            </a:r>
          </a:p>
        </p:txBody>
      </p:sp>
      <p:sp>
        <p:nvSpPr>
          <p:cNvPr id="29" name="Footer Placeholder 3">
            <a:extLst>
              <a:ext uri="{FF2B5EF4-FFF2-40B4-BE49-F238E27FC236}">
                <a16:creationId xmlns:a16="http://schemas.microsoft.com/office/drawing/2014/main" id="{F748F9AD-5F56-42EC-9922-780EBA4436E9}"/>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2" name="GTS_WH" descr="Accenture Greater Than symbol in white">
            <a:extLst>
              <a:ext uri="{FF2B5EF4-FFF2-40B4-BE49-F238E27FC236}">
                <a16:creationId xmlns:a16="http://schemas.microsoft.com/office/drawing/2014/main" id="{B49891DC-D80E-4D1B-961E-1B567E0E4535}"/>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lide Number Placeholder 2">
            <a:extLst>
              <a:ext uri="{FF2B5EF4-FFF2-40B4-BE49-F238E27FC236}">
                <a16:creationId xmlns:a16="http://schemas.microsoft.com/office/drawing/2014/main" id="{DE8FB076-B311-496F-8C11-2C54B06FBB3D}"/>
              </a:ext>
            </a:extLst>
          </p:cNvPr>
          <p:cNvSpPr>
            <a:spLocks noGrp="1"/>
          </p:cNvSpPr>
          <p:nvPr>
            <p:ph type="sldNum" sz="quarter" idx="29"/>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
        <p:nvSpPr>
          <p:cNvPr id="28" name="Picture Placeholder 4">
            <a:extLst>
              <a:ext uri="{FF2B5EF4-FFF2-40B4-BE49-F238E27FC236}">
                <a16:creationId xmlns:a16="http://schemas.microsoft.com/office/drawing/2014/main" id="{199DF3DD-2E34-4D79-8E11-12CE813E73FA}"/>
              </a:ext>
            </a:extLst>
          </p:cNvPr>
          <p:cNvSpPr>
            <a:spLocks noGrp="1"/>
          </p:cNvSpPr>
          <p:nvPr>
            <p:ph type="pic" sz="quarter" idx="30" hasCustomPrompt="1"/>
          </p:nvPr>
        </p:nvSpPr>
        <p:spPr>
          <a:xfrm>
            <a:off x="381000" y="3647164"/>
            <a:ext cx="457200" cy="27432"/>
          </a:xfrm>
          <a:solidFill>
            <a:schemeClr val="accent1"/>
          </a:solidFill>
        </p:spPr>
        <p:txBody>
          <a:bodyPr/>
          <a:lstStyle>
            <a:lvl1pPr>
              <a:buNone/>
              <a:defRPr sz="300"/>
            </a:lvl1pPr>
          </a:lstStyle>
          <a:p>
            <a:r>
              <a:rPr lang="en-GB"/>
              <a:t> </a:t>
            </a:r>
            <a:endParaRPr lang="en-US"/>
          </a:p>
        </p:txBody>
      </p:sp>
      <p:sp>
        <p:nvSpPr>
          <p:cNvPr id="35" name="Picture Placeholder 4">
            <a:extLst>
              <a:ext uri="{FF2B5EF4-FFF2-40B4-BE49-F238E27FC236}">
                <a16:creationId xmlns:a16="http://schemas.microsoft.com/office/drawing/2014/main" id="{6FCD1A94-A214-4264-842C-B5DA710C1F37}"/>
              </a:ext>
            </a:extLst>
          </p:cNvPr>
          <p:cNvSpPr>
            <a:spLocks noGrp="1"/>
          </p:cNvSpPr>
          <p:nvPr>
            <p:ph type="pic" sz="quarter" idx="31" hasCustomPrompt="1"/>
          </p:nvPr>
        </p:nvSpPr>
        <p:spPr>
          <a:xfrm>
            <a:off x="2356104" y="3647164"/>
            <a:ext cx="457200" cy="27432"/>
          </a:xfrm>
          <a:solidFill>
            <a:schemeClr val="accent1"/>
          </a:solidFill>
        </p:spPr>
        <p:txBody>
          <a:bodyPr/>
          <a:lstStyle>
            <a:lvl1pPr>
              <a:buNone/>
              <a:defRPr sz="300"/>
            </a:lvl1pPr>
          </a:lstStyle>
          <a:p>
            <a:r>
              <a:rPr lang="en-GB"/>
              <a:t> </a:t>
            </a:r>
            <a:endParaRPr lang="en-US"/>
          </a:p>
        </p:txBody>
      </p:sp>
      <p:sp>
        <p:nvSpPr>
          <p:cNvPr id="37" name="Picture Placeholder 4">
            <a:extLst>
              <a:ext uri="{FF2B5EF4-FFF2-40B4-BE49-F238E27FC236}">
                <a16:creationId xmlns:a16="http://schemas.microsoft.com/office/drawing/2014/main" id="{895C1CB4-E517-4380-8170-E8C0CA787FBA}"/>
              </a:ext>
            </a:extLst>
          </p:cNvPr>
          <p:cNvSpPr>
            <a:spLocks noGrp="1"/>
          </p:cNvSpPr>
          <p:nvPr>
            <p:ph type="pic" sz="quarter" idx="32" hasCustomPrompt="1"/>
          </p:nvPr>
        </p:nvSpPr>
        <p:spPr>
          <a:xfrm>
            <a:off x="4331208" y="3647164"/>
            <a:ext cx="457200" cy="27432"/>
          </a:xfrm>
          <a:solidFill>
            <a:schemeClr val="accent1"/>
          </a:solidFill>
        </p:spPr>
        <p:txBody>
          <a:bodyPr/>
          <a:lstStyle>
            <a:lvl1pPr>
              <a:buNone/>
              <a:defRPr sz="300"/>
            </a:lvl1pPr>
          </a:lstStyle>
          <a:p>
            <a:r>
              <a:rPr lang="en-GB"/>
              <a:t> </a:t>
            </a:r>
            <a:endParaRPr lang="en-US"/>
          </a:p>
        </p:txBody>
      </p:sp>
      <p:sp>
        <p:nvSpPr>
          <p:cNvPr id="38" name="Picture Placeholder 4">
            <a:extLst>
              <a:ext uri="{FF2B5EF4-FFF2-40B4-BE49-F238E27FC236}">
                <a16:creationId xmlns:a16="http://schemas.microsoft.com/office/drawing/2014/main" id="{6AFBE91E-BB56-4FAF-ADEB-859CA86F829F}"/>
              </a:ext>
            </a:extLst>
          </p:cNvPr>
          <p:cNvSpPr>
            <a:spLocks noGrp="1"/>
          </p:cNvSpPr>
          <p:nvPr>
            <p:ph type="pic" sz="quarter" idx="33" hasCustomPrompt="1"/>
          </p:nvPr>
        </p:nvSpPr>
        <p:spPr>
          <a:xfrm>
            <a:off x="6306312" y="3647164"/>
            <a:ext cx="457200" cy="27432"/>
          </a:xfrm>
          <a:solidFill>
            <a:schemeClr val="accent1"/>
          </a:solidFill>
        </p:spPr>
        <p:txBody>
          <a:bodyPr/>
          <a:lstStyle>
            <a:lvl1pPr>
              <a:buNone/>
              <a:defRPr sz="300"/>
            </a:lvl1pPr>
          </a:lstStyle>
          <a:p>
            <a:r>
              <a:rPr lang="en-GB"/>
              <a:t> </a:t>
            </a:r>
            <a:endParaRPr lang="en-US"/>
          </a:p>
        </p:txBody>
      </p:sp>
      <p:sp>
        <p:nvSpPr>
          <p:cNvPr id="39" name="Picture Placeholder 4">
            <a:extLst>
              <a:ext uri="{FF2B5EF4-FFF2-40B4-BE49-F238E27FC236}">
                <a16:creationId xmlns:a16="http://schemas.microsoft.com/office/drawing/2014/main" id="{15D78B8A-7ECF-44EE-A95F-FBD072A68894}"/>
              </a:ext>
            </a:extLst>
          </p:cNvPr>
          <p:cNvSpPr>
            <a:spLocks noGrp="1"/>
          </p:cNvSpPr>
          <p:nvPr>
            <p:ph type="pic" sz="quarter" idx="34" hasCustomPrompt="1"/>
          </p:nvPr>
        </p:nvSpPr>
        <p:spPr>
          <a:xfrm>
            <a:off x="8281416" y="3647164"/>
            <a:ext cx="457200" cy="27432"/>
          </a:xfrm>
          <a:solidFill>
            <a:schemeClr val="accent1"/>
          </a:solidFill>
        </p:spPr>
        <p:txBody>
          <a:bodyPr/>
          <a:lstStyle>
            <a:lvl1pPr>
              <a:buNone/>
              <a:defRPr sz="300"/>
            </a:lvl1pPr>
          </a:lstStyle>
          <a:p>
            <a:r>
              <a:rPr lang="en-GB"/>
              <a:t> </a:t>
            </a:r>
            <a:endParaRPr lang="en-US"/>
          </a:p>
        </p:txBody>
      </p:sp>
      <p:sp>
        <p:nvSpPr>
          <p:cNvPr id="40" name="Picture Placeholder 4">
            <a:extLst>
              <a:ext uri="{FF2B5EF4-FFF2-40B4-BE49-F238E27FC236}">
                <a16:creationId xmlns:a16="http://schemas.microsoft.com/office/drawing/2014/main" id="{F2F64C30-F694-4DC6-AAED-5ECA99ECCF51}"/>
              </a:ext>
            </a:extLst>
          </p:cNvPr>
          <p:cNvSpPr>
            <a:spLocks noGrp="1"/>
          </p:cNvSpPr>
          <p:nvPr>
            <p:ph type="pic" sz="quarter" idx="35" hasCustomPrompt="1"/>
          </p:nvPr>
        </p:nvSpPr>
        <p:spPr>
          <a:xfrm>
            <a:off x="10256520" y="3647164"/>
            <a:ext cx="457200" cy="27432"/>
          </a:xfrm>
          <a:solidFill>
            <a:schemeClr val="accent1"/>
          </a:solidFill>
        </p:spPr>
        <p:txBody>
          <a:bodyPr/>
          <a:lstStyle>
            <a:lvl1pPr>
              <a:buNone/>
              <a:defRPr sz="300"/>
            </a:lvl1pPr>
          </a:lstStyle>
          <a:p>
            <a:r>
              <a:rPr lang="en-GB"/>
              <a:t> </a:t>
            </a:r>
            <a:endParaRPr lang="en-US"/>
          </a:p>
        </p:txBody>
      </p:sp>
    </p:spTree>
    <p:extLst>
      <p:ext uri="{BB962C8B-B14F-4D97-AF65-F5344CB8AC3E}">
        <p14:creationId xmlns:p14="http://schemas.microsoft.com/office/powerpoint/2010/main" val="32933949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703">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mon Layout">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96B10-74C7-582A-7A30-FCCC02D5A206}"/>
              </a:ext>
            </a:extLst>
          </p:cNvPr>
          <p:cNvSpPr>
            <a:spLocks noGrp="1"/>
          </p:cNvSpPr>
          <p:nvPr>
            <p:ph type="title"/>
          </p:nvPr>
        </p:nvSpPr>
        <p:spPr>
          <a:xfrm>
            <a:off x="381000" y="469900"/>
            <a:ext cx="11430000" cy="419100"/>
          </a:xfrm>
        </p:spPr>
        <p:txBody>
          <a:bodyPr/>
          <a:lstStyle/>
          <a:p>
            <a:r>
              <a:rPr kumimoji="1" lang="ja-JP" altLang="en-US"/>
              <a:t>マスター タイトルの書式設定</a:t>
            </a:r>
          </a:p>
        </p:txBody>
      </p:sp>
      <p:sp>
        <p:nvSpPr>
          <p:cNvPr id="8" name="テキスト プレースホルダー 7">
            <a:extLst>
              <a:ext uri="{FF2B5EF4-FFF2-40B4-BE49-F238E27FC236}">
                <a16:creationId xmlns:a16="http://schemas.microsoft.com/office/drawing/2014/main" id="{9B997706-24F4-EEDE-50D4-B90B56BA8FB5}"/>
              </a:ext>
            </a:extLst>
          </p:cNvPr>
          <p:cNvSpPr>
            <a:spLocks noGrp="1"/>
          </p:cNvSpPr>
          <p:nvPr>
            <p:ph type="body" sz="quarter" idx="12"/>
          </p:nvPr>
        </p:nvSpPr>
        <p:spPr>
          <a:xfrm>
            <a:off x="381000" y="952501"/>
            <a:ext cx="11430000" cy="7620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46286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ng Headline-Team 8-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6371931-42F0-694A-9918-74F36725749C}"/>
              </a:ext>
            </a:extLst>
          </p:cNvPr>
          <p:cNvSpPr>
            <a:spLocks noGrp="1"/>
          </p:cNvSpPr>
          <p:nvPr>
            <p:ph type="body" sz="quarter" idx="42" hasCustomPrompt="1"/>
          </p:nvPr>
        </p:nvSpPr>
        <p:spPr>
          <a:xfrm>
            <a:off x="381000" y="1295233"/>
            <a:ext cx="3540355" cy="5016665"/>
          </a:xfrm>
        </p:spPr>
        <p:txBody>
          <a:bodyPr/>
          <a:lstStyle>
            <a:lvl1pPr>
              <a:defRPr/>
            </a:lvl1pPr>
            <a:lvl2pPr>
              <a:defRPr/>
            </a:lvl2pPr>
            <a:lvl3pPr>
              <a:defRPr/>
            </a:lvl3pPr>
            <a:lvl4pPr>
              <a:defRPr/>
            </a:lvl4pPr>
            <a:lvl5pPr>
              <a:defRPr/>
            </a:lvl5pPr>
          </a:lstStyle>
          <a:p>
            <a:pPr lvl="0"/>
            <a:r>
              <a:rPr lang="en-GB"/>
              <a:t>Place text here, use indent to access other levels 20pt</a:t>
            </a:r>
          </a:p>
          <a:p>
            <a:pPr lvl="1"/>
            <a:r>
              <a:rPr lang="en-GB"/>
              <a:t>Second level 20pt</a:t>
            </a:r>
          </a:p>
          <a:p>
            <a:pPr lvl="2"/>
            <a:r>
              <a:rPr lang="en-GB"/>
              <a:t>Third level 20pt</a:t>
            </a:r>
          </a:p>
          <a:p>
            <a:pPr lvl="3"/>
            <a:r>
              <a:rPr lang="en-GB"/>
              <a:t>Fourth level 18pt</a:t>
            </a:r>
          </a:p>
          <a:p>
            <a:pPr lvl="4"/>
            <a:r>
              <a:rPr lang="en-GB"/>
              <a:t>Fifth level 18pt</a:t>
            </a:r>
            <a:endParaRPr lang="en-US"/>
          </a:p>
        </p:txBody>
      </p:sp>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45" name="Picture Placeholder 13">
            <a:extLst>
              <a:ext uri="{FF2B5EF4-FFF2-40B4-BE49-F238E27FC236}">
                <a16:creationId xmlns:a16="http://schemas.microsoft.com/office/drawing/2014/main" id="{CD7EAAF9-7102-4351-9F35-C40B3F381975}"/>
              </a:ext>
            </a:extLst>
          </p:cNvPr>
          <p:cNvSpPr>
            <a:spLocks noGrp="1"/>
          </p:cNvSpPr>
          <p:nvPr>
            <p:ph type="pic" sz="quarter" idx="16" hasCustomPrompt="1"/>
          </p:nvPr>
        </p:nvSpPr>
        <p:spPr>
          <a:xfrm>
            <a:off x="4325820"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6" name="Picture Placeholder 13">
            <a:extLst>
              <a:ext uri="{FF2B5EF4-FFF2-40B4-BE49-F238E27FC236}">
                <a16:creationId xmlns:a16="http://schemas.microsoft.com/office/drawing/2014/main" id="{CC40CB3D-DFEA-4056-B2DA-887E7C863243}"/>
              </a:ext>
            </a:extLst>
          </p:cNvPr>
          <p:cNvSpPr>
            <a:spLocks noGrp="1"/>
          </p:cNvSpPr>
          <p:nvPr>
            <p:ph type="pic" sz="quarter" idx="17" hasCustomPrompt="1"/>
          </p:nvPr>
        </p:nvSpPr>
        <p:spPr>
          <a:xfrm>
            <a:off x="6298231"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7" name="Picture Placeholder 13">
            <a:extLst>
              <a:ext uri="{FF2B5EF4-FFF2-40B4-BE49-F238E27FC236}">
                <a16:creationId xmlns:a16="http://schemas.microsoft.com/office/drawing/2014/main" id="{F8BABECB-6F2D-4068-AEE6-A603DAA72EFF}"/>
              </a:ext>
            </a:extLst>
          </p:cNvPr>
          <p:cNvSpPr>
            <a:spLocks noGrp="1"/>
          </p:cNvSpPr>
          <p:nvPr>
            <p:ph type="pic" sz="quarter" idx="18" hasCustomPrompt="1"/>
          </p:nvPr>
        </p:nvSpPr>
        <p:spPr>
          <a:xfrm>
            <a:off x="10243053"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8" name="Picture Placeholder 13">
            <a:extLst>
              <a:ext uri="{FF2B5EF4-FFF2-40B4-BE49-F238E27FC236}">
                <a16:creationId xmlns:a16="http://schemas.microsoft.com/office/drawing/2014/main" id="{914A31DD-59CB-48C9-9C28-954E6B85C623}"/>
              </a:ext>
            </a:extLst>
          </p:cNvPr>
          <p:cNvSpPr>
            <a:spLocks noGrp="1"/>
          </p:cNvSpPr>
          <p:nvPr>
            <p:ph type="pic" sz="quarter" idx="24" hasCustomPrompt="1"/>
          </p:nvPr>
        </p:nvSpPr>
        <p:spPr>
          <a:xfrm>
            <a:off x="8270642" y="1295233"/>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57" name="Text Placeholder 21">
            <a:extLst>
              <a:ext uri="{FF2B5EF4-FFF2-40B4-BE49-F238E27FC236}">
                <a16:creationId xmlns:a16="http://schemas.microsoft.com/office/drawing/2014/main" id="{224BCF40-5B7A-4471-B077-3EEE956ADC3D}"/>
              </a:ext>
            </a:extLst>
          </p:cNvPr>
          <p:cNvSpPr>
            <a:spLocks noGrp="1"/>
          </p:cNvSpPr>
          <p:nvPr>
            <p:ph type="body" sz="quarter" idx="25" hasCustomPrompt="1"/>
          </p:nvPr>
        </p:nvSpPr>
        <p:spPr>
          <a:xfrm>
            <a:off x="4325822"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58" name="Text Placeholder 21">
            <a:extLst>
              <a:ext uri="{FF2B5EF4-FFF2-40B4-BE49-F238E27FC236}">
                <a16:creationId xmlns:a16="http://schemas.microsoft.com/office/drawing/2014/main" id="{68E899C2-D12C-4214-88A5-B7A6E1BCDCEC}"/>
              </a:ext>
            </a:extLst>
          </p:cNvPr>
          <p:cNvSpPr>
            <a:spLocks noGrp="1"/>
          </p:cNvSpPr>
          <p:nvPr>
            <p:ph type="body" sz="quarter" idx="26" hasCustomPrompt="1"/>
          </p:nvPr>
        </p:nvSpPr>
        <p:spPr>
          <a:xfrm>
            <a:off x="6298233"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59" name="Text Placeholder 21">
            <a:extLst>
              <a:ext uri="{FF2B5EF4-FFF2-40B4-BE49-F238E27FC236}">
                <a16:creationId xmlns:a16="http://schemas.microsoft.com/office/drawing/2014/main" id="{66A0D763-27FE-421C-A5D9-19A08FC2D8D1}"/>
              </a:ext>
            </a:extLst>
          </p:cNvPr>
          <p:cNvSpPr>
            <a:spLocks noGrp="1"/>
          </p:cNvSpPr>
          <p:nvPr>
            <p:ph type="body" sz="quarter" idx="27" hasCustomPrompt="1"/>
          </p:nvPr>
        </p:nvSpPr>
        <p:spPr>
          <a:xfrm>
            <a:off x="8270644"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78" name="Text Placeholder 21">
            <a:extLst>
              <a:ext uri="{FF2B5EF4-FFF2-40B4-BE49-F238E27FC236}">
                <a16:creationId xmlns:a16="http://schemas.microsoft.com/office/drawing/2014/main" id="{43E52046-A5DE-47E3-A9A3-ADD4F6DB823B}"/>
              </a:ext>
            </a:extLst>
          </p:cNvPr>
          <p:cNvSpPr>
            <a:spLocks noGrp="1"/>
          </p:cNvSpPr>
          <p:nvPr>
            <p:ph type="body" sz="quarter" idx="28" hasCustomPrompt="1"/>
          </p:nvPr>
        </p:nvSpPr>
        <p:spPr>
          <a:xfrm>
            <a:off x="10243055" y="2786552"/>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32" name="Picture Placeholder 13">
            <a:extLst>
              <a:ext uri="{FF2B5EF4-FFF2-40B4-BE49-F238E27FC236}">
                <a16:creationId xmlns:a16="http://schemas.microsoft.com/office/drawing/2014/main" id="{BA696AEF-3D6B-2E4A-853E-8A8760E58D09}"/>
              </a:ext>
            </a:extLst>
          </p:cNvPr>
          <p:cNvSpPr>
            <a:spLocks noGrp="1"/>
          </p:cNvSpPr>
          <p:nvPr>
            <p:ph type="pic" sz="quarter" idx="43" hasCustomPrompt="1"/>
          </p:nvPr>
        </p:nvSpPr>
        <p:spPr>
          <a:xfrm>
            <a:off x="4325822"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3" name="Picture Placeholder 13">
            <a:extLst>
              <a:ext uri="{FF2B5EF4-FFF2-40B4-BE49-F238E27FC236}">
                <a16:creationId xmlns:a16="http://schemas.microsoft.com/office/drawing/2014/main" id="{05B98E7F-7333-A04B-94D4-281325401EF4}"/>
              </a:ext>
            </a:extLst>
          </p:cNvPr>
          <p:cNvSpPr>
            <a:spLocks noGrp="1"/>
          </p:cNvSpPr>
          <p:nvPr>
            <p:ph type="pic" sz="quarter" idx="44" hasCustomPrompt="1"/>
          </p:nvPr>
        </p:nvSpPr>
        <p:spPr>
          <a:xfrm>
            <a:off x="6298233"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4" name="Picture Placeholder 13">
            <a:extLst>
              <a:ext uri="{FF2B5EF4-FFF2-40B4-BE49-F238E27FC236}">
                <a16:creationId xmlns:a16="http://schemas.microsoft.com/office/drawing/2014/main" id="{B99C455B-37CC-4E44-8046-56AF81C16361}"/>
              </a:ext>
            </a:extLst>
          </p:cNvPr>
          <p:cNvSpPr>
            <a:spLocks noGrp="1"/>
          </p:cNvSpPr>
          <p:nvPr>
            <p:ph type="pic" sz="quarter" idx="45" hasCustomPrompt="1"/>
          </p:nvPr>
        </p:nvSpPr>
        <p:spPr>
          <a:xfrm>
            <a:off x="10243053"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35" name="Picture Placeholder 13">
            <a:extLst>
              <a:ext uri="{FF2B5EF4-FFF2-40B4-BE49-F238E27FC236}">
                <a16:creationId xmlns:a16="http://schemas.microsoft.com/office/drawing/2014/main" id="{AAA6B0A5-6A50-1640-8F39-F8AC766655FE}"/>
              </a:ext>
            </a:extLst>
          </p:cNvPr>
          <p:cNvSpPr>
            <a:spLocks noGrp="1"/>
          </p:cNvSpPr>
          <p:nvPr>
            <p:ph type="pic" sz="quarter" idx="46" hasCustomPrompt="1"/>
          </p:nvPr>
        </p:nvSpPr>
        <p:spPr>
          <a:xfrm>
            <a:off x="8270644" y="3842161"/>
            <a:ext cx="1186945" cy="1186945"/>
          </a:xfrm>
          <a:solidFill>
            <a:schemeClr val="bg1">
              <a:lumMod val="95000"/>
            </a:schemeClr>
          </a:solidFill>
        </p:spPr>
        <p:txBody>
          <a:bodyPr vert="horz" lIns="91440" tIns="0" rIns="0" bIns="0" rtlCol="0">
            <a:noAutofit/>
          </a:bodyPr>
          <a:lstStyle>
            <a:lvl1pPr marL="0" indent="0">
              <a:buNone/>
              <a:defRPr lang="en-US" sz="1800" b="0" dirty="0"/>
            </a:lvl1pPr>
          </a:lstStyle>
          <a:p>
            <a:pPr lvl="0"/>
            <a:r>
              <a:rPr lang="en-GB"/>
              <a:t>Add profile photo</a:t>
            </a:r>
            <a:endParaRPr lang="en-US"/>
          </a:p>
        </p:txBody>
      </p:sp>
      <p:sp>
        <p:nvSpPr>
          <p:cNvPr id="40" name="Text Placeholder 21">
            <a:extLst>
              <a:ext uri="{FF2B5EF4-FFF2-40B4-BE49-F238E27FC236}">
                <a16:creationId xmlns:a16="http://schemas.microsoft.com/office/drawing/2014/main" id="{CDFBCAAC-9CA0-5A4E-8684-A49AAB0BA650}"/>
              </a:ext>
            </a:extLst>
          </p:cNvPr>
          <p:cNvSpPr>
            <a:spLocks noGrp="1"/>
          </p:cNvSpPr>
          <p:nvPr>
            <p:ph type="body" sz="quarter" idx="47" hasCustomPrompt="1"/>
          </p:nvPr>
        </p:nvSpPr>
        <p:spPr>
          <a:xfrm>
            <a:off x="4325822"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41" name="Text Placeholder 21">
            <a:extLst>
              <a:ext uri="{FF2B5EF4-FFF2-40B4-BE49-F238E27FC236}">
                <a16:creationId xmlns:a16="http://schemas.microsoft.com/office/drawing/2014/main" id="{0C025F6B-BD75-0A4C-87E1-147D69F7C5B9}"/>
              </a:ext>
            </a:extLst>
          </p:cNvPr>
          <p:cNvSpPr>
            <a:spLocks noGrp="1"/>
          </p:cNvSpPr>
          <p:nvPr>
            <p:ph type="body" sz="quarter" idx="48" hasCustomPrompt="1"/>
          </p:nvPr>
        </p:nvSpPr>
        <p:spPr>
          <a:xfrm>
            <a:off x="6298233"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42" name="Text Placeholder 21">
            <a:extLst>
              <a:ext uri="{FF2B5EF4-FFF2-40B4-BE49-F238E27FC236}">
                <a16:creationId xmlns:a16="http://schemas.microsoft.com/office/drawing/2014/main" id="{A9CB5A73-2496-3841-A61A-1965B0A6AD13}"/>
              </a:ext>
            </a:extLst>
          </p:cNvPr>
          <p:cNvSpPr>
            <a:spLocks noGrp="1"/>
          </p:cNvSpPr>
          <p:nvPr>
            <p:ph type="body" sz="quarter" idx="49" hasCustomPrompt="1"/>
          </p:nvPr>
        </p:nvSpPr>
        <p:spPr>
          <a:xfrm>
            <a:off x="8270644"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43" name="Text Placeholder 21">
            <a:extLst>
              <a:ext uri="{FF2B5EF4-FFF2-40B4-BE49-F238E27FC236}">
                <a16:creationId xmlns:a16="http://schemas.microsoft.com/office/drawing/2014/main" id="{886F547A-67CA-C749-B9EA-AA1142C31543}"/>
              </a:ext>
            </a:extLst>
          </p:cNvPr>
          <p:cNvSpPr>
            <a:spLocks noGrp="1"/>
          </p:cNvSpPr>
          <p:nvPr>
            <p:ph type="body" sz="quarter" idx="50" hasCustomPrompt="1"/>
          </p:nvPr>
        </p:nvSpPr>
        <p:spPr>
          <a:xfrm>
            <a:off x="10243055" y="5333480"/>
            <a:ext cx="1567945" cy="978418"/>
          </a:xfrm>
        </p:spPr>
        <p:txBody>
          <a:bodyPr/>
          <a:lstStyle>
            <a:lvl1pPr marL="0" indent="0">
              <a:lnSpc>
                <a:spcPct val="80000"/>
              </a:lnSpc>
              <a:spcAft>
                <a:spcPts val="200"/>
              </a:spcAft>
              <a:buFont typeface="Graphik" panose="020B0604020202020204" pitchFamily="34" charset="0"/>
              <a:buNone/>
              <a:defRPr sz="1800" b="0" i="0">
                <a:latin typeface="GT Sectra Fine Rg" panose="00000500000000000000" pitchFamily="50" charset="0"/>
              </a:defRPr>
            </a:lvl1pPr>
            <a:lvl2pPr marL="0" indent="0">
              <a:spcAft>
                <a:spcPts val="200"/>
              </a:spcAft>
              <a:buNone/>
              <a:defRPr lang="en-US" sz="1400" kern="1200" dirty="0">
                <a:solidFill>
                  <a:schemeClr val="tx1"/>
                </a:solidFill>
                <a:latin typeface="+mn-lt"/>
                <a:ea typeface="+mn-ea"/>
                <a:cs typeface="+mn-cs"/>
              </a:defRPr>
            </a:lvl2pPr>
            <a:lvl3pPr marL="0" indent="0">
              <a:spcAft>
                <a:spcPts val="600"/>
              </a:spcAft>
              <a:buNone/>
              <a:defRPr sz="1200"/>
            </a:lvl3pPr>
            <a:lvl4pPr marL="182880" indent="-182880">
              <a:spcAft>
                <a:spcPts val="600"/>
              </a:spcAft>
              <a:buFont typeface="Graphik" panose="020B0604020202020204" pitchFamily="34" charset="0"/>
              <a:buChar char="•"/>
              <a:defRPr sz="1200"/>
            </a:lvl4pPr>
            <a:lvl5pPr>
              <a:spcAft>
                <a:spcPts val="600"/>
              </a:spcAft>
              <a:defRPr sz="1600"/>
            </a:lvl5pPr>
          </a:lstStyle>
          <a:p>
            <a:pPr lvl="0"/>
            <a:r>
              <a:rPr lang="en-US"/>
              <a:t>First name  Last name 18pt</a:t>
            </a:r>
          </a:p>
          <a:p>
            <a:pPr marL="0" lvl="1" indent="0" algn="l" defTabSz="914400" rtl="0" eaLnBrk="1" latinLnBrk="0" hangingPunct="1">
              <a:lnSpc>
                <a:spcPct val="100000"/>
              </a:lnSpc>
              <a:spcBef>
                <a:spcPts val="0"/>
              </a:spcBef>
              <a:spcAft>
                <a:spcPts val="300"/>
              </a:spcAft>
              <a:buFont typeface="Graphik" panose="020B0503030202060203" pitchFamily="34" charset="0"/>
              <a:buNone/>
            </a:pPr>
            <a:r>
              <a:rPr lang="en-US"/>
              <a:t>Role 14pt</a:t>
            </a:r>
          </a:p>
        </p:txBody>
      </p:sp>
      <p:sp>
        <p:nvSpPr>
          <p:cNvPr id="50" name="Footer Placeholder 3">
            <a:extLst>
              <a:ext uri="{FF2B5EF4-FFF2-40B4-BE49-F238E27FC236}">
                <a16:creationId xmlns:a16="http://schemas.microsoft.com/office/drawing/2014/main" id="{A671D4FB-2F86-4AF3-89D0-D61D543789F5}"/>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7B1014D8-C563-4003-8EBC-A9F6EE68BA63}"/>
              </a:ext>
            </a:extLst>
          </p:cNvPr>
          <p:cNvSpPr>
            <a:spLocks noGrp="1"/>
          </p:cNvSpPr>
          <p:nvPr>
            <p:ph type="sldNum" sz="quarter" idx="5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
        <p:nvSpPr>
          <p:cNvPr id="31" name="Picture Placeholder 4">
            <a:extLst>
              <a:ext uri="{FF2B5EF4-FFF2-40B4-BE49-F238E27FC236}">
                <a16:creationId xmlns:a16="http://schemas.microsoft.com/office/drawing/2014/main" id="{1559D4A6-A7D1-4EAE-87E5-EB8A4B73E546}"/>
              </a:ext>
            </a:extLst>
          </p:cNvPr>
          <p:cNvSpPr>
            <a:spLocks noGrp="1"/>
          </p:cNvSpPr>
          <p:nvPr>
            <p:ph type="pic" sz="quarter" idx="52" hasCustomPrompt="1"/>
          </p:nvPr>
        </p:nvSpPr>
        <p:spPr>
          <a:xfrm>
            <a:off x="4325822" y="2616843"/>
            <a:ext cx="356616" cy="27432"/>
          </a:xfrm>
          <a:solidFill>
            <a:schemeClr val="accent1"/>
          </a:solidFill>
        </p:spPr>
        <p:txBody>
          <a:bodyPr/>
          <a:lstStyle>
            <a:lvl1pPr>
              <a:buNone/>
              <a:defRPr sz="300"/>
            </a:lvl1pPr>
          </a:lstStyle>
          <a:p>
            <a:r>
              <a:rPr lang="en-GB"/>
              <a:t> </a:t>
            </a:r>
            <a:endParaRPr lang="en-US"/>
          </a:p>
        </p:txBody>
      </p:sp>
      <p:sp>
        <p:nvSpPr>
          <p:cNvPr id="44" name="Picture Placeholder 4">
            <a:extLst>
              <a:ext uri="{FF2B5EF4-FFF2-40B4-BE49-F238E27FC236}">
                <a16:creationId xmlns:a16="http://schemas.microsoft.com/office/drawing/2014/main" id="{564E037C-8888-4DE6-88C4-A629CBF5F3A9}"/>
              </a:ext>
            </a:extLst>
          </p:cNvPr>
          <p:cNvSpPr>
            <a:spLocks noGrp="1"/>
          </p:cNvSpPr>
          <p:nvPr>
            <p:ph type="pic" sz="quarter" idx="53" hasCustomPrompt="1"/>
          </p:nvPr>
        </p:nvSpPr>
        <p:spPr>
          <a:xfrm>
            <a:off x="6298233" y="2616843"/>
            <a:ext cx="356616" cy="27432"/>
          </a:xfrm>
          <a:solidFill>
            <a:schemeClr val="accent1"/>
          </a:solidFill>
        </p:spPr>
        <p:txBody>
          <a:bodyPr/>
          <a:lstStyle>
            <a:lvl1pPr>
              <a:buNone/>
              <a:defRPr sz="300"/>
            </a:lvl1pPr>
          </a:lstStyle>
          <a:p>
            <a:r>
              <a:rPr lang="en-GB"/>
              <a:t> </a:t>
            </a:r>
            <a:endParaRPr lang="en-US"/>
          </a:p>
        </p:txBody>
      </p:sp>
      <p:sp>
        <p:nvSpPr>
          <p:cNvPr id="51" name="Picture Placeholder 4">
            <a:extLst>
              <a:ext uri="{FF2B5EF4-FFF2-40B4-BE49-F238E27FC236}">
                <a16:creationId xmlns:a16="http://schemas.microsoft.com/office/drawing/2014/main" id="{1DD1D133-7281-4297-B58B-4683B9743A55}"/>
              </a:ext>
            </a:extLst>
          </p:cNvPr>
          <p:cNvSpPr>
            <a:spLocks noGrp="1"/>
          </p:cNvSpPr>
          <p:nvPr>
            <p:ph type="pic" sz="quarter" idx="54" hasCustomPrompt="1"/>
          </p:nvPr>
        </p:nvSpPr>
        <p:spPr>
          <a:xfrm>
            <a:off x="8270644" y="2616843"/>
            <a:ext cx="356616" cy="27432"/>
          </a:xfrm>
          <a:solidFill>
            <a:schemeClr val="accent1"/>
          </a:solidFill>
        </p:spPr>
        <p:txBody>
          <a:bodyPr/>
          <a:lstStyle>
            <a:lvl1pPr>
              <a:buNone/>
              <a:defRPr sz="300"/>
            </a:lvl1pPr>
          </a:lstStyle>
          <a:p>
            <a:r>
              <a:rPr lang="en-GB"/>
              <a:t> </a:t>
            </a:r>
            <a:endParaRPr lang="en-US"/>
          </a:p>
        </p:txBody>
      </p:sp>
      <p:sp>
        <p:nvSpPr>
          <p:cNvPr id="52" name="Picture Placeholder 4">
            <a:extLst>
              <a:ext uri="{FF2B5EF4-FFF2-40B4-BE49-F238E27FC236}">
                <a16:creationId xmlns:a16="http://schemas.microsoft.com/office/drawing/2014/main" id="{4D49677A-CABE-49CD-A2EE-9EC21E15DF23}"/>
              </a:ext>
            </a:extLst>
          </p:cNvPr>
          <p:cNvSpPr>
            <a:spLocks noGrp="1"/>
          </p:cNvSpPr>
          <p:nvPr>
            <p:ph type="pic" sz="quarter" idx="55" hasCustomPrompt="1"/>
          </p:nvPr>
        </p:nvSpPr>
        <p:spPr>
          <a:xfrm>
            <a:off x="10243055" y="2616843"/>
            <a:ext cx="356616" cy="27432"/>
          </a:xfrm>
          <a:solidFill>
            <a:schemeClr val="accent1"/>
          </a:solidFill>
        </p:spPr>
        <p:txBody>
          <a:bodyPr/>
          <a:lstStyle>
            <a:lvl1pPr>
              <a:buNone/>
              <a:defRPr sz="300"/>
            </a:lvl1pPr>
          </a:lstStyle>
          <a:p>
            <a:r>
              <a:rPr lang="en-GB"/>
              <a:t> </a:t>
            </a:r>
            <a:endParaRPr lang="en-US"/>
          </a:p>
        </p:txBody>
      </p:sp>
      <p:sp>
        <p:nvSpPr>
          <p:cNvPr id="53" name="Picture Placeholder 4">
            <a:extLst>
              <a:ext uri="{FF2B5EF4-FFF2-40B4-BE49-F238E27FC236}">
                <a16:creationId xmlns:a16="http://schemas.microsoft.com/office/drawing/2014/main" id="{E46B730A-2104-4381-A7F8-6A08201D7F97}"/>
              </a:ext>
            </a:extLst>
          </p:cNvPr>
          <p:cNvSpPr>
            <a:spLocks noGrp="1"/>
          </p:cNvSpPr>
          <p:nvPr>
            <p:ph type="pic" sz="quarter" idx="56" hasCustomPrompt="1"/>
          </p:nvPr>
        </p:nvSpPr>
        <p:spPr>
          <a:xfrm>
            <a:off x="4325822" y="5165507"/>
            <a:ext cx="356616" cy="27432"/>
          </a:xfrm>
          <a:solidFill>
            <a:schemeClr val="accent1"/>
          </a:solidFill>
        </p:spPr>
        <p:txBody>
          <a:bodyPr/>
          <a:lstStyle>
            <a:lvl1pPr>
              <a:buNone/>
              <a:defRPr sz="300"/>
            </a:lvl1pPr>
          </a:lstStyle>
          <a:p>
            <a:r>
              <a:rPr lang="en-GB"/>
              <a:t> </a:t>
            </a:r>
            <a:endParaRPr lang="en-US"/>
          </a:p>
        </p:txBody>
      </p:sp>
      <p:sp>
        <p:nvSpPr>
          <p:cNvPr id="60" name="Picture Placeholder 4">
            <a:extLst>
              <a:ext uri="{FF2B5EF4-FFF2-40B4-BE49-F238E27FC236}">
                <a16:creationId xmlns:a16="http://schemas.microsoft.com/office/drawing/2014/main" id="{15BD8921-64C2-47AC-9DE2-E4DFFCBF7C64}"/>
              </a:ext>
            </a:extLst>
          </p:cNvPr>
          <p:cNvSpPr>
            <a:spLocks noGrp="1"/>
          </p:cNvSpPr>
          <p:nvPr>
            <p:ph type="pic" sz="quarter" idx="57" hasCustomPrompt="1"/>
          </p:nvPr>
        </p:nvSpPr>
        <p:spPr>
          <a:xfrm>
            <a:off x="6298233" y="5165507"/>
            <a:ext cx="356616" cy="27432"/>
          </a:xfrm>
          <a:solidFill>
            <a:schemeClr val="accent1"/>
          </a:solidFill>
        </p:spPr>
        <p:txBody>
          <a:bodyPr/>
          <a:lstStyle>
            <a:lvl1pPr>
              <a:buNone/>
              <a:defRPr sz="300"/>
            </a:lvl1pPr>
          </a:lstStyle>
          <a:p>
            <a:r>
              <a:rPr lang="en-GB"/>
              <a:t> </a:t>
            </a:r>
            <a:endParaRPr lang="en-US"/>
          </a:p>
        </p:txBody>
      </p:sp>
      <p:sp>
        <p:nvSpPr>
          <p:cNvPr id="61" name="Picture Placeholder 4">
            <a:extLst>
              <a:ext uri="{FF2B5EF4-FFF2-40B4-BE49-F238E27FC236}">
                <a16:creationId xmlns:a16="http://schemas.microsoft.com/office/drawing/2014/main" id="{3EF9A07C-1758-4B3E-A1CD-67412E56BBFE}"/>
              </a:ext>
            </a:extLst>
          </p:cNvPr>
          <p:cNvSpPr>
            <a:spLocks noGrp="1"/>
          </p:cNvSpPr>
          <p:nvPr>
            <p:ph type="pic" sz="quarter" idx="58" hasCustomPrompt="1"/>
          </p:nvPr>
        </p:nvSpPr>
        <p:spPr>
          <a:xfrm>
            <a:off x="8270644" y="5165507"/>
            <a:ext cx="356616" cy="27432"/>
          </a:xfrm>
          <a:solidFill>
            <a:schemeClr val="accent1"/>
          </a:solidFill>
        </p:spPr>
        <p:txBody>
          <a:bodyPr/>
          <a:lstStyle>
            <a:lvl1pPr>
              <a:buNone/>
              <a:defRPr sz="300"/>
            </a:lvl1pPr>
          </a:lstStyle>
          <a:p>
            <a:r>
              <a:rPr lang="en-GB"/>
              <a:t> </a:t>
            </a:r>
            <a:endParaRPr lang="en-US"/>
          </a:p>
        </p:txBody>
      </p:sp>
      <p:sp>
        <p:nvSpPr>
          <p:cNvPr id="62" name="Picture Placeholder 4">
            <a:extLst>
              <a:ext uri="{FF2B5EF4-FFF2-40B4-BE49-F238E27FC236}">
                <a16:creationId xmlns:a16="http://schemas.microsoft.com/office/drawing/2014/main" id="{25D8A2F3-A845-4271-8B71-45408EF9F6C1}"/>
              </a:ext>
            </a:extLst>
          </p:cNvPr>
          <p:cNvSpPr>
            <a:spLocks noGrp="1"/>
          </p:cNvSpPr>
          <p:nvPr>
            <p:ph type="pic" sz="quarter" idx="59" hasCustomPrompt="1"/>
          </p:nvPr>
        </p:nvSpPr>
        <p:spPr>
          <a:xfrm>
            <a:off x="10243053" y="5165507"/>
            <a:ext cx="356616" cy="27432"/>
          </a:xfrm>
          <a:solidFill>
            <a:schemeClr val="accent1"/>
          </a:solidFill>
        </p:spPr>
        <p:txBody>
          <a:bodyPr/>
          <a:lstStyle>
            <a:lvl1pPr>
              <a:buNone/>
              <a:defRPr sz="300"/>
            </a:lvl1pPr>
          </a:lstStyle>
          <a:p>
            <a:r>
              <a:rPr lang="en-GB"/>
              <a:t> </a:t>
            </a:r>
            <a:endParaRPr lang="en-US"/>
          </a:p>
        </p:txBody>
      </p:sp>
    </p:spTree>
    <p:extLst>
      <p:ext uri="{BB962C8B-B14F-4D97-AF65-F5344CB8AC3E}">
        <p14:creationId xmlns:p14="http://schemas.microsoft.com/office/powerpoint/2010/main" val="164900069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hort Headline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6000" y="1"/>
            <a:ext cx="6096000" cy="6857999"/>
          </a:xfrm>
          <a:solidFill>
            <a:schemeClr val="bg1">
              <a:lumMod val="95000"/>
            </a:schemeClr>
          </a:solidFill>
        </p:spPr>
        <p:txBody>
          <a:bodyPr tIns="548640" anchor="t"/>
          <a:lstStyle>
            <a:lvl1pPr marL="0" indent="0" algn="ctr" defTabSz="914400" rtl="0" eaLnBrk="1" latinLnBrk="0" hangingPunct="1">
              <a:lnSpc>
                <a:spcPct val="100000"/>
              </a:lnSpc>
              <a:spcBef>
                <a:spcPts val="0"/>
              </a:spcBef>
              <a:spcAft>
                <a:spcPts val="1200"/>
              </a:spcAft>
              <a:buFont typeface="Graphik"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 then ‘Send to Back’</a:t>
            </a:r>
            <a:endParaRPr lang="en-US"/>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(36pt, min 30pt)</a:t>
            </a:r>
            <a:endParaRPr lang="en-US"/>
          </a:p>
        </p:txBody>
      </p:sp>
      <p:pic>
        <p:nvPicPr>
          <p:cNvPr id="2" name="Picture 1">
            <a:extLst>
              <a:ext uri="{FF2B5EF4-FFF2-40B4-BE49-F238E27FC236}">
                <a16:creationId xmlns:a16="http://schemas.microsoft.com/office/drawing/2014/main" id="{296067A3-9F0D-44FB-B267-D94DE708562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81468" y="6483010"/>
            <a:ext cx="191087" cy="201340"/>
          </a:xfrm>
          <a:prstGeom prst="rect">
            <a:avLst/>
          </a:prstGeom>
        </p:spPr>
      </p:pic>
      <p:sp>
        <p:nvSpPr>
          <p:cNvPr id="11" name="Footer Placeholder 3">
            <a:extLst>
              <a:ext uri="{FF2B5EF4-FFF2-40B4-BE49-F238E27FC236}">
                <a16:creationId xmlns:a16="http://schemas.microsoft.com/office/drawing/2014/main" id="{AF384B1D-1AA1-4DD2-A317-08008594FFD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8" name="Text Placeholder 14">
            <a:extLst>
              <a:ext uri="{FF2B5EF4-FFF2-40B4-BE49-F238E27FC236}">
                <a16:creationId xmlns:a16="http://schemas.microsoft.com/office/drawing/2014/main" id="{4796047A-AB81-403A-B649-52C6F7827ECF}"/>
              </a:ext>
            </a:extLst>
          </p:cNvPr>
          <p:cNvSpPr>
            <a:spLocks noGrp="1"/>
          </p:cNvSpPr>
          <p:nvPr>
            <p:ph type="body" sz="quarter" idx="15" hasCustomPrompt="1"/>
          </p:nvPr>
        </p:nvSpPr>
        <p:spPr>
          <a:xfrm>
            <a:off x="381000" y="3267634"/>
            <a:ext cx="5330952" cy="3044265"/>
          </a:xfrm>
        </p:spPr>
        <p:txBody>
          <a:bodyPr/>
          <a:lstStyle>
            <a:lvl1pPr marL="0" indent="0">
              <a:lnSpc>
                <a:spcPct val="90000"/>
              </a:lnSpc>
              <a:buNone/>
              <a:defRPr sz="2400">
                <a:solidFill>
                  <a:schemeClr val="accent1"/>
                </a:solidFill>
                <a:latin typeface="GT Sectra Fine Rg" panose="00000500000000000000" pitchFamily="50" charset="0"/>
              </a:defRPr>
            </a:lvl1pPr>
            <a:lvl2pPr marL="228600" indent="-228600">
              <a:buFont typeface="Graphik" panose="020B0604020202020204" pitchFamily="34" charset="0"/>
              <a:buChar char="•"/>
              <a:defRPr sz="1800"/>
            </a:lvl2pPr>
            <a:lvl3pPr marL="457200">
              <a:buFont typeface="Graphik" panose="020B0503030202060203" pitchFamily="34" charset="0"/>
              <a:buChar char="–"/>
              <a:defRPr sz="1800"/>
            </a:lvl3pPr>
            <a:lvl4pPr marL="685800">
              <a:buFont typeface="Graphik" panose="020B0604020202020204" pitchFamily="34" charset="0"/>
              <a:buChar char="•"/>
              <a:defRPr sz="1600"/>
            </a:lvl4pPr>
            <a:lvl5pPr marL="914400">
              <a:buFont typeface="Graphik" panose="020B0503030202060203" pitchFamily="34" charset="0"/>
              <a:buChar char="–"/>
              <a:defRPr sz="1600"/>
            </a:lvl5pPr>
          </a:lstStyle>
          <a:p>
            <a:pPr lvl="0"/>
            <a:r>
              <a:rPr lang="en-US"/>
              <a:t>Place sub-headline here in GT Sectra Fine </a:t>
            </a:r>
            <a:r>
              <a:rPr lang="en-US" err="1"/>
              <a:t>Rg</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4" name="Slide Number Placeholder 3">
            <a:extLst>
              <a:ext uri="{FF2B5EF4-FFF2-40B4-BE49-F238E27FC236}">
                <a16:creationId xmlns:a16="http://schemas.microsoft.com/office/drawing/2014/main" id="{336A2778-1AEF-4134-970E-9AB430A5206F}"/>
              </a:ext>
            </a:extLst>
          </p:cNvPr>
          <p:cNvSpPr>
            <a:spLocks noGrp="1"/>
          </p:cNvSpPr>
          <p:nvPr>
            <p:ph type="sldNum" sz="quarter" idx="16"/>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4673961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hort Headline and Image 2">
    <p:bg>
      <p:bgPr>
        <a:solidFill>
          <a:schemeClr val="accent2"/>
        </a:solidFill>
        <a:effectLst/>
      </p:bgPr>
    </p:bg>
    <p:spTree>
      <p:nvGrpSpPr>
        <p:cNvPr id="1" name=""/>
        <p:cNvGrpSpPr/>
        <p:nvPr/>
      </p:nvGrpSpPr>
      <p:grpSpPr>
        <a:xfrm>
          <a:off x="0" y="0"/>
          <a:ext cx="0" cy="0"/>
          <a:chOff x="0" y="0"/>
          <a:chExt cx="0" cy="0"/>
        </a:xfrm>
      </p:grpSpPr>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a:xfrm>
            <a:off x="0" y="-1"/>
            <a:ext cx="6096024" cy="6309361"/>
          </a:xfrm>
          <a:solidFill>
            <a:schemeClr val="tx1">
              <a:lumMod val="95000"/>
            </a:schemeClr>
          </a:solidFill>
        </p:spPr>
        <p:txBody>
          <a:bodyPr lIns="0" tIns="210312" anchor="t"/>
          <a:lstStyle>
            <a:lvl1pPr marL="0" indent="0" algn="ctr">
              <a:buNone/>
              <a:defRPr sz="1400" b="0">
                <a:solidFill>
                  <a:schemeClr val="bg1"/>
                </a:solidFill>
              </a:defRPr>
            </a:lvl1pPr>
          </a:lstStyle>
          <a:p>
            <a:r>
              <a:rPr lang="en-GB"/>
              <a:t>Drag picture to placeholder or click icon to add</a:t>
            </a:r>
            <a:endParaRPr lang="en-US"/>
          </a:p>
        </p:txBody>
      </p:sp>
      <p:sp>
        <p:nvSpPr>
          <p:cNvPr id="10" name="Rectangle 9">
            <a:extLst>
              <a:ext uri="{FF2B5EF4-FFF2-40B4-BE49-F238E27FC236}">
                <a16:creationId xmlns:a16="http://schemas.microsoft.com/office/drawing/2014/main" id="{7F8DBAF1-DC97-4CAB-B174-0AAA55CCB2E8}"/>
              </a:ext>
            </a:extLst>
          </p:cNvPr>
          <p:cNvSpPr/>
          <p:nvPr userDrawn="1"/>
        </p:nvSpPr>
        <p:spPr bwMode="white">
          <a:xfrm>
            <a:off x="0" y="6309360"/>
            <a:ext cx="12192000" cy="548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3B30F4D9-6AB9-4693-B1C3-C7BE8D81EC93}"/>
              </a:ext>
            </a:extLst>
          </p:cNvPr>
          <p:cNvSpPr>
            <a:spLocks noGrp="1"/>
          </p:cNvSpPr>
          <p:nvPr>
            <p:ph type="title" hasCustomPrompt="1"/>
          </p:nvPr>
        </p:nvSpPr>
        <p:spPr>
          <a:xfrm>
            <a:off x="6476999" y="381000"/>
            <a:ext cx="5334000" cy="2667000"/>
          </a:xfrm>
        </p:spPr>
        <p:txBody>
          <a:bodyPr anchor="b"/>
          <a:lstStyle>
            <a:lvl1pPr>
              <a:defRPr sz="3600"/>
            </a:lvl1pPr>
          </a:lstStyle>
          <a:p>
            <a:r>
              <a:rPr lang="en-GB"/>
              <a:t>Place headline here (36pt, min 30pt)</a:t>
            </a:r>
            <a:endParaRPr lang="en-US"/>
          </a:p>
        </p:txBody>
      </p:sp>
      <p:sp>
        <p:nvSpPr>
          <p:cNvPr id="15" name="Footer Placeholder 3">
            <a:extLst>
              <a:ext uri="{FF2B5EF4-FFF2-40B4-BE49-F238E27FC236}">
                <a16:creationId xmlns:a16="http://schemas.microsoft.com/office/drawing/2014/main" id="{E567C369-8A33-4851-8646-E53D6E8D8CC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6" name="Text Placeholder 14">
            <a:extLst>
              <a:ext uri="{FF2B5EF4-FFF2-40B4-BE49-F238E27FC236}">
                <a16:creationId xmlns:a16="http://schemas.microsoft.com/office/drawing/2014/main" id="{C42B8317-AACA-4DC7-AD68-8986DF629972}"/>
              </a:ext>
            </a:extLst>
          </p:cNvPr>
          <p:cNvSpPr>
            <a:spLocks noGrp="1"/>
          </p:cNvSpPr>
          <p:nvPr>
            <p:ph type="body" sz="quarter" idx="14" hasCustomPrompt="1"/>
          </p:nvPr>
        </p:nvSpPr>
        <p:spPr>
          <a:xfrm>
            <a:off x="6480047" y="3264586"/>
            <a:ext cx="5330952" cy="3047313"/>
          </a:xfrm>
        </p:spPr>
        <p:txBody>
          <a:bodyPr/>
          <a:lstStyle>
            <a:lvl1pPr marL="0" indent="0">
              <a:lnSpc>
                <a:spcPct val="90000"/>
              </a:lnSpc>
              <a:buNone/>
              <a:defRPr sz="2400">
                <a:solidFill>
                  <a:schemeClr val="tx1"/>
                </a:solidFill>
                <a:latin typeface="GT Sectra Fine Rg" panose="00000500000000000000" pitchFamily="50" charset="0"/>
              </a:defRPr>
            </a:lvl1pPr>
            <a:lvl2pPr marL="228600" indent="-228600">
              <a:buFont typeface="Graphik" panose="020B0604020202020204" pitchFamily="34" charset="0"/>
              <a:buChar char="•"/>
              <a:defRPr sz="1800">
                <a:solidFill>
                  <a:schemeClr val="tx1"/>
                </a:solidFill>
              </a:defRPr>
            </a:lvl2pPr>
            <a:lvl3pPr marL="457200">
              <a:buFont typeface="Graphik" panose="020B0503030202060203" pitchFamily="34" charset="0"/>
              <a:buChar char="–"/>
              <a:defRPr sz="1800">
                <a:solidFill>
                  <a:schemeClr val="tx1"/>
                </a:solidFill>
              </a:defRPr>
            </a:lvl3pPr>
            <a:lvl4pPr marL="685800">
              <a:buFont typeface="Graphik" panose="020B0604020202020204" pitchFamily="34" charset="0"/>
              <a:buChar char="•"/>
              <a:defRPr sz="1600">
                <a:solidFill>
                  <a:schemeClr val="tx1"/>
                </a:solidFill>
              </a:defRPr>
            </a:lvl4pPr>
            <a:lvl5pPr marL="914400">
              <a:buFont typeface="Graphik" panose="020B0503030202060203" pitchFamily="34" charset="0"/>
              <a:buChar char="–"/>
              <a:defRPr sz="1600">
                <a:solidFill>
                  <a:schemeClr val="tx1"/>
                </a:solidFill>
              </a:defRPr>
            </a:lvl5pPr>
          </a:lstStyle>
          <a:p>
            <a:pPr lvl="0"/>
            <a:r>
              <a:rPr lang="en-US"/>
              <a:t>Place sub-headline here in GT Sectra Fine </a:t>
            </a:r>
            <a:r>
              <a:rPr lang="en-US" err="1"/>
              <a:t>Rg</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12" name="GTS_WH" descr="Accenture Greater Than symbol in white">
            <a:extLst>
              <a:ext uri="{FF2B5EF4-FFF2-40B4-BE49-F238E27FC236}">
                <a16:creationId xmlns:a16="http://schemas.microsoft.com/office/drawing/2014/main" id="{9742AFA2-2F86-4FC9-AB33-FE5A8DC3B4C5}"/>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Slide Number Placeholder 1">
            <a:extLst>
              <a:ext uri="{FF2B5EF4-FFF2-40B4-BE49-F238E27FC236}">
                <a16:creationId xmlns:a16="http://schemas.microsoft.com/office/drawing/2014/main" id="{ECF1D8E5-ED70-409D-A4B1-635A02DFE5A1}"/>
              </a:ext>
            </a:extLst>
          </p:cNvPr>
          <p:cNvSpPr>
            <a:spLocks noGrp="1"/>
          </p:cNvSpPr>
          <p:nvPr>
            <p:ph type="sldNum" sz="quarter" idx="17"/>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5871189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3" name="Picture Placeholder 19">
            <a:extLst>
              <a:ext uri="{FF2B5EF4-FFF2-40B4-BE49-F238E27FC236}">
                <a16:creationId xmlns:a16="http://schemas.microsoft.com/office/drawing/2014/main" id="{9128CE8F-D41A-47B9-921B-C6C1790F8F2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026839" y="943234"/>
            <a:ext cx="4191000" cy="4976812"/>
          </a:xfrm>
          <a:prstGeom prst="rect">
            <a:avLst/>
          </a:prstGeom>
          <a:solidFill>
            <a:schemeClr val="tx2">
              <a:lumMod val="20000"/>
              <a:lumOff val="80000"/>
            </a:schemeClr>
          </a:solidFill>
        </p:spPr>
      </p:pic>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bwMode="gray">
          <a:xfrm>
            <a:off x="6858001" y="744434"/>
            <a:ext cx="4190998" cy="4976446"/>
          </a:xfrm>
          <a:solidFill>
            <a:schemeClr val="bg1">
              <a:lumMod val="95000"/>
            </a:schemeClr>
          </a:solidFill>
          <a:effectLst/>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0" y="1593669"/>
            <a:ext cx="4952999" cy="3277976"/>
          </a:xfrm>
        </p:spPr>
        <p:txBody>
          <a:bodyPr anchor="ctr"/>
          <a:lstStyle>
            <a:lvl1pPr>
              <a:defRPr sz="5400">
                <a:solidFill>
                  <a:schemeClr val="tx1"/>
                </a:solidFill>
              </a:defRPr>
            </a:lvl1pPr>
          </a:lstStyle>
          <a:p>
            <a:r>
              <a:rPr lang="en-US"/>
              <a:t>Place quote or key message here 54pt</a:t>
            </a:r>
          </a:p>
        </p:txBody>
      </p:sp>
      <p:sp>
        <p:nvSpPr>
          <p:cNvPr id="7" name="Footer Placeholder 3">
            <a:extLst>
              <a:ext uri="{FF2B5EF4-FFF2-40B4-BE49-F238E27FC236}">
                <a16:creationId xmlns:a16="http://schemas.microsoft.com/office/drawing/2014/main" id="{2D868995-C37B-451B-AE1C-89DE71F21353}"/>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4" name="Slide Number Placeholder 3">
            <a:extLst>
              <a:ext uri="{FF2B5EF4-FFF2-40B4-BE49-F238E27FC236}">
                <a16:creationId xmlns:a16="http://schemas.microsoft.com/office/drawing/2014/main" id="{39A06E6C-6576-4BA5-948F-BD9FE24FA052}"/>
              </a:ext>
            </a:extLst>
          </p:cNvPr>
          <p:cNvSpPr>
            <a:spLocks noGrp="1"/>
          </p:cNvSpPr>
          <p:nvPr>
            <p:ph type="sldNum" sz="quarter" idx="14"/>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94101302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image (alternative)">
    <p:spTree>
      <p:nvGrpSpPr>
        <p:cNvPr id="1" name=""/>
        <p:cNvGrpSpPr/>
        <p:nvPr/>
      </p:nvGrpSpPr>
      <p:grpSpPr>
        <a:xfrm>
          <a:off x="0" y="0"/>
          <a:ext cx="0" cy="0"/>
          <a:chOff x="0" y="0"/>
          <a:chExt cx="0" cy="0"/>
        </a:xfrm>
      </p:grpSpPr>
      <p:sp>
        <p:nvSpPr>
          <p:cNvPr id="12" name="Picture Placeholder 18">
            <a:extLst>
              <a:ext uri="{FF2B5EF4-FFF2-40B4-BE49-F238E27FC236}">
                <a16:creationId xmlns:a16="http://schemas.microsoft.com/office/drawing/2014/main" id="{3996D868-07E7-4C6F-B00B-4026C634BAE0}"/>
              </a:ext>
            </a:extLst>
          </p:cNvPr>
          <p:cNvSpPr>
            <a:spLocks noGrp="1"/>
          </p:cNvSpPr>
          <p:nvPr>
            <p:ph type="pic" sz="quarter" idx="13" hasCustomPrompt="1"/>
          </p:nvPr>
        </p:nvSpPr>
        <p:spPr bwMode="gray">
          <a:xfrm>
            <a:off x="6858001" y="744434"/>
            <a:ext cx="4190998" cy="4976446"/>
          </a:xfrm>
          <a:solidFill>
            <a:schemeClr val="bg1">
              <a:lumMod val="95000"/>
            </a:schemeClr>
          </a:solidFill>
          <a:effectLst>
            <a:outerShdw dist="215900" dir="2700000" algn="tl" rotWithShape="0">
              <a:schemeClr val="accent1"/>
            </a:outerShdw>
          </a:effectLst>
        </p:spPr>
        <p:txBody>
          <a:bodyPr tIns="274320" bIns="274320" anchor="t"/>
          <a:lstStyle>
            <a:lvl1pPr marL="0" indent="0" algn="ctr">
              <a:buNone/>
              <a:defRPr sz="1400" b="0">
                <a:solidFill>
                  <a:schemeClr val="tx1"/>
                </a:solidFill>
              </a:defRPr>
            </a:lvl1pPr>
          </a:lstStyle>
          <a:p>
            <a:r>
              <a:rPr lang="en-GB"/>
              <a:t>Drag picture to placeholder or click icon to add</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1143000" y="1593669"/>
            <a:ext cx="4952999" cy="3277976"/>
          </a:xfrm>
        </p:spPr>
        <p:txBody>
          <a:bodyPr anchor="ctr"/>
          <a:lstStyle>
            <a:lvl1pPr>
              <a:defRPr sz="5400">
                <a:solidFill>
                  <a:schemeClr val="tx1"/>
                </a:solidFill>
              </a:defRPr>
            </a:lvl1pPr>
          </a:lstStyle>
          <a:p>
            <a:r>
              <a:rPr lang="en-US"/>
              <a:t>Place quote or key message here 54pt</a:t>
            </a:r>
          </a:p>
        </p:txBody>
      </p:sp>
      <p:sp>
        <p:nvSpPr>
          <p:cNvPr id="7" name="Footer Placeholder 3">
            <a:extLst>
              <a:ext uri="{FF2B5EF4-FFF2-40B4-BE49-F238E27FC236}">
                <a16:creationId xmlns:a16="http://schemas.microsoft.com/office/drawing/2014/main" id="{2D868995-C37B-451B-AE1C-89DE71F21353}"/>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FD217B10-543D-46E3-A5E7-CA1C578F6F62}"/>
              </a:ext>
            </a:extLst>
          </p:cNvPr>
          <p:cNvSpPr>
            <a:spLocks noGrp="1"/>
          </p:cNvSpPr>
          <p:nvPr>
            <p:ph type="sldNum" sz="quarter" idx="14"/>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618111142"/>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tistics 1">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F1C6BE-E6FE-4BD6-8477-A09403EEE56E}"/>
              </a:ext>
            </a:extLst>
          </p:cNvPr>
          <p:cNvSpPr/>
          <p:nvPr userDrawn="1"/>
        </p:nvSpPr>
        <p:spPr bwMode="white">
          <a:xfrm>
            <a:off x="-10" y="-3"/>
            <a:ext cx="6096008" cy="6311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xt Placeholder 32">
            <a:extLst>
              <a:ext uri="{FF2B5EF4-FFF2-40B4-BE49-F238E27FC236}">
                <a16:creationId xmlns:a16="http://schemas.microsoft.com/office/drawing/2014/main" id="{AC315915-FC9E-0942-980E-6C0E99FEA8DD}"/>
              </a:ext>
            </a:extLst>
          </p:cNvPr>
          <p:cNvSpPr>
            <a:spLocks noGrp="1"/>
          </p:cNvSpPr>
          <p:nvPr>
            <p:ph type="body" sz="quarter" idx="18" hasCustomPrompt="1"/>
          </p:nvPr>
        </p:nvSpPr>
        <p:spPr>
          <a:xfrm>
            <a:off x="380986" y="1490071"/>
            <a:ext cx="2285996"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bwMode="gray">
          <a:xfrm>
            <a:off x="6095992" y="0"/>
            <a:ext cx="6096008" cy="6311900"/>
          </a:xfrm>
          <a:solidFill>
            <a:schemeClr val="bg1">
              <a:lumMod val="95000"/>
            </a:schemeClr>
          </a:solidFill>
        </p:spPr>
        <p:txBody>
          <a:bodyPr tIns="457200" anchor="t"/>
          <a:lstStyle>
            <a:lvl1pPr marL="0" indent="0" algn="ctr">
              <a:buNone/>
              <a:defRPr sz="1400" b="0">
                <a:solidFill>
                  <a:schemeClr val="tx1"/>
                </a:solidFill>
              </a:defRPr>
            </a:lvl1pPr>
          </a:lstStyle>
          <a:p>
            <a:r>
              <a:rPr lang="en-GB"/>
              <a:t>Drag picture to placeholder or click icon to add</a:t>
            </a:r>
            <a:endParaRPr lang="en-US"/>
          </a:p>
        </p:txBody>
      </p:sp>
      <p:sp>
        <p:nvSpPr>
          <p:cNvPr id="27" name="Text Placeholder 26">
            <a:extLst>
              <a:ext uri="{FF2B5EF4-FFF2-40B4-BE49-F238E27FC236}">
                <a16:creationId xmlns:a16="http://schemas.microsoft.com/office/drawing/2014/main" id="{8D7539E0-EC97-4984-8CDD-85CC949BB7FB}"/>
              </a:ext>
            </a:extLst>
          </p:cNvPr>
          <p:cNvSpPr>
            <a:spLocks noGrp="1"/>
          </p:cNvSpPr>
          <p:nvPr>
            <p:ph type="body" sz="quarter" idx="13" hasCustomPrompt="1"/>
          </p:nvPr>
        </p:nvSpPr>
        <p:spPr>
          <a:xfrm>
            <a:off x="381001" y="380999"/>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cxnSp>
        <p:nvCxnSpPr>
          <p:cNvPr id="42" name="Straight Connector 41">
            <a:extLst>
              <a:ext uri="{FF2B5EF4-FFF2-40B4-BE49-F238E27FC236}">
                <a16:creationId xmlns:a16="http://schemas.microsoft.com/office/drawing/2014/main" id="{149C8D0A-C37D-4D9A-9703-8A0AFB18570C}"/>
              </a:ext>
            </a:extLst>
          </p:cNvPr>
          <p:cNvCxnSpPr>
            <a:cxnSpLocks/>
          </p:cNvCxnSpPr>
          <p:nvPr userDrawn="1"/>
        </p:nvCxnSpPr>
        <p:spPr>
          <a:xfrm>
            <a:off x="0" y="3155950"/>
            <a:ext cx="609600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6" name="Text Placeholder 26">
            <a:extLst>
              <a:ext uri="{FF2B5EF4-FFF2-40B4-BE49-F238E27FC236}">
                <a16:creationId xmlns:a16="http://schemas.microsoft.com/office/drawing/2014/main" id="{FFC38A35-5CA3-4459-9AC5-201C71534956}"/>
              </a:ext>
            </a:extLst>
          </p:cNvPr>
          <p:cNvSpPr>
            <a:spLocks noGrp="1"/>
          </p:cNvSpPr>
          <p:nvPr>
            <p:ph type="body" sz="quarter" idx="17" hasCustomPrompt="1"/>
          </p:nvPr>
        </p:nvSpPr>
        <p:spPr>
          <a:xfrm>
            <a:off x="3428992" y="380999"/>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8" name="Text Placeholder 26">
            <a:extLst>
              <a:ext uri="{FF2B5EF4-FFF2-40B4-BE49-F238E27FC236}">
                <a16:creationId xmlns:a16="http://schemas.microsoft.com/office/drawing/2014/main" id="{84A1985F-A4F6-4997-A4BD-E305CB1A47A6}"/>
              </a:ext>
            </a:extLst>
          </p:cNvPr>
          <p:cNvSpPr>
            <a:spLocks noGrp="1"/>
          </p:cNvSpPr>
          <p:nvPr>
            <p:ph type="body" sz="quarter" idx="19" hasCustomPrompt="1"/>
          </p:nvPr>
        </p:nvSpPr>
        <p:spPr>
          <a:xfrm>
            <a:off x="381001" y="3536948"/>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50" name="Text Placeholder 26">
            <a:extLst>
              <a:ext uri="{FF2B5EF4-FFF2-40B4-BE49-F238E27FC236}">
                <a16:creationId xmlns:a16="http://schemas.microsoft.com/office/drawing/2014/main" id="{E5121ACC-7E33-431F-A8A1-419F515D4061}"/>
              </a:ext>
            </a:extLst>
          </p:cNvPr>
          <p:cNvSpPr>
            <a:spLocks noGrp="1"/>
          </p:cNvSpPr>
          <p:nvPr>
            <p:ph type="body" sz="quarter" idx="21" hasCustomPrompt="1"/>
          </p:nvPr>
        </p:nvSpPr>
        <p:spPr>
          <a:xfrm>
            <a:off x="3428992" y="3536948"/>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cxnSp>
        <p:nvCxnSpPr>
          <p:cNvPr id="53" name="Straight Connector 52">
            <a:extLst>
              <a:ext uri="{FF2B5EF4-FFF2-40B4-BE49-F238E27FC236}">
                <a16:creationId xmlns:a16="http://schemas.microsoft.com/office/drawing/2014/main" id="{1BE5BBCC-C957-48B6-99B6-EF1F3E80F622}"/>
              </a:ext>
            </a:extLst>
          </p:cNvPr>
          <p:cNvCxnSpPr>
            <a:cxnSpLocks/>
          </p:cNvCxnSpPr>
          <p:nvPr userDrawn="1"/>
        </p:nvCxnSpPr>
        <p:spPr>
          <a:xfrm>
            <a:off x="3047998" y="-2"/>
            <a:ext cx="0" cy="6311902"/>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94EF33C-E010-4503-AC38-BB48E62572E9}"/>
              </a:ext>
            </a:extLst>
          </p:cNvPr>
          <p:cNvSpPr/>
          <p:nvPr userDrawn="1"/>
        </p:nvSpPr>
        <p:spPr bwMode="white">
          <a:xfrm>
            <a:off x="0" y="6311900"/>
            <a:ext cx="12192000" cy="546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32">
            <a:extLst>
              <a:ext uri="{FF2B5EF4-FFF2-40B4-BE49-F238E27FC236}">
                <a16:creationId xmlns:a16="http://schemas.microsoft.com/office/drawing/2014/main" id="{15FC8104-48E6-B248-8FB6-974B5ABAE65B}"/>
              </a:ext>
            </a:extLst>
          </p:cNvPr>
          <p:cNvSpPr>
            <a:spLocks noGrp="1"/>
          </p:cNvSpPr>
          <p:nvPr>
            <p:ph type="body" sz="quarter" idx="22" hasCustomPrompt="1"/>
          </p:nvPr>
        </p:nvSpPr>
        <p:spPr>
          <a:xfrm>
            <a:off x="3428992" y="1490071"/>
            <a:ext cx="2285996"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4" name="Text Placeholder 32">
            <a:extLst>
              <a:ext uri="{FF2B5EF4-FFF2-40B4-BE49-F238E27FC236}">
                <a16:creationId xmlns:a16="http://schemas.microsoft.com/office/drawing/2014/main" id="{27C860B3-C7A0-E840-9D83-305F7392029A}"/>
              </a:ext>
            </a:extLst>
          </p:cNvPr>
          <p:cNvSpPr>
            <a:spLocks noGrp="1"/>
          </p:cNvSpPr>
          <p:nvPr>
            <p:ph type="body" sz="quarter" idx="23" hasCustomPrompt="1"/>
          </p:nvPr>
        </p:nvSpPr>
        <p:spPr>
          <a:xfrm>
            <a:off x="380986" y="4646021"/>
            <a:ext cx="2285996" cy="1665879"/>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5" name="Text Placeholder 32">
            <a:extLst>
              <a:ext uri="{FF2B5EF4-FFF2-40B4-BE49-F238E27FC236}">
                <a16:creationId xmlns:a16="http://schemas.microsoft.com/office/drawing/2014/main" id="{0559DD1F-A98C-F14E-95DC-32EC947751EA}"/>
              </a:ext>
            </a:extLst>
          </p:cNvPr>
          <p:cNvSpPr>
            <a:spLocks noGrp="1"/>
          </p:cNvSpPr>
          <p:nvPr>
            <p:ph type="body" sz="quarter" idx="24" hasCustomPrompt="1"/>
          </p:nvPr>
        </p:nvSpPr>
        <p:spPr>
          <a:xfrm>
            <a:off x="3428992" y="4646020"/>
            <a:ext cx="2285996"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1" name="Footer Placeholder 3">
            <a:extLst>
              <a:ext uri="{FF2B5EF4-FFF2-40B4-BE49-F238E27FC236}">
                <a16:creationId xmlns:a16="http://schemas.microsoft.com/office/drawing/2014/main" id="{3B3ABE64-A2B2-4267-83DE-C2D349057BCF}"/>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bg1">
                    <a:alpha val="75000"/>
                  </a:schemeClr>
                </a:solidFill>
                <a:latin typeface="+mn-lt"/>
                <a:ea typeface="+mn-ea"/>
                <a:cs typeface="+mn-cs"/>
              </a:defRPr>
            </a:lvl1pPr>
          </a:lstStyle>
          <a:p>
            <a:pPr defTabSz="228600">
              <a:spcAft>
                <a:spcPts val="1200"/>
              </a:spcAft>
              <a:defRPr/>
            </a:pPr>
            <a:r>
              <a:rPr lang="en-GB"/>
              <a:t>Copyright © 2021 Accenture. All rights reserved.</a:t>
            </a:r>
          </a:p>
        </p:txBody>
      </p:sp>
      <p:pic>
        <p:nvPicPr>
          <p:cNvPr id="19" name="Picture 18" descr="Accenture Greater Than symbol in white">
            <a:extLst>
              <a:ext uri="{FF2B5EF4-FFF2-40B4-BE49-F238E27FC236}">
                <a16:creationId xmlns:a16="http://schemas.microsoft.com/office/drawing/2014/main" id="{E8781F80-F3D9-42F9-B6EE-F6DC303E05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381468" y="6482516"/>
            <a:ext cx="191087" cy="202328"/>
          </a:xfrm>
          <a:prstGeom prst="rect">
            <a:avLst/>
          </a:prstGeom>
        </p:spPr>
      </p:pic>
      <p:sp>
        <p:nvSpPr>
          <p:cNvPr id="2" name="Slide Number Placeholder 1">
            <a:extLst>
              <a:ext uri="{FF2B5EF4-FFF2-40B4-BE49-F238E27FC236}">
                <a16:creationId xmlns:a16="http://schemas.microsoft.com/office/drawing/2014/main" id="{32A306F6-3D4B-4153-AFB5-695424B80AC9}"/>
              </a:ext>
            </a:extLst>
          </p:cNvPr>
          <p:cNvSpPr>
            <a:spLocks noGrp="1"/>
          </p:cNvSpPr>
          <p:nvPr>
            <p:ph type="sldNum" sz="quarter" idx="25"/>
          </p:nvPr>
        </p:nvSpPr>
        <p:spPr>
          <a:xfrm>
            <a:off x="11484746" y="6490025"/>
            <a:ext cx="326254" cy="201168"/>
          </a:xfrm>
          <a:prstGeom prst="rect">
            <a:avLst/>
          </a:prstGeom>
        </p:spPr>
        <p:txBody>
          <a:bodyPr/>
          <a:lstStyle>
            <a:lvl1pPr>
              <a:defRPr>
                <a:solidFill>
                  <a:schemeClr val="bg1"/>
                </a:solidFill>
              </a:defRPr>
            </a:lvl1pPr>
          </a:lstStyle>
          <a:p>
            <a:fld id="{1F90F471-3972-4120-B8B3-0237DE626C35}" type="slidenum">
              <a:rPr lang="en-US" smtClean="0"/>
              <a:pPr/>
              <a:t>‹#›</a:t>
            </a:fld>
            <a:endParaRPr lang="en-US"/>
          </a:p>
        </p:txBody>
      </p:sp>
    </p:spTree>
    <p:extLst>
      <p:ext uri="{BB962C8B-B14F-4D97-AF65-F5344CB8AC3E}">
        <p14:creationId xmlns:p14="http://schemas.microsoft.com/office/powerpoint/2010/main" val="18166012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istics 2">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8DBAF1-DC97-4CAB-B174-0AAA55CCB2E8}"/>
              </a:ext>
            </a:extLst>
          </p:cNvPr>
          <p:cNvSpPr/>
          <p:nvPr userDrawn="1"/>
        </p:nvSpPr>
        <p:spPr bwMode="white">
          <a:xfrm>
            <a:off x="0" y="6311900"/>
            <a:ext cx="12192000" cy="546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2E53630-789F-425F-8AB1-96EFF4EA1E46}"/>
              </a:ext>
            </a:extLst>
          </p:cNvPr>
          <p:cNvSpPr/>
          <p:nvPr userDrawn="1"/>
        </p:nvSpPr>
        <p:spPr bwMode="white">
          <a:xfrm>
            <a:off x="9144056" y="3155948"/>
            <a:ext cx="3047944" cy="31559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16F949-3472-4EBC-9DC1-05EC807C9FC0}"/>
              </a:ext>
            </a:extLst>
          </p:cNvPr>
          <p:cNvSpPr/>
          <p:nvPr userDrawn="1"/>
        </p:nvSpPr>
        <p:spPr bwMode="white">
          <a:xfrm>
            <a:off x="3048000" y="3155948"/>
            <a:ext cx="3047968" cy="3155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35">
            <a:extLst>
              <a:ext uri="{FF2B5EF4-FFF2-40B4-BE49-F238E27FC236}">
                <a16:creationId xmlns:a16="http://schemas.microsoft.com/office/drawing/2014/main" id="{92A5DC07-3811-41E7-B3BC-1DF4ED905C75}"/>
              </a:ext>
            </a:extLst>
          </p:cNvPr>
          <p:cNvSpPr>
            <a:spLocks noGrp="1"/>
          </p:cNvSpPr>
          <p:nvPr>
            <p:ph type="pic" sz="quarter" idx="16" hasCustomPrompt="1"/>
          </p:nvPr>
        </p:nvSpPr>
        <p:spPr bwMode="gray">
          <a:xfrm>
            <a:off x="6095976" y="-1"/>
            <a:ext cx="3048024" cy="3151189"/>
          </a:xfrm>
          <a:solidFill>
            <a:schemeClr val="bg1">
              <a:lumMod val="95000"/>
            </a:schemeClr>
          </a:solidFill>
        </p:spPr>
        <p:txBody>
          <a:bodyPr tIns="274320" anchor="t"/>
          <a:lstStyle>
            <a:lvl1pPr marL="0" indent="0" algn="ctr">
              <a:buNone/>
              <a:defRPr sz="1400" b="0">
                <a:solidFill>
                  <a:schemeClr val="tx1"/>
                </a:solidFill>
              </a:defRPr>
            </a:lvl1pPr>
          </a:lstStyle>
          <a:p>
            <a:r>
              <a:rPr lang="en-GB"/>
              <a:t>Drag picture to placeholder </a:t>
            </a:r>
          </a:p>
          <a:p>
            <a:r>
              <a:rPr lang="en-GB"/>
              <a:t>or click icon to add</a:t>
            </a:r>
            <a:endParaRPr lang="en-US"/>
          </a:p>
        </p:txBody>
      </p:sp>
      <p:sp>
        <p:nvSpPr>
          <p:cNvPr id="46" name="Text Placeholder 26">
            <a:extLst>
              <a:ext uri="{FF2B5EF4-FFF2-40B4-BE49-F238E27FC236}">
                <a16:creationId xmlns:a16="http://schemas.microsoft.com/office/drawing/2014/main" id="{FFC38A35-5CA3-4459-9AC5-201C71534956}"/>
              </a:ext>
            </a:extLst>
          </p:cNvPr>
          <p:cNvSpPr>
            <a:spLocks noGrp="1"/>
          </p:cNvSpPr>
          <p:nvPr>
            <p:ph type="body" sz="quarter" idx="17" hasCustomPrompt="1"/>
          </p:nvPr>
        </p:nvSpPr>
        <p:spPr>
          <a:xfrm>
            <a:off x="9525007" y="380999"/>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7" name="Text Placeholder 32">
            <a:extLst>
              <a:ext uri="{FF2B5EF4-FFF2-40B4-BE49-F238E27FC236}">
                <a16:creationId xmlns:a16="http://schemas.microsoft.com/office/drawing/2014/main" id="{705CC01D-6D66-4B27-8D0E-E2205E002C2F}"/>
              </a:ext>
            </a:extLst>
          </p:cNvPr>
          <p:cNvSpPr>
            <a:spLocks noGrp="1"/>
          </p:cNvSpPr>
          <p:nvPr>
            <p:ph type="body" sz="quarter" idx="18" hasCustomPrompt="1"/>
          </p:nvPr>
        </p:nvSpPr>
        <p:spPr>
          <a:xfrm>
            <a:off x="9525005" y="1490071"/>
            <a:ext cx="2285995"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48" name="Text Placeholder 26">
            <a:extLst>
              <a:ext uri="{FF2B5EF4-FFF2-40B4-BE49-F238E27FC236}">
                <a16:creationId xmlns:a16="http://schemas.microsoft.com/office/drawing/2014/main" id="{84A1985F-A4F6-4997-A4BD-E305CB1A47A6}"/>
              </a:ext>
            </a:extLst>
          </p:cNvPr>
          <p:cNvSpPr>
            <a:spLocks noGrp="1"/>
          </p:cNvSpPr>
          <p:nvPr>
            <p:ph type="body" sz="quarter" idx="19" hasCustomPrompt="1"/>
          </p:nvPr>
        </p:nvSpPr>
        <p:spPr>
          <a:xfrm>
            <a:off x="3428988" y="3538763"/>
            <a:ext cx="2285996" cy="912223"/>
          </a:xfrm>
        </p:spPr>
        <p:txBody>
          <a:bodyPr anchor="ctr"/>
          <a:lstStyle>
            <a:lvl1pPr marL="0" indent="0">
              <a:buNone/>
              <a:defRPr lang="en-US" sz="4800" b="1" kern="1200" dirty="0">
                <a:solidFill>
                  <a:schemeClr val="bg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49" name="Text Placeholder 32">
            <a:extLst>
              <a:ext uri="{FF2B5EF4-FFF2-40B4-BE49-F238E27FC236}">
                <a16:creationId xmlns:a16="http://schemas.microsoft.com/office/drawing/2014/main" id="{D36C84D9-D180-4ECA-9C39-AB74A8A3E6B1}"/>
              </a:ext>
            </a:extLst>
          </p:cNvPr>
          <p:cNvSpPr>
            <a:spLocks noGrp="1"/>
          </p:cNvSpPr>
          <p:nvPr>
            <p:ph type="body" sz="quarter" idx="20" hasCustomPrompt="1"/>
          </p:nvPr>
        </p:nvSpPr>
        <p:spPr>
          <a:xfrm>
            <a:off x="3428986" y="4647836"/>
            <a:ext cx="2285995" cy="1284879"/>
          </a:xfrm>
        </p:spPr>
        <p:txBody>
          <a:bodyPr/>
          <a:lstStyle>
            <a:lvl1pPr marL="0" indent="0">
              <a:spcAft>
                <a:spcPts val="600"/>
              </a:spcAft>
              <a:buNone/>
              <a:defRPr lang="en-US" sz="2000" b="1" kern="1200" dirty="0" smtClean="0">
                <a:solidFill>
                  <a:schemeClr val="bg1"/>
                </a:solidFill>
                <a:latin typeface="+mn-lt"/>
                <a:ea typeface="+mn-ea"/>
                <a:cs typeface="+mn-cs"/>
              </a:defRPr>
            </a:lvl1pPr>
            <a:lvl2pPr marL="0" indent="0">
              <a:spcAft>
                <a:spcPts val="600"/>
              </a:spcAft>
              <a:buNone/>
              <a:defRPr lang="en-US" sz="1600" kern="1200" dirty="0">
                <a:solidFill>
                  <a:schemeClr val="bg1"/>
                </a:solidFill>
                <a:latin typeface="+mn-lt"/>
                <a:ea typeface="+mn-ea"/>
                <a:cs typeface="+mn-cs"/>
              </a:defRPr>
            </a:lvl2pPr>
            <a:lvl3pPr marL="285750" indent="-285750">
              <a:spcAft>
                <a:spcPts val="600"/>
              </a:spcAft>
              <a:defRPr lang="en-US" sz="1600" kern="1200" dirty="0">
                <a:solidFill>
                  <a:schemeClr val="bg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50" name="Text Placeholder 26">
            <a:extLst>
              <a:ext uri="{FF2B5EF4-FFF2-40B4-BE49-F238E27FC236}">
                <a16:creationId xmlns:a16="http://schemas.microsoft.com/office/drawing/2014/main" id="{E5121ACC-7E33-431F-A8A1-419F515D4061}"/>
              </a:ext>
            </a:extLst>
          </p:cNvPr>
          <p:cNvSpPr>
            <a:spLocks noGrp="1"/>
          </p:cNvSpPr>
          <p:nvPr>
            <p:ph type="body" sz="quarter" idx="21" hasCustomPrompt="1"/>
          </p:nvPr>
        </p:nvSpPr>
        <p:spPr>
          <a:xfrm>
            <a:off x="6476996" y="3538763"/>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51" name="Text Placeholder 32">
            <a:extLst>
              <a:ext uri="{FF2B5EF4-FFF2-40B4-BE49-F238E27FC236}">
                <a16:creationId xmlns:a16="http://schemas.microsoft.com/office/drawing/2014/main" id="{2ACA6616-E51D-4660-96C1-738E6693FAD3}"/>
              </a:ext>
            </a:extLst>
          </p:cNvPr>
          <p:cNvSpPr>
            <a:spLocks noGrp="1"/>
          </p:cNvSpPr>
          <p:nvPr>
            <p:ph type="body" sz="quarter" idx="22" hasCustomPrompt="1"/>
          </p:nvPr>
        </p:nvSpPr>
        <p:spPr>
          <a:xfrm>
            <a:off x="6476994" y="4647835"/>
            <a:ext cx="2285995" cy="1664208"/>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21" name="Picture Placeholder 35">
            <a:extLst>
              <a:ext uri="{FF2B5EF4-FFF2-40B4-BE49-F238E27FC236}">
                <a16:creationId xmlns:a16="http://schemas.microsoft.com/office/drawing/2014/main" id="{4CA191CE-F49B-4889-A102-DDD1279F3FB2}"/>
              </a:ext>
            </a:extLst>
          </p:cNvPr>
          <p:cNvSpPr>
            <a:spLocks noGrp="1"/>
          </p:cNvSpPr>
          <p:nvPr>
            <p:ph type="pic" sz="quarter" idx="23" hasCustomPrompt="1"/>
          </p:nvPr>
        </p:nvSpPr>
        <p:spPr bwMode="gray">
          <a:xfrm>
            <a:off x="0" y="3155942"/>
            <a:ext cx="3048000" cy="3155958"/>
          </a:xfrm>
          <a:solidFill>
            <a:schemeClr val="bg1">
              <a:lumMod val="95000"/>
            </a:schemeClr>
          </a:solidFill>
        </p:spPr>
        <p:txBody>
          <a:bodyPr vert="horz" lIns="0" tIns="274320" rIns="0" bIns="0" rtlCol="0" anchor="t">
            <a:noAutofit/>
          </a:bodyPr>
          <a:lstStyle>
            <a:lvl1pPr marL="0" indent="0" algn="ctr">
              <a:buNone/>
              <a:defRPr lang="en-US" sz="1400" dirty="0"/>
            </a:lvl1pPr>
          </a:lstStyle>
          <a:p>
            <a:pPr marL="228600" lvl="0" indent="-228600" algn="ctr"/>
            <a:r>
              <a:rPr lang="en-GB"/>
              <a:t>Drag picture to placeholder </a:t>
            </a:r>
          </a:p>
          <a:p>
            <a:pPr marL="228600" lvl="0" indent="-228600" algn="ctr"/>
            <a:r>
              <a:rPr lang="en-GB"/>
              <a:t>or click icon to add</a:t>
            </a:r>
            <a:endParaRPr lang="en-US"/>
          </a:p>
        </p:txBody>
      </p:sp>
      <p:sp>
        <p:nvSpPr>
          <p:cNvPr id="24" name="Text Placeholder 26">
            <a:extLst>
              <a:ext uri="{FF2B5EF4-FFF2-40B4-BE49-F238E27FC236}">
                <a16:creationId xmlns:a16="http://schemas.microsoft.com/office/drawing/2014/main" id="{86209476-BF69-4014-99E6-B53C87141B48}"/>
              </a:ext>
            </a:extLst>
          </p:cNvPr>
          <p:cNvSpPr>
            <a:spLocks noGrp="1"/>
          </p:cNvSpPr>
          <p:nvPr>
            <p:ph type="body" sz="quarter" idx="24" hasCustomPrompt="1"/>
          </p:nvPr>
        </p:nvSpPr>
        <p:spPr>
          <a:xfrm>
            <a:off x="9525001" y="3538763"/>
            <a:ext cx="2285996" cy="912223"/>
          </a:xfrm>
        </p:spPr>
        <p:txBody>
          <a:bodyPr anchor="ctr"/>
          <a:lstStyle>
            <a:lvl1pPr marL="0" indent="0">
              <a:buNone/>
              <a:defRPr lang="en-US" sz="4800" b="1"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25" name="Text Placeholder 32">
            <a:extLst>
              <a:ext uri="{FF2B5EF4-FFF2-40B4-BE49-F238E27FC236}">
                <a16:creationId xmlns:a16="http://schemas.microsoft.com/office/drawing/2014/main" id="{07ADCD97-A8C0-487C-9E6C-6CD77C3BE053}"/>
              </a:ext>
            </a:extLst>
          </p:cNvPr>
          <p:cNvSpPr>
            <a:spLocks noGrp="1"/>
          </p:cNvSpPr>
          <p:nvPr>
            <p:ph type="body" sz="quarter" idx="25" hasCustomPrompt="1"/>
          </p:nvPr>
        </p:nvSpPr>
        <p:spPr>
          <a:xfrm>
            <a:off x="9524999" y="4647836"/>
            <a:ext cx="2285995" cy="1662794"/>
          </a:xfrm>
        </p:spPr>
        <p:txBody>
          <a:bodyPr/>
          <a:lstStyle>
            <a:lvl1pPr marL="0" indent="0">
              <a:spcAft>
                <a:spcPts val="600"/>
              </a:spcAft>
              <a:buNone/>
              <a:defRPr lang="en-US" sz="2000" b="1" kern="1200" dirty="0" smtClean="0">
                <a:solidFill>
                  <a:schemeClr val="tx1"/>
                </a:solidFill>
                <a:latin typeface="+mn-lt"/>
                <a:ea typeface="+mn-ea"/>
                <a:cs typeface="+mn-cs"/>
              </a:defRPr>
            </a:lvl1pPr>
            <a:lvl2pPr marL="0" indent="0">
              <a:spcAft>
                <a:spcPts val="600"/>
              </a:spcAft>
              <a:buNone/>
              <a:defRPr lang="en-US" sz="1600" kern="1200" dirty="0">
                <a:solidFill>
                  <a:schemeClr val="tx1"/>
                </a:solidFill>
                <a:latin typeface="+mn-lt"/>
                <a:ea typeface="+mn-ea"/>
                <a:cs typeface="+mn-cs"/>
              </a:defRPr>
            </a:lvl2pPr>
            <a:lvl3pPr marL="285750" indent="-285750">
              <a:spcAft>
                <a:spcPts val="600"/>
              </a:spcAft>
              <a:defRPr lang="en-US" sz="1600" kern="1200" dirty="0">
                <a:solidFill>
                  <a:schemeClr val="tx1"/>
                </a:solidFill>
                <a:latin typeface="+mn-lt"/>
                <a:ea typeface="+mn-ea"/>
                <a:cs typeface="+mn-cs"/>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 16pt</a:t>
            </a:r>
          </a:p>
          <a:p>
            <a:pPr marL="228600" lvl="2" indent="-228600" algn="l" defTabSz="914400" rtl="0" eaLnBrk="1" latinLnBrk="0" hangingPunct="1">
              <a:lnSpc>
                <a:spcPct val="100000"/>
              </a:lnSpc>
              <a:spcBef>
                <a:spcPts val="0"/>
              </a:spcBef>
              <a:spcAft>
                <a:spcPts val="0"/>
              </a:spcAft>
              <a:buFont typeface="Graphik" panose="020B0604020202020204" pitchFamily="34" charset="0"/>
              <a:buChar char="•"/>
            </a:pPr>
            <a:r>
              <a:rPr lang="en-US"/>
              <a:t>Bullet point 16pt</a:t>
            </a:r>
          </a:p>
        </p:txBody>
      </p:sp>
      <p:sp>
        <p:nvSpPr>
          <p:cNvPr id="35" name="Text Placeholder 26">
            <a:extLst>
              <a:ext uri="{FF2B5EF4-FFF2-40B4-BE49-F238E27FC236}">
                <a16:creationId xmlns:a16="http://schemas.microsoft.com/office/drawing/2014/main" id="{9BC0904C-6BDA-4032-94C2-6417F59042D8}"/>
              </a:ext>
            </a:extLst>
          </p:cNvPr>
          <p:cNvSpPr>
            <a:spLocks noGrp="1"/>
          </p:cNvSpPr>
          <p:nvPr>
            <p:ph type="body" sz="quarter" idx="26" hasCustomPrompt="1"/>
          </p:nvPr>
        </p:nvSpPr>
        <p:spPr>
          <a:xfrm>
            <a:off x="380997" y="380999"/>
            <a:ext cx="5333972" cy="2393952"/>
          </a:xfrm>
        </p:spPr>
        <p:txBody>
          <a:bodyPr anchor="ctr"/>
          <a:lstStyle>
            <a:lvl1pPr marL="0" indent="0">
              <a:buNone/>
              <a:defRPr kumimoji="0" lang="en-US" sz="3600" b="1" i="0" u="none" strike="noStrike" kern="1200" cap="none" spc="0" normalizeH="0" baseline="0" dirty="0">
                <a:ln>
                  <a:noFill/>
                </a:ln>
                <a:solidFill>
                  <a:srgbClr val="000000"/>
                </a:solidFill>
                <a:effectLst/>
                <a:uLnTx/>
                <a:uFillTx/>
                <a:latin typeface="Graphik"/>
                <a:ea typeface="+mj-ea"/>
                <a:cs typeface="+mj-cs"/>
              </a:defRPr>
            </a:lvl1pPr>
            <a:lvl2pPr>
              <a:defRPr/>
            </a:lvl2pPr>
            <a:lvl3pPr>
              <a:defRPr/>
            </a:lvl3pPr>
            <a:lvl4pPr>
              <a:defRPr/>
            </a:lvl4pPr>
            <a:lvl5pPr>
              <a:defRPr/>
            </a:lvl5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0000"/>
                </a:solidFill>
                <a:effectLst/>
                <a:uLnTx/>
                <a:uFillTx/>
                <a:latin typeface="Graphik"/>
                <a:ea typeface="+mj-ea"/>
                <a:cs typeface="+mj-cs"/>
              </a:rPr>
              <a:t>P</a:t>
            </a:r>
            <a:r>
              <a:rPr kumimoji="0" lang="en-US" sz="3600" b="1" i="0" u="none" strike="noStrike" kern="1200" cap="none" spc="0" normalizeH="0" baseline="0" noProof="0">
                <a:ln>
                  <a:noFill/>
                </a:ln>
                <a:solidFill>
                  <a:srgbClr val="000000"/>
                </a:solidFill>
                <a:effectLst/>
                <a:uLnTx/>
                <a:uFillTx/>
                <a:latin typeface="Graphik"/>
                <a:ea typeface="+mj-ea"/>
                <a:cs typeface="+mj-cs"/>
              </a:rPr>
              <a:t>lace headline here 36pt, min 30pt)</a:t>
            </a:r>
          </a:p>
        </p:txBody>
      </p:sp>
      <p:sp>
        <p:nvSpPr>
          <p:cNvPr id="22" name="Footer Placeholder 3">
            <a:extLst>
              <a:ext uri="{FF2B5EF4-FFF2-40B4-BE49-F238E27FC236}">
                <a16:creationId xmlns:a16="http://schemas.microsoft.com/office/drawing/2014/main" id="{272DDB3A-459D-40AA-A5E7-DDCDD2DEA3B8}"/>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bg1">
                    <a:alpha val="75000"/>
                  </a:schemeClr>
                </a:solidFill>
                <a:latin typeface="+mn-lt"/>
                <a:ea typeface="+mn-ea"/>
                <a:cs typeface="+mn-cs"/>
              </a:defRPr>
            </a:lvl1pPr>
          </a:lstStyle>
          <a:p>
            <a:pPr defTabSz="228600">
              <a:spcAft>
                <a:spcPts val="1200"/>
              </a:spcAft>
              <a:defRPr/>
            </a:pPr>
            <a:r>
              <a:rPr lang="en-GB"/>
              <a:t>Copyright © 2021 Accenture. All rights reserved.</a:t>
            </a:r>
          </a:p>
        </p:txBody>
      </p:sp>
      <p:pic>
        <p:nvPicPr>
          <p:cNvPr id="23" name="Picture 22" descr="Accenture Greater Than symbol in white">
            <a:extLst>
              <a:ext uri="{FF2B5EF4-FFF2-40B4-BE49-F238E27FC236}">
                <a16:creationId xmlns:a16="http://schemas.microsoft.com/office/drawing/2014/main" id="{78774BCE-242F-4FF9-9C01-D01B97743A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381468" y="6482516"/>
            <a:ext cx="191087" cy="202328"/>
          </a:xfrm>
          <a:prstGeom prst="rect">
            <a:avLst/>
          </a:prstGeom>
        </p:spPr>
      </p:pic>
      <p:sp>
        <p:nvSpPr>
          <p:cNvPr id="2" name="Slide Number Placeholder 1">
            <a:extLst>
              <a:ext uri="{FF2B5EF4-FFF2-40B4-BE49-F238E27FC236}">
                <a16:creationId xmlns:a16="http://schemas.microsoft.com/office/drawing/2014/main" id="{911B33BA-8B14-4BE4-8987-4DD490763486}"/>
              </a:ext>
            </a:extLst>
          </p:cNvPr>
          <p:cNvSpPr>
            <a:spLocks noGrp="1"/>
          </p:cNvSpPr>
          <p:nvPr>
            <p:ph type="sldNum" sz="quarter" idx="27"/>
          </p:nvPr>
        </p:nvSpPr>
        <p:spPr>
          <a:xfrm>
            <a:off x="11484746" y="6490025"/>
            <a:ext cx="326254" cy="201168"/>
          </a:xfrm>
          <a:prstGeom prst="rect">
            <a:avLst/>
          </a:prstGeom>
        </p:spPr>
        <p:txBody>
          <a:bodyPr/>
          <a:lstStyle>
            <a:lvl1pPr>
              <a:defRPr>
                <a:solidFill>
                  <a:schemeClr val="bg1"/>
                </a:solidFill>
              </a:defRPr>
            </a:lvl1pPr>
          </a:lstStyle>
          <a:p>
            <a:fld id="{1F90F471-3972-4120-B8B3-0237DE626C35}" type="slidenum">
              <a:rPr lang="en-US" smtClean="0"/>
              <a:pPr/>
              <a:t>‹#›</a:t>
            </a:fld>
            <a:endParaRPr lang="en-US">
              <a:solidFill>
                <a:schemeClr val="bg1"/>
              </a:solidFill>
            </a:endParaRPr>
          </a:p>
        </p:txBody>
      </p:sp>
    </p:spTree>
    <p:extLst>
      <p:ext uri="{BB962C8B-B14F-4D97-AF65-F5344CB8AC3E}">
        <p14:creationId xmlns:p14="http://schemas.microsoft.com/office/powerpoint/2010/main" val="31290444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ey Message Gradient Dark 1">
    <p:bg>
      <p:bgPr>
        <a:solidFill>
          <a:schemeClr val="accent3"/>
        </a:solidFill>
        <a:effectLst/>
      </p:bgPr>
    </p:bg>
    <p:spTree>
      <p:nvGrpSpPr>
        <p:cNvPr id="1" name=""/>
        <p:cNvGrpSpPr/>
        <p:nvPr/>
      </p:nvGrpSpPr>
      <p:grpSpPr>
        <a:xfrm>
          <a:off x="0" y="0"/>
          <a:ext cx="0" cy="0"/>
          <a:chOff x="0" y="0"/>
          <a:chExt cx="0" cy="0"/>
        </a:xfrm>
      </p:grpSpPr>
      <p:pic>
        <p:nvPicPr>
          <p:cNvPr id="7" name="Picture 6" descr="Accenture Gradient Dark">
            <a:extLst>
              <a:ext uri="{FF2B5EF4-FFF2-40B4-BE49-F238E27FC236}">
                <a16:creationId xmlns:a16="http://schemas.microsoft.com/office/drawing/2014/main" id="{AB47B586-CFEE-4C32-8227-001B5A89C3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invGray">
          <a:xfrm>
            <a:off x="0" y="0"/>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 54pt</a:t>
            </a:r>
          </a:p>
        </p:txBody>
      </p:sp>
    </p:spTree>
    <p:extLst>
      <p:ext uri="{BB962C8B-B14F-4D97-AF65-F5344CB8AC3E}">
        <p14:creationId xmlns:p14="http://schemas.microsoft.com/office/powerpoint/2010/main" val="33297577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 54pt</a:t>
            </a: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endParaRPr>
          </a:p>
        </p:txBody>
      </p:sp>
      <p:sp>
        <p:nvSpPr>
          <p:cNvPr id="10" name="Footer Placeholder 3">
            <a:extLst>
              <a:ext uri="{FF2B5EF4-FFF2-40B4-BE49-F238E27FC236}">
                <a16:creationId xmlns:a16="http://schemas.microsoft.com/office/drawing/2014/main" id="{8D9D8DCD-E7C3-4F1A-8A48-31319650AC37}"/>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11" name="GTS_WH" descr="Accenture Greater Than symbol in white">
            <a:extLst>
              <a:ext uri="{FF2B5EF4-FFF2-40B4-BE49-F238E27FC236}">
                <a16:creationId xmlns:a16="http://schemas.microsoft.com/office/drawing/2014/main" id="{B0B0C095-6C73-4899-AD8E-8F75768CF51A}"/>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52AFE70C-67B2-45BA-88F7-45C14692FC25}"/>
              </a:ext>
            </a:extLst>
          </p:cNvPr>
          <p:cNvSpPr>
            <a:spLocks noGrp="1"/>
          </p:cNvSpPr>
          <p:nvPr>
            <p:ph type="sldNum" sz="quarter" idx="11"/>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0169964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5AD31DD4-2506-4E03-897C-F4C8C020F09C}"/>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 54pt</a:t>
            </a:r>
          </a:p>
        </p:txBody>
      </p:sp>
      <p:sp>
        <p:nvSpPr>
          <p:cNvPr id="12" name="Footer Placeholder 3">
            <a:extLst>
              <a:ext uri="{FF2B5EF4-FFF2-40B4-BE49-F238E27FC236}">
                <a16:creationId xmlns:a16="http://schemas.microsoft.com/office/drawing/2014/main" id="{2A2CFACC-0767-48E1-9FD9-763E5025E7AD}"/>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7" name="GTS_WH" descr="Accenture Greater Than symbol in white">
            <a:extLst>
              <a:ext uri="{FF2B5EF4-FFF2-40B4-BE49-F238E27FC236}">
                <a16:creationId xmlns:a16="http://schemas.microsoft.com/office/drawing/2014/main" id="{AE479463-B4C9-4B9A-BE8B-62B5B9CF0075}"/>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945BAA91-4288-4230-8881-E1D51DEBFFC3}"/>
              </a:ext>
            </a:extLst>
          </p:cNvPr>
          <p:cNvSpPr>
            <a:spLocks noGrp="1"/>
          </p:cNvSpPr>
          <p:nvPr>
            <p:ph type="sldNum" sz="quarter" idx="1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6123116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alutation-GTS cente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Insert Salutation</a:t>
            </a:r>
            <a:endParaRPr lang="en-US"/>
          </a:p>
        </p:txBody>
      </p:sp>
      <p:sp>
        <p:nvSpPr>
          <p:cNvPr id="7" name="TextBox 6">
            <a:extLst>
              <a:ext uri="{FF2B5EF4-FFF2-40B4-BE49-F238E27FC236}">
                <a16:creationId xmlns:a16="http://schemas.microsoft.com/office/drawing/2014/main" id="{35F21F7E-CEFA-4A8F-862E-8631C40CEA2C}"/>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t>Format Background… &gt; Picture or texture fill &gt; Set to one of the dark or mid gradient options</a:t>
            </a:r>
            <a:endParaRPr lang="en-US" noProof="0"/>
          </a:p>
        </p:txBody>
      </p:sp>
      <p:sp>
        <p:nvSpPr>
          <p:cNvPr id="10" name="GTS_WH" descr="Accenture Greater Than symbol in white">
            <a:extLst>
              <a:ext uri="{FF2B5EF4-FFF2-40B4-BE49-F238E27FC236}">
                <a16:creationId xmlns:a16="http://schemas.microsoft.com/office/drawing/2014/main" id="{494AA491-F1F8-4D38-B722-DB2F38B198B8}"/>
              </a:ext>
            </a:extLst>
          </p:cNvPr>
          <p:cNvSpPr>
            <a:spLocks noChangeAspect="1"/>
          </p:cNvSpPr>
          <p:nvPr userDrawn="1"/>
        </p:nvSpPr>
        <p:spPr bwMode="black">
          <a:xfrm>
            <a:off x="5779386" y="5382386"/>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94876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C35EA4"/>
          </p15:clr>
        </p15:guide>
        <p15:guide id="2" pos="3840">
          <p15:clr>
            <a:srgbClr val="C35EA4"/>
          </p15:clr>
        </p15:guide>
        <p15:guide id="3" orient="horz" pos="3608">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7" name="Footer Placeholder 3">
            <a:extLst>
              <a:ext uri="{FF2B5EF4-FFF2-40B4-BE49-F238E27FC236}">
                <a16:creationId xmlns:a16="http://schemas.microsoft.com/office/drawing/2014/main" id="{480EAEA1-D575-4107-8AFC-0CAE2D4FB3D6}"/>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2" name="Slide Number Placeholder 1">
            <a:extLst>
              <a:ext uri="{FF2B5EF4-FFF2-40B4-BE49-F238E27FC236}">
                <a16:creationId xmlns:a16="http://schemas.microsoft.com/office/drawing/2014/main" id="{D20A237C-DB73-401B-BD5B-B8B91332335E}"/>
              </a:ext>
            </a:extLst>
          </p:cNvPr>
          <p:cNvSpPr>
            <a:spLocks noGrp="1"/>
          </p:cNvSpPr>
          <p:nvPr>
            <p:ph type="sldNum" sz="quarter" idx="1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183728817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ng Headlin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800100"/>
          </a:xfrm>
        </p:spPr>
        <p:txBody>
          <a:bodyPr/>
          <a:lstStyle>
            <a:lvl1pPr>
              <a:defRPr sz="3600"/>
            </a:lvl1pPr>
          </a:lstStyle>
          <a:p>
            <a:r>
              <a:rPr lang="en-GB"/>
              <a:t>Place headline here (36pt, min 30pt)</a:t>
            </a:r>
            <a:endParaRPr lang="en-US"/>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1"/>
                </a:solidFill>
                <a:latin typeface="GT Sectra Fine Rg" panose="00000500000000000000" pitchFamily="50" charset="0"/>
              </a:defRPr>
            </a:lvl1pPr>
          </a:lstStyle>
          <a:p>
            <a:pPr lvl="0"/>
            <a:r>
              <a:rPr lang="en-US"/>
              <a:t>Place subtitle here 20pt</a:t>
            </a:r>
          </a:p>
        </p:txBody>
      </p:sp>
      <p:sp>
        <p:nvSpPr>
          <p:cNvPr id="7" name="Footer Placeholder 3">
            <a:extLst>
              <a:ext uri="{FF2B5EF4-FFF2-40B4-BE49-F238E27FC236}">
                <a16:creationId xmlns:a16="http://schemas.microsoft.com/office/drawing/2014/main" id="{D81D62B4-50F4-4143-BFCC-F5508365C8BA}"/>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3" name="Slide Number Placeholder 2">
            <a:extLst>
              <a:ext uri="{FF2B5EF4-FFF2-40B4-BE49-F238E27FC236}">
                <a16:creationId xmlns:a16="http://schemas.microsoft.com/office/drawing/2014/main" id="{9F7CFBA7-F1B1-4FF3-932C-7525FBDA5B5C}"/>
              </a:ext>
            </a:extLst>
          </p:cNvPr>
          <p:cNvSpPr>
            <a:spLocks noGrp="1"/>
          </p:cNvSpPr>
          <p:nvPr>
            <p:ph type="sldNum" sz="quarter" idx="12"/>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2512781681"/>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6BF2C1-BAA9-4BAD-9934-C110D730322C}"/>
              </a:ext>
            </a:extLst>
          </p:cNvPr>
          <p:cNvSpPr>
            <a:spLocks noGrp="1"/>
          </p:cNvSpPr>
          <p:nvPr>
            <p:ph type="ftr" sz="quarter" idx="3"/>
          </p:nvPr>
        </p:nvSpPr>
        <p:spPr>
          <a:xfrm>
            <a:off x="7315200" y="6488234"/>
            <a:ext cx="4114800" cy="198318"/>
          </a:xfrm>
          <a:prstGeom prst="rect">
            <a:avLst/>
          </a:prstGeom>
          <a:noFill/>
        </p:spPr>
        <p:txBody>
          <a:bodyPr wrap="square" lIns="0" tIns="0" rIns="0" bIns="0" rtlCol="0" anchor="ctr">
            <a:noAutofit/>
          </a:bodyPr>
          <a:lstStyle>
            <a:lvl1pPr algn="r">
              <a:defRPr lang="en-US" sz="800" kern="1200" dirty="0">
                <a:solidFill>
                  <a:schemeClr val="tx1">
                    <a:alpha val="75000"/>
                  </a:schemeClr>
                </a:solidFill>
                <a:latin typeface="+mn-lt"/>
                <a:ea typeface="+mn-ea"/>
                <a:cs typeface="+mn-cs"/>
              </a:defRPr>
            </a:lvl1pPr>
          </a:lstStyle>
          <a:p>
            <a:pPr algn="r" defTabSz="228600">
              <a:spcAft>
                <a:spcPts val="1200"/>
              </a:spcAft>
              <a:defRPr/>
            </a:pPr>
            <a:r>
              <a:rPr lang="en-GB"/>
              <a:t>Copyright © 2021 Accenture. All rights reserved.</a:t>
            </a:r>
          </a:p>
        </p:txBody>
      </p:sp>
      <p:sp>
        <p:nvSpPr>
          <p:cNvPr id="2" name="Slide Number Placeholder 1">
            <a:extLst>
              <a:ext uri="{FF2B5EF4-FFF2-40B4-BE49-F238E27FC236}">
                <a16:creationId xmlns:a16="http://schemas.microsoft.com/office/drawing/2014/main" id="{7F030600-A2B3-4AAD-808D-56DA9B773301}"/>
              </a:ext>
            </a:extLst>
          </p:cNvPr>
          <p:cNvSpPr>
            <a:spLocks noGrp="1"/>
          </p:cNvSpPr>
          <p:nvPr>
            <p:ph type="sldNum" sz="quarter" idx="10"/>
          </p:nvPr>
        </p:nvSpPr>
        <p:spPr>
          <a:xfrm>
            <a:off x="11484746" y="6490025"/>
            <a:ext cx="326254" cy="201168"/>
          </a:xfrm>
          <a:prstGeom prst="rect">
            <a:avLst/>
          </a:prstGeom>
        </p:spPr>
        <p:txBody>
          <a:bodyPr/>
          <a:lstStyle/>
          <a:p>
            <a:fld id="{1F90F471-3972-4120-B8B3-0237DE626C35}" type="slidenum">
              <a:rPr lang="en-US" smtClean="0"/>
              <a:pPr/>
              <a:t>‹#›</a:t>
            </a:fld>
            <a:endParaRPr lang="en-US"/>
          </a:p>
        </p:txBody>
      </p:sp>
    </p:spTree>
    <p:extLst>
      <p:ext uri="{BB962C8B-B14F-4D97-AF65-F5344CB8AC3E}">
        <p14:creationId xmlns:p14="http://schemas.microsoft.com/office/powerpoint/2010/main" val="3967539795"/>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mmon Layout">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96B10-74C7-582A-7A30-FCCC02D5A206}"/>
              </a:ext>
            </a:extLst>
          </p:cNvPr>
          <p:cNvSpPr>
            <a:spLocks noGrp="1"/>
          </p:cNvSpPr>
          <p:nvPr>
            <p:ph type="title"/>
          </p:nvPr>
        </p:nvSpPr>
        <p:spPr>
          <a:xfrm>
            <a:off x="381000" y="469900"/>
            <a:ext cx="11430000" cy="419100"/>
          </a:xfrm>
        </p:spPr>
        <p:txBody>
          <a:bodyPr/>
          <a:lstStyle/>
          <a:p>
            <a:r>
              <a:rPr kumimoji="1" lang="ja-JP" altLang="en-US"/>
              <a:t>マスター タイトルの書式設定</a:t>
            </a:r>
          </a:p>
        </p:txBody>
      </p:sp>
      <p:sp>
        <p:nvSpPr>
          <p:cNvPr id="8" name="テキスト プレースホルダー 7">
            <a:extLst>
              <a:ext uri="{FF2B5EF4-FFF2-40B4-BE49-F238E27FC236}">
                <a16:creationId xmlns:a16="http://schemas.microsoft.com/office/drawing/2014/main" id="{9B997706-24F4-EEDE-50D4-B90B56BA8FB5}"/>
              </a:ext>
            </a:extLst>
          </p:cNvPr>
          <p:cNvSpPr>
            <a:spLocks noGrp="1"/>
          </p:cNvSpPr>
          <p:nvPr>
            <p:ph type="body" sz="quarter" idx="12"/>
          </p:nvPr>
        </p:nvSpPr>
        <p:spPr>
          <a:xfrm>
            <a:off x="381000" y="952501"/>
            <a:ext cx="11430000" cy="7620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488684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alutation-Logo cente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Insert Salutation</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t>Format Background… &gt; Picture or texture fill &gt; Set to one of the dark or mid gradient options</a:t>
            </a:r>
            <a:endParaRPr lang="en-US" noProof="0"/>
          </a:p>
        </p:txBody>
      </p:sp>
      <p:grpSp>
        <p:nvGrpSpPr>
          <p:cNvPr id="12" name="Logo_WH" descr="Accenture logo in white">
            <a:extLst>
              <a:ext uri="{FF2B5EF4-FFF2-40B4-BE49-F238E27FC236}">
                <a16:creationId xmlns:a16="http://schemas.microsoft.com/office/drawing/2014/main" id="{0D82E30B-4E95-4B73-9014-71990AE21DBE}"/>
              </a:ext>
            </a:extLst>
          </p:cNvPr>
          <p:cNvGrpSpPr>
            <a:grpSpLocks noChangeAspect="1"/>
          </p:cNvGrpSpPr>
          <p:nvPr userDrawn="1"/>
        </p:nvGrpSpPr>
        <p:grpSpPr bwMode="black">
          <a:xfrm>
            <a:off x="5154167" y="5374201"/>
            <a:ext cx="1883664" cy="496247"/>
            <a:chOff x="1561" y="187"/>
            <a:chExt cx="4536" cy="1195"/>
          </a:xfrm>
        </p:grpSpPr>
        <p:sp>
          <p:nvSpPr>
            <p:cNvPr id="13" name="Freeform 5">
              <a:extLst>
                <a:ext uri="{FF2B5EF4-FFF2-40B4-BE49-F238E27FC236}">
                  <a16:creationId xmlns:a16="http://schemas.microsoft.com/office/drawing/2014/main" id="{008CD909-AC78-4980-BB04-8608F18CDC22}"/>
                </a:ext>
              </a:extLst>
            </p:cNvPr>
            <p:cNvSpPr>
              <a:spLocks/>
            </p:cNvSpPr>
            <p:nvPr userDrawn="1"/>
          </p:nvSpPr>
          <p:spPr bwMode="black">
            <a:xfrm>
              <a:off x="4205" y="187"/>
              <a:ext cx="447" cy="473"/>
            </a:xfrm>
            <a:custGeom>
              <a:avLst/>
              <a:gdLst>
                <a:gd name="T0" fmla="*/ 0 w 931"/>
                <a:gd name="T1" fmla="*/ 696 h 985"/>
                <a:gd name="T2" fmla="*/ 544 w 931"/>
                <a:gd name="T3" fmla="*/ 494 h 985"/>
                <a:gd name="T4" fmla="*/ 0 w 931"/>
                <a:gd name="T5" fmla="*/ 281 h 985"/>
                <a:gd name="T6" fmla="*/ 0 w 931"/>
                <a:gd name="T7" fmla="*/ 0 h 985"/>
                <a:gd name="T8" fmla="*/ 931 w 931"/>
                <a:gd name="T9" fmla="*/ 375 h 985"/>
                <a:gd name="T10" fmla="*/ 931 w 931"/>
                <a:gd name="T11" fmla="*/ 608 h 985"/>
                <a:gd name="T12" fmla="*/ 0 w 931"/>
                <a:gd name="T13" fmla="*/ 985 h 985"/>
                <a:gd name="T14" fmla="*/ 0 w 931"/>
                <a:gd name="T15" fmla="*/ 696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985">
                  <a:moveTo>
                    <a:pt x="0" y="696"/>
                  </a:moveTo>
                  <a:lnTo>
                    <a:pt x="544" y="494"/>
                  </a:lnTo>
                  <a:lnTo>
                    <a:pt x="0" y="281"/>
                  </a:lnTo>
                  <a:lnTo>
                    <a:pt x="0" y="0"/>
                  </a:lnTo>
                  <a:lnTo>
                    <a:pt x="931" y="375"/>
                  </a:lnTo>
                  <a:lnTo>
                    <a:pt x="931" y="608"/>
                  </a:lnTo>
                  <a:lnTo>
                    <a:pt x="0" y="985"/>
                  </a:lnTo>
                  <a:lnTo>
                    <a:pt x="0" y="6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8B5D8E88-5919-40A0-A4A4-2E6587AD6874}"/>
                </a:ext>
              </a:extLst>
            </p:cNvPr>
            <p:cNvSpPr>
              <a:spLocks noEditPoints="1"/>
            </p:cNvSpPr>
            <p:nvPr userDrawn="1"/>
          </p:nvSpPr>
          <p:spPr bwMode="black">
            <a:xfrm>
              <a:off x="1561" y="690"/>
              <a:ext cx="4536" cy="692"/>
            </a:xfrm>
            <a:custGeom>
              <a:avLst/>
              <a:gdLst>
                <a:gd name="T0" fmla="*/ 8952 w 9448"/>
                <a:gd name="T1" fmla="*/ 519 h 1442"/>
                <a:gd name="T2" fmla="*/ 8431 w 9448"/>
                <a:gd name="T3" fmla="*/ 892 h 1442"/>
                <a:gd name="T4" fmla="*/ 9448 w 9448"/>
                <a:gd name="T5" fmla="*/ 819 h 1442"/>
                <a:gd name="T6" fmla="*/ 8967 w 9448"/>
                <a:gd name="T7" fmla="*/ 1221 h 1442"/>
                <a:gd name="T8" fmla="*/ 8961 w 9448"/>
                <a:gd name="T9" fmla="*/ 1442 h 1442"/>
                <a:gd name="T10" fmla="*/ 8008 w 9448"/>
                <a:gd name="T11" fmla="*/ 529 h 1442"/>
                <a:gd name="T12" fmla="*/ 8008 w 9448"/>
                <a:gd name="T13" fmla="*/ 859 h 1442"/>
                <a:gd name="T14" fmla="*/ 7704 w 9448"/>
                <a:gd name="T15" fmla="*/ 329 h 1442"/>
                <a:gd name="T16" fmla="*/ 7178 w 9448"/>
                <a:gd name="T17" fmla="*/ 1259 h 1442"/>
                <a:gd name="T18" fmla="*/ 6522 w 9448"/>
                <a:gd name="T19" fmla="*/ 329 h 1442"/>
                <a:gd name="T20" fmla="*/ 6987 w 9448"/>
                <a:gd name="T21" fmla="*/ 1205 h 1442"/>
                <a:gd name="T22" fmla="*/ 7483 w 9448"/>
                <a:gd name="T23" fmla="*/ 329 h 1442"/>
                <a:gd name="T24" fmla="*/ 6128 w 9448"/>
                <a:gd name="T25" fmla="*/ 329 h 1442"/>
                <a:gd name="T26" fmla="*/ 6128 w 9448"/>
                <a:gd name="T27" fmla="*/ 556 h 1442"/>
                <a:gd name="T28" fmla="*/ 6343 w 9448"/>
                <a:gd name="T29" fmla="*/ 1174 h 1442"/>
                <a:gd name="T30" fmla="*/ 5822 w 9448"/>
                <a:gd name="T31" fmla="*/ 1105 h 1442"/>
                <a:gd name="T32" fmla="*/ 5694 w 9448"/>
                <a:gd name="T33" fmla="*/ 329 h 1442"/>
                <a:gd name="T34" fmla="*/ 6128 w 9448"/>
                <a:gd name="T35" fmla="*/ 0 h 1442"/>
                <a:gd name="T36" fmla="*/ 4900 w 9448"/>
                <a:gd name="T37" fmla="*/ 492 h 1442"/>
                <a:gd name="T38" fmla="*/ 5559 w 9448"/>
                <a:gd name="T39" fmla="*/ 1419 h 1442"/>
                <a:gd name="T40" fmla="*/ 5092 w 9448"/>
                <a:gd name="T41" fmla="*/ 552 h 1442"/>
                <a:gd name="T42" fmla="*/ 4596 w 9448"/>
                <a:gd name="T43" fmla="*/ 1419 h 1442"/>
                <a:gd name="T44" fmla="*/ 4112 w 9448"/>
                <a:gd name="T45" fmla="*/ 748 h 1442"/>
                <a:gd name="T46" fmla="*/ 3921 w 9448"/>
                <a:gd name="T47" fmla="*/ 1442 h 1442"/>
                <a:gd name="T48" fmla="*/ 3910 w 9448"/>
                <a:gd name="T49" fmla="*/ 306 h 1442"/>
                <a:gd name="T50" fmla="*/ 3700 w 9448"/>
                <a:gd name="T51" fmla="*/ 950 h 1442"/>
                <a:gd name="T52" fmla="*/ 4408 w 9448"/>
                <a:gd name="T53" fmla="*/ 1080 h 1442"/>
                <a:gd name="T54" fmla="*/ 2257 w 9448"/>
                <a:gd name="T55" fmla="*/ 886 h 1442"/>
                <a:gd name="T56" fmla="*/ 3258 w 9448"/>
                <a:gd name="T57" fmla="*/ 717 h 1442"/>
                <a:gd name="T58" fmla="*/ 2568 w 9448"/>
                <a:gd name="T59" fmla="*/ 859 h 1442"/>
                <a:gd name="T60" fmla="*/ 2987 w 9448"/>
                <a:gd name="T61" fmla="*/ 1017 h 1442"/>
                <a:gd name="T62" fmla="*/ 1644 w 9448"/>
                <a:gd name="T63" fmla="*/ 1442 h 1442"/>
                <a:gd name="T64" fmla="*/ 1646 w 9448"/>
                <a:gd name="T65" fmla="*/ 306 h 1442"/>
                <a:gd name="T66" fmla="*/ 1653 w 9448"/>
                <a:gd name="T67" fmla="*/ 542 h 1442"/>
                <a:gd name="T68" fmla="*/ 1655 w 9448"/>
                <a:gd name="T69" fmla="*/ 1213 h 1442"/>
                <a:gd name="T70" fmla="*/ 1644 w 9448"/>
                <a:gd name="T71" fmla="*/ 1442 h 1442"/>
                <a:gd name="T72" fmla="*/ 529 w 9448"/>
                <a:gd name="T73" fmla="*/ 953 h 1442"/>
                <a:gd name="T74" fmla="*/ 450 w 9448"/>
                <a:gd name="T75" fmla="*/ 1230 h 1442"/>
                <a:gd name="T76" fmla="*/ 0 w 9448"/>
                <a:gd name="T77" fmla="*/ 1121 h 1442"/>
                <a:gd name="T78" fmla="*/ 650 w 9448"/>
                <a:gd name="T79" fmla="*/ 752 h 1442"/>
                <a:gd name="T80" fmla="*/ 325 w 9448"/>
                <a:gd name="T81" fmla="*/ 667 h 1442"/>
                <a:gd name="T82" fmla="*/ 954 w 9448"/>
                <a:gd name="T83" fmla="*/ 690 h 1442"/>
                <a:gd name="T84" fmla="*/ 656 w 9448"/>
                <a:gd name="T85" fmla="*/ 129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48" h="1442">
                  <a:moveTo>
                    <a:pt x="8744" y="748"/>
                  </a:moveTo>
                  <a:lnTo>
                    <a:pt x="9152" y="748"/>
                  </a:lnTo>
                  <a:cubicBezTo>
                    <a:pt x="9146" y="588"/>
                    <a:pt x="9073" y="519"/>
                    <a:pt x="8952" y="519"/>
                  </a:cubicBezTo>
                  <a:cubicBezTo>
                    <a:pt x="8857" y="519"/>
                    <a:pt x="8769" y="571"/>
                    <a:pt x="8744" y="748"/>
                  </a:cubicBezTo>
                  <a:close/>
                  <a:moveTo>
                    <a:pt x="8961" y="1442"/>
                  </a:moveTo>
                  <a:cubicBezTo>
                    <a:pt x="8646" y="1442"/>
                    <a:pt x="8431" y="1255"/>
                    <a:pt x="8431" y="892"/>
                  </a:cubicBezTo>
                  <a:lnTo>
                    <a:pt x="8431" y="871"/>
                  </a:lnTo>
                  <a:cubicBezTo>
                    <a:pt x="8431" y="507"/>
                    <a:pt x="8659" y="306"/>
                    <a:pt x="8950" y="306"/>
                  </a:cubicBezTo>
                  <a:cubicBezTo>
                    <a:pt x="9221" y="306"/>
                    <a:pt x="9448" y="459"/>
                    <a:pt x="9448" y="819"/>
                  </a:cubicBezTo>
                  <a:lnTo>
                    <a:pt x="9448" y="950"/>
                  </a:lnTo>
                  <a:lnTo>
                    <a:pt x="8740" y="950"/>
                  </a:lnTo>
                  <a:cubicBezTo>
                    <a:pt x="8752" y="1146"/>
                    <a:pt x="8836" y="1221"/>
                    <a:pt x="8967" y="1221"/>
                  </a:cubicBezTo>
                  <a:cubicBezTo>
                    <a:pt x="9084" y="1221"/>
                    <a:pt x="9146" y="1159"/>
                    <a:pt x="9167" y="1080"/>
                  </a:cubicBezTo>
                  <a:lnTo>
                    <a:pt x="9448" y="1080"/>
                  </a:lnTo>
                  <a:cubicBezTo>
                    <a:pt x="9415" y="1286"/>
                    <a:pt x="9246" y="1442"/>
                    <a:pt x="8961" y="1442"/>
                  </a:cubicBezTo>
                  <a:close/>
                  <a:moveTo>
                    <a:pt x="7704" y="329"/>
                  </a:moveTo>
                  <a:lnTo>
                    <a:pt x="8008" y="329"/>
                  </a:lnTo>
                  <a:lnTo>
                    <a:pt x="8008" y="529"/>
                  </a:lnTo>
                  <a:cubicBezTo>
                    <a:pt x="8073" y="383"/>
                    <a:pt x="8175" y="315"/>
                    <a:pt x="8335" y="315"/>
                  </a:cubicBezTo>
                  <a:lnTo>
                    <a:pt x="8335" y="615"/>
                  </a:lnTo>
                  <a:cubicBezTo>
                    <a:pt x="8129" y="615"/>
                    <a:pt x="8008" y="677"/>
                    <a:pt x="8008" y="859"/>
                  </a:cubicBezTo>
                  <a:lnTo>
                    <a:pt x="8008" y="1419"/>
                  </a:lnTo>
                  <a:lnTo>
                    <a:pt x="7704" y="1419"/>
                  </a:lnTo>
                  <a:lnTo>
                    <a:pt x="7704" y="329"/>
                  </a:lnTo>
                  <a:close/>
                  <a:moveTo>
                    <a:pt x="7483" y="1419"/>
                  </a:moveTo>
                  <a:lnTo>
                    <a:pt x="7178" y="1419"/>
                  </a:lnTo>
                  <a:lnTo>
                    <a:pt x="7178" y="1259"/>
                  </a:lnTo>
                  <a:cubicBezTo>
                    <a:pt x="7126" y="1363"/>
                    <a:pt x="7024" y="1442"/>
                    <a:pt x="6862" y="1442"/>
                  </a:cubicBezTo>
                  <a:cubicBezTo>
                    <a:pt x="6666" y="1442"/>
                    <a:pt x="6522" y="1323"/>
                    <a:pt x="6522" y="1067"/>
                  </a:cubicBezTo>
                  <a:lnTo>
                    <a:pt x="6522" y="329"/>
                  </a:lnTo>
                  <a:lnTo>
                    <a:pt x="6828" y="329"/>
                  </a:lnTo>
                  <a:lnTo>
                    <a:pt x="6828" y="1021"/>
                  </a:lnTo>
                  <a:cubicBezTo>
                    <a:pt x="6828" y="1146"/>
                    <a:pt x="6878" y="1205"/>
                    <a:pt x="6987" y="1205"/>
                  </a:cubicBezTo>
                  <a:cubicBezTo>
                    <a:pt x="7093" y="1205"/>
                    <a:pt x="7178" y="1138"/>
                    <a:pt x="7178" y="1003"/>
                  </a:cubicBezTo>
                  <a:lnTo>
                    <a:pt x="7178" y="329"/>
                  </a:lnTo>
                  <a:lnTo>
                    <a:pt x="7483" y="329"/>
                  </a:lnTo>
                  <a:lnTo>
                    <a:pt x="7483" y="1419"/>
                  </a:lnTo>
                  <a:close/>
                  <a:moveTo>
                    <a:pt x="6128" y="0"/>
                  </a:moveTo>
                  <a:lnTo>
                    <a:pt x="6128" y="329"/>
                  </a:lnTo>
                  <a:lnTo>
                    <a:pt x="6336" y="329"/>
                  </a:lnTo>
                  <a:lnTo>
                    <a:pt x="6336" y="556"/>
                  </a:lnTo>
                  <a:lnTo>
                    <a:pt x="6128" y="556"/>
                  </a:lnTo>
                  <a:lnTo>
                    <a:pt x="6128" y="1073"/>
                  </a:lnTo>
                  <a:cubicBezTo>
                    <a:pt x="6128" y="1155"/>
                    <a:pt x="6165" y="1192"/>
                    <a:pt x="6236" y="1192"/>
                  </a:cubicBezTo>
                  <a:cubicBezTo>
                    <a:pt x="6280" y="1192"/>
                    <a:pt x="6313" y="1186"/>
                    <a:pt x="6343" y="1174"/>
                  </a:cubicBezTo>
                  <a:lnTo>
                    <a:pt x="6343" y="1411"/>
                  </a:lnTo>
                  <a:cubicBezTo>
                    <a:pt x="6307" y="1422"/>
                    <a:pt x="6247" y="1434"/>
                    <a:pt x="6172" y="1434"/>
                  </a:cubicBezTo>
                  <a:cubicBezTo>
                    <a:pt x="5934" y="1434"/>
                    <a:pt x="5822" y="1326"/>
                    <a:pt x="5822" y="1105"/>
                  </a:cubicBezTo>
                  <a:lnTo>
                    <a:pt x="5822" y="556"/>
                  </a:lnTo>
                  <a:lnTo>
                    <a:pt x="5694" y="556"/>
                  </a:lnTo>
                  <a:lnTo>
                    <a:pt x="5694" y="329"/>
                  </a:lnTo>
                  <a:lnTo>
                    <a:pt x="5822" y="329"/>
                  </a:lnTo>
                  <a:lnTo>
                    <a:pt x="5822" y="125"/>
                  </a:lnTo>
                  <a:lnTo>
                    <a:pt x="6128" y="0"/>
                  </a:lnTo>
                  <a:close/>
                  <a:moveTo>
                    <a:pt x="4596" y="329"/>
                  </a:moveTo>
                  <a:lnTo>
                    <a:pt x="4900" y="329"/>
                  </a:lnTo>
                  <a:lnTo>
                    <a:pt x="4900" y="492"/>
                  </a:lnTo>
                  <a:cubicBezTo>
                    <a:pt x="4954" y="390"/>
                    <a:pt x="5063" y="306"/>
                    <a:pt x="5230" y="306"/>
                  </a:cubicBezTo>
                  <a:cubicBezTo>
                    <a:pt x="5428" y="306"/>
                    <a:pt x="5559" y="425"/>
                    <a:pt x="5559" y="690"/>
                  </a:cubicBezTo>
                  <a:lnTo>
                    <a:pt x="5559" y="1419"/>
                  </a:lnTo>
                  <a:lnTo>
                    <a:pt x="5255" y="1419"/>
                  </a:lnTo>
                  <a:lnTo>
                    <a:pt x="5255" y="736"/>
                  </a:lnTo>
                  <a:cubicBezTo>
                    <a:pt x="5255" y="609"/>
                    <a:pt x="5202" y="552"/>
                    <a:pt x="5092" y="552"/>
                  </a:cubicBezTo>
                  <a:cubicBezTo>
                    <a:pt x="4986" y="552"/>
                    <a:pt x="4900" y="617"/>
                    <a:pt x="4900" y="755"/>
                  </a:cubicBezTo>
                  <a:lnTo>
                    <a:pt x="4900" y="1419"/>
                  </a:lnTo>
                  <a:lnTo>
                    <a:pt x="4596" y="1419"/>
                  </a:lnTo>
                  <a:lnTo>
                    <a:pt x="4596" y="329"/>
                  </a:lnTo>
                  <a:close/>
                  <a:moveTo>
                    <a:pt x="3704" y="748"/>
                  </a:moveTo>
                  <a:lnTo>
                    <a:pt x="4112" y="748"/>
                  </a:lnTo>
                  <a:cubicBezTo>
                    <a:pt x="4106" y="588"/>
                    <a:pt x="4033" y="519"/>
                    <a:pt x="3912" y="519"/>
                  </a:cubicBezTo>
                  <a:cubicBezTo>
                    <a:pt x="3816" y="519"/>
                    <a:pt x="3729" y="571"/>
                    <a:pt x="3704" y="748"/>
                  </a:cubicBezTo>
                  <a:close/>
                  <a:moveTo>
                    <a:pt x="3921" y="1442"/>
                  </a:moveTo>
                  <a:cubicBezTo>
                    <a:pt x="3606" y="1442"/>
                    <a:pt x="3391" y="1255"/>
                    <a:pt x="3391" y="892"/>
                  </a:cubicBezTo>
                  <a:lnTo>
                    <a:pt x="3391" y="871"/>
                  </a:lnTo>
                  <a:cubicBezTo>
                    <a:pt x="3391" y="507"/>
                    <a:pt x="3618" y="306"/>
                    <a:pt x="3910" y="306"/>
                  </a:cubicBezTo>
                  <a:cubicBezTo>
                    <a:pt x="4181" y="306"/>
                    <a:pt x="4408" y="459"/>
                    <a:pt x="4408" y="819"/>
                  </a:cubicBezTo>
                  <a:lnTo>
                    <a:pt x="4408" y="950"/>
                  </a:lnTo>
                  <a:lnTo>
                    <a:pt x="3700" y="950"/>
                  </a:lnTo>
                  <a:cubicBezTo>
                    <a:pt x="3712" y="1146"/>
                    <a:pt x="3795" y="1221"/>
                    <a:pt x="3927" y="1221"/>
                  </a:cubicBezTo>
                  <a:cubicBezTo>
                    <a:pt x="4043" y="1221"/>
                    <a:pt x="4106" y="1159"/>
                    <a:pt x="4127" y="1080"/>
                  </a:cubicBezTo>
                  <a:lnTo>
                    <a:pt x="4408" y="1080"/>
                  </a:lnTo>
                  <a:cubicBezTo>
                    <a:pt x="4375" y="1286"/>
                    <a:pt x="4206" y="1442"/>
                    <a:pt x="3921" y="1442"/>
                  </a:cubicBezTo>
                  <a:close/>
                  <a:moveTo>
                    <a:pt x="2778" y="1442"/>
                  </a:moveTo>
                  <a:cubicBezTo>
                    <a:pt x="2476" y="1442"/>
                    <a:pt x="2257" y="1255"/>
                    <a:pt x="2257" y="886"/>
                  </a:cubicBezTo>
                  <a:lnTo>
                    <a:pt x="2257" y="871"/>
                  </a:lnTo>
                  <a:cubicBezTo>
                    <a:pt x="2257" y="502"/>
                    <a:pt x="2491" y="306"/>
                    <a:pt x="2780" y="306"/>
                  </a:cubicBezTo>
                  <a:cubicBezTo>
                    <a:pt x="3028" y="306"/>
                    <a:pt x="3233" y="432"/>
                    <a:pt x="3258" y="717"/>
                  </a:cubicBezTo>
                  <a:lnTo>
                    <a:pt x="2966" y="717"/>
                  </a:lnTo>
                  <a:cubicBezTo>
                    <a:pt x="2947" y="611"/>
                    <a:pt x="2893" y="542"/>
                    <a:pt x="2787" y="542"/>
                  </a:cubicBezTo>
                  <a:cubicBezTo>
                    <a:pt x="2657" y="542"/>
                    <a:pt x="2568" y="644"/>
                    <a:pt x="2568" y="859"/>
                  </a:cubicBezTo>
                  <a:lnTo>
                    <a:pt x="2568" y="892"/>
                  </a:lnTo>
                  <a:cubicBezTo>
                    <a:pt x="2568" y="1113"/>
                    <a:pt x="2647" y="1213"/>
                    <a:pt x="2789" y="1213"/>
                  </a:cubicBezTo>
                  <a:cubicBezTo>
                    <a:pt x="2893" y="1213"/>
                    <a:pt x="2970" y="1136"/>
                    <a:pt x="2987" y="1017"/>
                  </a:cubicBezTo>
                  <a:lnTo>
                    <a:pt x="3264" y="1017"/>
                  </a:lnTo>
                  <a:cubicBezTo>
                    <a:pt x="3243" y="1265"/>
                    <a:pt x="3074" y="1442"/>
                    <a:pt x="2778" y="1442"/>
                  </a:cubicBezTo>
                  <a:close/>
                  <a:moveTo>
                    <a:pt x="1644" y="1442"/>
                  </a:moveTo>
                  <a:cubicBezTo>
                    <a:pt x="1342" y="1442"/>
                    <a:pt x="1123" y="1255"/>
                    <a:pt x="1123" y="886"/>
                  </a:cubicBezTo>
                  <a:lnTo>
                    <a:pt x="1123" y="871"/>
                  </a:lnTo>
                  <a:cubicBezTo>
                    <a:pt x="1123" y="502"/>
                    <a:pt x="1357" y="306"/>
                    <a:pt x="1646" y="306"/>
                  </a:cubicBezTo>
                  <a:cubicBezTo>
                    <a:pt x="1894" y="306"/>
                    <a:pt x="2099" y="432"/>
                    <a:pt x="2124" y="717"/>
                  </a:cubicBezTo>
                  <a:lnTo>
                    <a:pt x="1832" y="717"/>
                  </a:lnTo>
                  <a:cubicBezTo>
                    <a:pt x="1813" y="611"/>
                    <a:pt x="1759" y="542"/>
                    <a:pt x="1653" y="542"/>
                  </a:cubicBezTo>
                  <a:cubicBezTo>
                    <a:pt x="1523" y="542"/>
                    <a:pt x="1434" y="644"/>
                    <a:pt x="1434" y="859"/>
                  </a:cubicBezTo>
                  <a:lnTo>
                    <a:pt x="1434" y="892"/>
                  </a:lnTo>
                  <a:cubicBezTo>
                    <a:pt x="1434" y="1113"/>
                    <a:pt x="1513" y="1213"/>
                    <a:pt x="1655" y="1213"/>
                  </a:cubicBezTo>
                  <a:cubicBezTo>
                    <a:pt x="1759" y="1213"/>
                    <a:pt x="1836" y="1136"/>
                    <a:pt x="1853" y="1017"/>
                  </a:cubicBezTo>
                  <a:lnTo>
                    <a:pt x="2130" y="1017"/>
                  </a:lnTo>
                  <a:cubicBezTo>
                    <a:pt x="2109" y="1265"/>
                    <a:pt x="1940" y="1442"/>
                    <a:pt x="1644" y="1442"/>
                  </a:cubicBezTo>
                  <a:close/>
                  <a:moveTo>
                    <a:pt x="650" y="1057"/>
                  </a:moveTo>
                  <a:lnTo>
                    <a:pt x="650" y="953"/>
                  </a:lnTo>
                  <a:lnTo>
                    <a:pt x="529" y="953"/>
                  </a:lnTo>
                  <a:cubicBezTo>
                    <a:pt x="379" y="953"/>
                    <a:pt x="302" y="994"/>
                    <a:pt x="302" y="1092"/>
                  </a:cubicBezTo>
                  <a:lnTo>
                    <a:pt x="302" y="1103"/>
                  </a:lnTo>
                  <a:cubicBezTo>
                    <a:pt x="302" y="1178"/>
                    <a:pt x="348" y="1230"/>
                    <a:pt x="450" y="1230"/>
                  </a:cubicBezTo>
                  <a:cubicBezTo>
                    <a:pt x="554" y="1230"/>
                    <a:pt x="650" y="1171"/>
                    <a:pt x="650" y="1057"/>
                  </a:cubicBezTo>
                  <a:close/>
                  <a:moveTo>
                    <a:pt x="358" y="1442"/>
                  </a:moveTo>
                  <a:cubicBezTo>
                    <a:pt x="162" y="1442"/>
                    <a:pt x="0" y="1342"/>
                    <a:pt x="0" y="1121"/>
                  </a:cubicBezTo>
                  <a:lnTo>
                    <a:pt x="0" y="1109"/>
                  </a:lnTo>
                  <a:cubicBezTo>
                    <a:pt x="0" y="840"/>
                    <a:pt x="233" y="752"/>
                    <a:pt x="514" y="752"/>
                  </a:cubicBezTo>
                  <a:lnTo>
                    <a:pt x="650" y="752"/>
                  </a:lnTo>
                  <a:lnTo>
                    <a:pt x="650" y="700"/>
                  </a:lnTo>
                  <a:cubicBezTo>
                    <a:pt x="650" y="592"/>
                    <a:pt x="602" y="525"/>
                    <a:pt x="489" y="525"/>
                  </a:cubicBezTo>
                  <a:cubicBezTo>
                    <a:pt x="387" y="525"/>
                    <a:pt x="333" y="584"/>
                    <a:pt x="325" y="667"/>
                  </a:cubicBezTo>
                  <a:lnTo>
                    <a:pt x="33" y="667"/>
                  </a:lnTo>
                  <a:cubicBezTo>
                    <a:pt x="54" y="425"/>
                    <a:pt x="246" y="306"/>
                    <a:pt x="504" y="306"/>
                  </a:cubicBezTo>
                  <a:cubicBezTo>
                    <a:pt x="767" y="306"/>
                    <a:pt x="954" y="419"/>
                    <a:pt x="954" y="690"/>
                  </a:cubicBezTo>
                  <a:lnTo>
                    <a:pt x="954" y="1419"/>
                  </a:lnTo>
                  <a:lnTo>
                    <a:pt x="656" y="1419"/>
                  </a:lnTo>
                  <a:lnTo>
                    <a:pt x="656" y="1294"/>
                  </a:lnTo>
                  <a:cubicBezTo>
                    <a:pt x="604" y="1374"/>
                    <a:pt x="504" y="1442"/>
                    <a:pt x="358" y="14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17655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98">
          <p15:clr>
            <a:srgbClr val="C35EA4"/>
          </p15:clr>
        </p15:guide>
        <p15:guide id="2" pos="3840">
          <p15:clr>
            <a:srgbClr val="C35EA4"/>
          </p15:clr>
        </p15:guide>
        <p15:guide id="3" orient="horz" pos="2160">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alutation-GTS Keylin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7882D0-879F-974F-B35F-EE91948B7F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invGray">
          <a:xfrm>
            <a:off x="0" y="0"/>
            <a:ext cx="12192000" cy="6858000"/>
          </a:xfrm>
          <a:prstGeom prst="rect">
            <a:avLst/>
          </a:prstGeom>
        </p:spPr>
      </p:pic>
      <p:pic>
        <p:nvPicPr>
          <p:cNvPr id="4" name="Graphic 3">
            <a:extLst>
              <a:ext uri="{FF2B5EF4-FFF2-40B4-BE49-F238E27FC236}">
                <a16:creationId xmlns:a16="http://schemas.microsoft.com/office/drawing/2014/main" id="{2DF26BFD-3D15-48EA-A458-43E2274B938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black">
          <a:xfrm>
            <a:off x="4622800" y="0"/>
            <a:ext cx="7188200" cy="6858000"/>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380999" y="2318273"/>
            <a:ext cx="7040753" cy="2221454"/>
          </a:xfrm>
        </p:spPr>
        <p:txBody>
          <a:bodyPr anchor="ctr"/>
          <a:lstStyle>
            <a:lvl1pPr algn="l">
              <a:defRPr sz="7200">
                <a:solidFill>
                  <a:schemeClr val="tx1"/>
                </a:solidFill>
              </a:defRPr>
            </a:lvl1pPr>
          </a:lstStyle>
          <a:p>
            <a:r>
              <a:rPr lang="en-GB"/>
              <a:t>Insert Salutation 72pt</a:t>
            </a:r>
            <a:endParaRPr lang="en-US"/>
          </a:p>
        </p:txBody>
      </p:sp>
      <p:sp>
        <p:nvSpPr>
          <p:cNvPr id="3" name="TextBox 2">
            <a:extLst>
              <a:ext uri="{FF2B5EF4-FFF2-40B4-BE49-F238E27FC236}">
                <a16:creationId xmlns:a16="http://schemas.microsoft.com/office/drawing/2014/main" id="{B87AD433-4B77-E741-930C-11F17D433B19}"/>
              </a:ext>
            </a:extLst>
          </p:cNvPr>
          <p:cNvSpPr txBox="1"/>
          <p:nvPr userDrawn="1"/>
        </p:nvSpPr>
        <p:spPr>
          <a:xfrm>
            <a:off x="4490720" y="3606800"/>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3809756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lutation-GTS left-image bkgnd">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E7551B-7F86-46D2-A90B-DF5CC30BDFD8}"/>
              </a:ext>
            </a:extLst>
          </p:cNvPr>
          <p:cNvSpPr>
            <a:spLocks noGrp="1"/>
          </p:cNvSpPr>
          <p:nvPr>
            <p:ph type="pic" sz="quarter" idx="10" hasCustomPrompt="1"/>
          </p:nvPr>
        </p:nvSpPr>
        <p:spPr>
          <a:xfrm>
            <a:off x="-7620" y="-9144"/>
            <a:ext cx="12207240" cy="6876288"/>
          </a:xfrm>
        </p:spPr>
        <p:txBody>
          <a:bodyPr lIns="0" tIns="182880"/>
          <a:lstStyle>
            <a:lvl1pPr algn="ctr">
              <a:buNone/>
              <a:defRPr/>
            </a:lvl1pPr>
          </a:lstStyle>
          <a:p>
            <a:r>
              <a:rPr lang="en-GB"/>
              <a:t>Drag picture to placeholder or click icon to add, then send to back.</a:t>
            </a:r>
            <a:endParaRPr lang="en-US"/>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380999" y="2318273"/>
            <a:ext cx="7040753" cy="2221454"/>
          </a:xfrm>
        </p:spPr>
        <p:txBody>
          <a:bodyPr anchor="ctr"/>
          <a:lstStyle>
            <a:lvl1pPr algn="l">
              <a:defRPr sz="7200">
                <a:solidFill>
                  <a:schemeClr val="tx1"/>
                </a:solidFill>
              </a:defRPr>
            </a:lvl1pPr>
          </a:lstStyle>
          <a:p>
            <a:r>
              <a:rPr lang="en-GB"/>
              <a:t>Insert Salutation 72pt</a:t>
            </a:r>
            <a:endParaRPr lang="en-US"/>
          </a:p>
        </p:txBody>
      </p:sp>
      <p:sp>
        <p:nvSpPr>
          <p:cNvPr id="3" name="TextBox 2">
            <a:extLst>
              <a:ext uri="{FF2B5EF4-FFF2-40B4-BE49-F238E27FC236}">
                <a16:creationId xmlns:a16="http://schemas.microsoft.com/office/drawing/2014/main" id="{B87AD433-4B77-E741-930C-11F17D433B19}"/>
              </a:ext>
            </a:extLst>
          </p:cNvPr>
          <p:cNvSpPr txBox="1"/>
          <p:nvPr userDrawn="1"/>
        </p:nvSpPr>
        <p:spPr>
          <a:xfrm>
            <a:off x="4490720" y="3606800"/>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6" name="GTS_WH" descr="Accenture Greater Than symbol in white">
            <a:extLst>
              <a:ext uri="{FF2B5EF4-FFF2-40B4-BE49-F238E27FC236}">
                <a16:creationId xmlns:a16="http://schemas.microsoft.com/office/drawing/2014/main" id="{5820492B-C4D2-42F2-B2B8-CB1CE70F894B}"/>
              </a:ext>
            </a:extLst>
          </p:cNvPr>
          <p:cNvSpPr>
            <a:spLocks noChangeAspect="1"/>
          </p:cNvSpPr>
          <p:nvPr userDrawn="1"/>
        </p:nvSpPr>
        <p:spPr bwMode="black">
          <a:xfrm>
            <a:off x="380999" y="5607812"/>
            <a:ext cx="641531" cy="70408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15607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Black1">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7CB869-86C7-4B5D-B21D-C7104400ECFC}"/>
              </a:ext>
            </a:extLst>
          </p:cNvPr>
          <p:cNvSpPr/>
          <p:nvPr userDrawn="1"/>
        </p:nvSpPr>
        <p:spPr bwMode="blackGray">
          <a:xfrm>
            <a:off x="0" y="0"/>
            <a:ext cx="12192000" cy="6858000"/>
          </a:xfrm>
          <a:prstGeom prst="rect">
            <a:avLst/>
          </a:prstGeom>
          <a:gradFill flip="none" rotWithShape="1">
            <a:gsLst>
              <a:gs pos="0">
                <a:schemeClr val="bg1">
                  <a:alpha val="5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97101C55-360F-4A30-88C9-2A386C411EE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4622800" y="0"/>
            <a:ext cx="7188200" cy="6858000"/>
          </a:xfrm>
          <a:prstGeom prst="rect">
            <a:avLst/>
          </a:prstGeom>
        </p:spPr>
      </p:pic>
      <p:sp>
        <p:nvSpPr>
          <p:cNvPr id="13" name="Date Placeholder 10">
            <a:extLst>
              <a:ext uri="{FF2B5EF4-FFF2-40B4-BE49-F238E27FC236}">
                <a16:creationId xmlns:a16="http://schemas.microsoft.com/office/drawing/2014/main" id="{47AA0BD1-514A-4E33-A0FD-DF2342E79049}"/>
              </a:ext>
            </a:extLst>
          </p:cNvPr>
          <p:cNvSpPr>
            <a:spLocks noGrp="1"/>
          </p:cNvSpPr>
          <p:nvPr>
            <p:ph type="dt" sz="half" idx="2"/>
          </p:nvPr>
        </p:nvSpPr>
        <p:spPr>
          <a:xfrm>
            <a:off x="381000" y="5282245"/>
            <a:ext cx="3102015" cy="245276"/>
          </a:xfrm>
          <a:prstGeom prst="rect">
            <a:avLst/>
          </a:prstGeom>
        </p:spPr>
        <p:txBody>
          <a:bodyPr vert="horz" lIns="0" tIns="0" rIns="0" bIns="0" rtlCol="0" anchor="t"/>
          <a:lstStyle>
            <a:lvl1pPr marL="0" algn="l" defTabSz="914400" rtl="0" eaLnBrk="1" latinLnBrk="0" hangingPunct="1">
              <a:defRPr lang="en-US" sz="1400" b="1" kern="1200" smtClean="0">
                <a:solidFill>
                  <a:schemeClr val="tx1"/>
                </a:solidFill>
                <a:latin typeface="+mn-lt"/>
                <a:ea typeface="+mn-ea"/>
                <a:cs typeface="+mn-cs"/>
              </a:defRPr>
            </a:lvl1pPr>
          </a:lstStyle>
          <a:p>
            <a:endParaRPr lang="en-US"/>
          </a:p>
        </p:txBody>
      </p:sp>
      <p:sp>
        <p:nvSpPr>
          <p:cNvPr id="11" name="Text Placeholder 16">
            <a:extLst>
              <a:ext uri="{FF2B5EF4-FFF2-40B4-BE49-F238E27FC236}">
                <a16:creationId xmlns:a16="http://schemas.microsoft.com/office/drawing/2014/main" id="{B2BDB7F4-6E1D-4904-AD31-0A33E91A2E6D}"/>
              </a:ext>
            </a:extLst>
          </p:cNvPr>
          <p:cNvSpPr>
            <a:spLocks noGrp="1"/>
          </p:cNvSpPr>
          <p:nvPr>
            <p:ph type="body" sz="quarter" idx="12" hasCustomPrompt="1"/>
          </p:nvPr>
        </p:nvSpPr>
        <p:spPr>
          <a:xfrm>
            <a:off x="381000" y="5527522"/>
            <a:ext cx="3102015" cy="784378"/>
          </a:xfrm>
        </p:spPr>
        <p:txBody>
          <a:bodyPr/>
          <a:lstStyle>
            <a:lvl1pPr marL="0" indent="0" algn="l" defTabSz="914400" rtl="0" eaLnBrk="1" latinLnBrk="0" hangingPunct="1">
              <a:spcAft>
                <a:spcPts val="0"/>
              </a:spcAft>
              <a:buNone/>
              <a:defRPr lang="en-US" sz="1400" b="0" kern="1200" dirty="0" smtClean="0">
                <a:solidFill>
                  <a:schemeClr val="tx1"/>
                </a:solidFill>
                <a:latin typeface="+mn-lt"/>
                <a:ea typeface="+mn-ea"/>
                <a:cs typeface="+mn-cs"/>
              </a:defRPr>
            </a:lvl1pPr>
            <a:lvl2pPr marL="0" algn="l" defTabSz="914400" rtl="0" eaLnBrk="1" latinLnBrk="0" hangingPunct="1">
              <a:spcAft>
                <a:spcPts val="0"/>
              </a:spcAft>
              <a:defRPr lang="en-US" sz="1400" b="0" kern="1200" dirty="0" smtClean="0">
                <a:solidFill>
                  <a:schemeClr val="tx1"/>
                </a:solidFill>
                <a:latin typeface="+mn-lt"/>
                <a:ea typeface="+mn-ea"/>
                <a:cs typeface="+mn-cs"/>
              </a:defRPr>
            </a:lvl2pPr>
            <a:lvl3pPr marL="0" algn="l" defTabSz="914400" rtl="0" eaLnBrk="1" latinLnBrk="0" hangingPunct="1">
              <a:spcAft>
                <a:spcPts val="0"/>
              </a:spcAft>
              <a:defRPr lang="en-US" sz="1400" b="0" kern="1200" dirty="0" smtClean="0">
                <a:solidFill>
                  <a:schemeClr val="tx1"/>
                </a:solidFill>
                <a:latin typeface="+mn-lt"/>
                <a:ea typeface="+mn-ea"/>
                <a:cs typeface="+mn-cs"/>
              </a:defRPr>
            </a:lvl3pPr>
            <a:lvl4pPr marL="0" algn="l" defTabSz="914400" rtl="0" eaLnBrk="1" latinLnBrk="0" hangingPunct="1">
              <a:spcAft>
                <a:spcPts val="0"/>
              </a:spcAft>
              <a:defRPr lang="en-US" sz="1400" b="0" kern="1200" dirty="0" smtClean="0">
                <a:solidFill>
                  <a:schemeClr val="tx1"/>
                </a:solidFill>
                <a:latin typeface="+mn-lt"/>
                <a:ea typeface="+mn-ea"/>
                <a:cs typeface="+mn-cs"/>
              </a:defRPr>
            </a:lvl4pPr>
            <a:lvl5pPr marL="0" algn="l" defTabSz="914400" rtl="0" eaLnBrk="1" latinLnBrk="0" hangingPunct="1">
              <a:spcAft>
                <a:spcPts val="0"/>
              </a:spcAft>
              <a:defRPr lang="en-US" sz="1400" b="0" kern="1200" dirty="0" smtClean="0">
                <a:solidFill>
                  <a:schemeClr val="tx1"/>
                </a:solidFill>
                <a:latin typeface="+mn-lt"/>
                <a:ea typeface="+mn-ea"/>
                <a:cs typeface="+mn-cs"/>
              </a:defRPr>
            </a:lvl5pPr>
          </a:lstStyle>
          <a:p>
            <a:pPr lvl="0"/>
            <a:r>
              <a:rPr lang="en-US"/>
              <a:t>Presenter 14pt</a:t>
            </a:r>
          </a:p>
        </p:txBody>
      </p:sp>
      <p:sp>
        <p:nvSpPr>
          <p:cNvPr id="14" name="Title 1">
            <a:extLst>
              <a:ext uri="{FF2B5EF4-FFF2-40B4-BE49-F238E27FC236}">
                <a16:creationId xmlns:a16="http://schemas.microsoft.com/office/drawing/2014/main" id="{F0772B66-01D8-4BE7-AE8E-C64CA1CF2666}"/>
              </a:ext>
            </a:extLst>
          </p:cNvPr>
          <p:cNvSpPr>
            <a:spLocks noGrp="1"/>
          </p:cNvSpPr>
          <p:nvPr>
            <p:ph type="ctrTitle" hasCustomPrompt="1"/>
          </p:nvPr>
        </p:nvSpPr>
        <p:spPr>
          <a:xfrm>
            <a:off x="381001" y="1429154"/>
            <a:ext cx="5152292" cy="2255710"/>
          </a:xfrm>
        </p:spPr>
        <p:txBody>
          <a:bodyPr anchor="b"/>
          <a:lstStyle>
            <a:lvl1pPr algn="l">
              <a:lnSpc>
                <a:spcPct val="90000"/>
              </a:lnSpc>
              <a:defRPr sz="4800">
                <a:solidFill>
                  <a:schemeClr val="tx1"/>
                </a:solidFill>
              </a:defRPr>
            </a:lvl1pPr>
          </a:lstStyle>
          <a:p>
            <a:r>
              <a:rPr lang="en-US"/>
              <a:t>Place presentation title here 48pt</a:t>
            </a:r>
          </a:p>
        </p:txBody>
      </p:sp>
      <p:sp>
        <p:nvSpPr>
          <p:cNvPr id="19" name="Text Placeholder 15">
            <a:extLst>
              <a:ext uri="{FF2B5EF4-FFF2-40B4-BE49-F238E27FC236}">
                <a16:creationId xmlns:a16="http://schemas.microsoft.com/office/drawing/2014/main" id="{BC9F1450-A172-44DF-9DE8-E6487649728B}"/>
              </a:ext>
            </a:extLst>
          </p:cNvPr>
          <p:cNvSpPr>
            <a:spLocks noGrp="1"/>
          </p:cNvSpPr>
          <p:nvPr>
            <p:ph type="body" sz="quarter" idx="13" hasCustomPrompt="1"/>
          </p:nvPr>
        </p:nvSpPr>
        <p:spPr>
          <a:xfrm>
            <a:off x="381001" y="3871190"/>
            <a:ext cx="5152292" cy="1092846"/>
          </a:xfrm>
        </p:spPr>
        <p:txBody>
          <a:bodyPr vert="horz" lIns="0" tIns="0" rIns="0" bIns="0" rtlCol="0">
            <a:noAutofit/>
          </a:bodyPr>
          <a:lstStyle>
            <a:lvl1pPr marL="0" indent="0" algn="l">
              <a:lnSpc>
                <a:spcPct val="90000"/>
              </a:lnSpc>
              <a:buNone/>
              <a:defRPr lang="en-US" sz="2400" b="0" i="0" kern="1200" spc="0" dirty="0">
                <a:solidFill>
                  <a:schemeClr val="tx1"/>
                </a:solidFill>
                <a:latin typeface="GT Sectra Fine Rg" panose="00000500000000000000" pitchFamily="50" charset="0"/>
                <a:ea typeface="+mn-ea"/>
                <a:cs typeface="+mn-cs"/>
              </a:defRPr>
            </a:lvl1pPr>
            <a:lvl2pPr marL="0" algn="ctr">
              <a:lnSpc>
                <a:spcPct val="90000"/>
              </a:lnSpc>
              <a:spcAft>
                <a:spcPts val="600"/>
              </a:spcAft>
              <a:defRPr lang="en-US" sz="2400" dirty="0" smtClean="0">
                <a:solidFill>
                  <a:srgbClr val="E6DCFF"/>
                </a:solidFill>
                <a:latin typeface="GT Sectra Fine Rg" panose="00000500000000000000" pitchFamily="50" charset="0"/>
              </a:defRPr>
            </a:lvl2pPr>
            <a:lvl3pPr marL="0" algn="ctr">
              <a:lnSpc>
                <a:spcPct val="90000"/>
              </a:lnSpc>
              <a:spcAft>
                <a:spcPts val="600"/>
              </a:spcAft>
              <a:defRPr lang="en-US" sz="2400" dirty="0" smtClean="0">
                <a:solidFill>
                  <a:srgbClr val="E6DCFF"/>
                </a:solidFill>
                <a:latin typeface="GT Sectra Fine Rg" panose="00000500000000000000" pitchFamily="50" charset="0"/>
              </a:defRPr>
            </a:lvl3pPr>
            <a:lvl4pPr marL="0" algn="ctr">
              <a:lnSpc>
                <a:spcPct val="90000"/>
              </a:lnSpc>
              <a:spcAft>
                <a:spcPts val="600"/>
              </a:spcAft>
              <a:defRPr lang="en-US" sz="2400" dirty="0" smtClean="0">
                <a:solidFill>
                  <a:srgbClr val="E6DCFF"/>
                </a:solidFill>
                <a:latin typeface="GT Sectra Fine Rg" panose="00000500000000000000" pitchFamily="50" charset="0"/>
              </a:defRPr>
            </a:lvl4pPr>
            <a:lvl5pPr marL="0" algn="ctr">
              <a:lnSpc>
                <a:spcPct val="90000"/>
              </a:lnSpc>
              <a:spcAft>
                <a:spcPts val="600"/>
              </a:spcAft>
              <a:defRPr lang="en-US" sz="2400" dirty="0">
                <a:solidFill>
                  <a:srgbClr val="E6DCFF"/>
                </a:solidFill>
                <a:latin typeface="GT Sectra Fine Rg" panose="00000500000000000000" pitchFamily="50" charset="0"/>
              </a:defRPr>
            </a:lvl5pPr>
          </a:lstStyle>
          <a:p>
            <a:pPr marL="0" lvl="0" indent="0" algn="l" defTabSz="914400" rtl="0" eaLnBrk="1" latinLnBrk="0" hangingPunct="1">
              <a:lnSpc>
                <a:spcPct val="100000"/>
              </a:lnSpc>
              <a:spcBef>
                <a:spcPts val="0"/>
              </a:spcBef>
              <a:spcAft>
                <a:spcPts val="0"/>
              </a:spcAft>
              <a:buFont typeface="Graphik" panose="020B0604020202020204" pitchFamily="34" charset="0"/>
              <a:buNone/>
            </a:pPr>
            <a:r>
              <a:rPr lang="en-US"/>
              <a:t>Place subtitle here in GT Sectra Fine </a:t>
            </a:r>
            <a:r>
              <a:rPr lang="en-US" err="1"/>
              <a:t>Rg</a:t>
            </a:r>
            <a:r>
              <a:rPr lang="en-US"/>
              <a:t> 24pt</a:t>
            </a:r>
          </a:p>
        </p:txBody>
      </p:sp>
      <p:sp>
        <p:nvSpPr>
          <p:cNvPr id="3" name="TextBox 2">
            <a:extLst>
              <a:ext uri="{FF2B5EF4-FFF2-40B4-BE49-F238E27FC236}">
                <a16:creationId xmlns:a16="http://schemas.microsoft.com/office/drawing/2014/main" id="{201D1C16-1E67-46BA-A7F0-31738E52069F}"/>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rPr>
              <a:t>Go to Brand Space for more cover options</a:t>
            </a:r>
            <a:endParaRPr kumimoji="0" lang="en-US" sz="800" b="0" i="0" u="none" strike="noStrike" kern="0" cap="none" spc="0" normalizeH="0" baseline="0" noProof="0">
              <a:ln>
                <a:noFill/>
              </a:ln>
              <a:solidFill>
                <a:schemeClr val="bg2"/>
              </a:solidFill>
              <a:effectLst/>
              <a:uLnTx/>
              <a:uFillTx/>
            </a:endParaRPr>
          </a:p>
        </p:txBody>
      </p:sp>
    </p:spTree>
    <p:extLst>
      <p:ext uri="{BB962C8B-B14F-4D97-AF65-F5344CB8AC3E}">
        <p14:creationId xmlns:p14="http://schemas.microsoft.com/office/powerpoint/2010/main" val="6031342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 Id="rId5" Type="http://schemas.openxmlformats.org/officeDocument/2006/relationships/image" Target="NULL"/><Relationship Id="rId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slideLayout" Target="../slideLayouts/slideLayout43.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42" Type="http://schemas.openxmlformats.org/officeDocument/2006/relationships/slideLayout" Target="../slideLayouts/slideLayout46.xml"/><Relationship Id="rId47" Type="http://schemas.openxmlformats.org/officeDocument/2006/relationships/slideLayout" Target="../slideLayouts/slideLayout51.xml"/><Relationship Id="rId50" Type="http://schemas.openxmlformats.org/officeDocument/2006/relationships/theme" Target="../theme/theme4.xml"/><Relationship Id="rId7" Type="http://schemas.openxmlformats.org/officeDocument/2006/relationships/slideLayout" Target="../slideLayouts/slideLayout1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9" Type="http://schemas.openxmlformats.org/officeDocument/2006/relationships/slideLayout" Target="../slideLayouts/slideLayout33.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slideLayout" Target="../slideLayouts/slideLayout44.xml"/><Relationship Id="rId45" Type="http://schemas.openxmlformats.org/officeDocument/2006/relationships/slideLayout" Target="../slideLayouts/slideLayout49.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49" Type="http://schemas.openxmlformats.org/officeDocument/2006/relationships/slideLayout" Target="../slideLayouts/slideLayout53.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4" Type="http://schemas.openxmlformats.org/officeDocument/2006/relationships/slideLayout" Target="../slideLayouts/slideLayout48.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43" Type="http://schemas.openxmlformats.org/officeDocument/2006/relationships/slideLayout" Target="../slideLayouts/slideLayout47.xml"/><Relationship Id="rId48" Type="http://schemas.openxmlformats.org/officeDocument/2006/relationships/slideLayout" Target="../slideLayouts/slideLayout52.xml"/><Relationship Id="rId8" Type="http://schemas.openxmlformats.org/officeDocument/2006/relationships/slideLayout" Target="../slideLayouts/slideLayout12.xml"/><Relationship Id="rId3" Type="http://schemas.openxmlformats.org/officeDocument/2006/relationships/slideLayout" Target="../slideLayouts/slideLayout7.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46" Type="http://schemas.openxmlformats.org/officeDocument/2006/relationships/slideLayout" Target="../slideLayouts/slideLayout50.xml"/><Relationship Id="rId20" Type="http://schemas.openxmlformats.org/officeDocument/2006/relationships/slideLayout" Target="../slideLayouts/slideLayout24.xml"/><Relationship Id="rId41" Type="http://schemas.openxmlformats.org/officeDocument/2006/relationships/slideLayout" Target="../slideLayouts/slideLayout45.xml"/><Relationship Id="rId1" Type="http://schemas.openxmlformats.org/officeDocument/2006/relationships/slideLayout" Target="../slideLayouts/slideLayout5.xml"/><Relationship Id="rId6"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(bullet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11" name="Date Placeholder 10">
            <a:extLst>
              <a:ext uri="{FF2B5EF4-FFF2-40B4-BE49-F238E27FC236}">
                <a16:creationId xmlns:a16="http://schemas.microsoft.com/office/drawing/2014/main" id="{DA171160-C7F3-46DE-911A-73C4F50C8896}"/>
              </a:ext>
            </a:extLst>
          </p:cNvPr>
          <p:cNvSpPr>
            <a:spLocks noGrp="1"/>
          </p:cNvSpPr>
          <p:nvPr userDrawn="1">
            <p:ph type="dt" sz="half" idx="2"/>
          </p:nvPr>
        </p:nvSpPr>
        <p:spPr>
          <a:xfrm>
            <a:off x="9874208" y="-24325"/>
            <a:ext cx="2023056" cy="381000"/>
          </a:xfrm>
          <a:prstGeom prst="rect">
            <a:avLst/>
          </a:prstGeom>
        </p:spPr>
        <p:txBody>
          <a:bodyPr vert="horz" lIns="0" tIns="0" rIns="0" bIns="0" rtlCol="0" anchor="ctr"/>
          <a:lstStyle>
            <a:lvl1pPr marL="0" algn="r" defTabSz="914400" rtl="0" eaLnBrk="1" latinLnBrk="0" hangingPunct="1">
              <a:defRPr lang="en-US" sz="800" kern="1200" smtClean="0">
                <a:solidFill>
                  <a:schemeClr val="tx1">
                    <a:alpha val="75000"/>
                  </a:schemeClr>
                </a:solidFill>
                <a:latin typeface="+mn-lt"/>
                <a:ea typeface="+mn-ea"/>
                <a:cs typeface="+mn-cs"/>
              </a:defRPr>
            </a:lvl1pPr>
          </a:lstStyle>
          <a:p>
            <a:endParaRPr lang="en-US"/>
          </a:p>
        </p:txBody>
      </p:sp>
    </p:spTree>
    <p:extLst>
      <p:ext uri="{BB962C8B-B14F-4D97-AF65-F5344CB8AC3E}">
        <p14:creationId xmlns:p14="http://schemas.microsoft.com/office/powerpoint/2010/main" val="1287358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Lst>
  <p:hf hdr="0" ftr="0" dt="0"/>
  <p:txStyles>
    <p:titleStyle>
      <a:lvl1pPr algn="l" defTabSz="914400" rtl="0" eaLnBrk="1" latinLnBrk="0" hangingPunct="1">
        <a:lnSpc>
          <a:spcPct val="80000"/>
        </a:lnSpc>
        <a:spcBef>
          <a:spcPct val="0"/>
        </a:spcBef>
        <a:buNone/>
        <a:defRPr kumimoji="1" sz="3600" b="1" kern="1200">
          <a:solidFill>
            <a:schemeClr val="tx1"/>
          </a:solidFill>
          <a:latin typeface="+mj-lt"/>
          <a:ea typeface="+mj-ea"/>
          <a:cs typeface="+mj-cs"/>
        </a:defRPr>
      </a:lvl1pPr>
    </p:titleStyle>
    <p:bodyStyle>
      <a:lvl1pPr marL="228600" indent="-228600" algn="l" defTabSz="228600" rtl="0" eaLnBrk="1" latinLnBrk="0" hangingPunct="1">
        <a:lnSpc>
          <a:spcPct val="100000"/>
        </a:lnSpc>
        <a:spcBef>
          <a:spcPts val="0"/>
        </a:spcBef>
        <a:spcAft>
          <a:spcPts val="600"/>
        </a:spcAft>
        <a:buFont typeface="Arial" panose="020B0604020202020204" pitchFamily="34" charset="0"/>
        <a:buChar char="•"/>
        <a:defRPr kumimoji="1" sz="2000" b="0" kern="1200">
          <a:solidFill>
            <a:schemeClr val="tx1"/>
          </a:solidFill>
          <a:latin typeface="+mn-lt"/>
          <a:ea typeface="+mn-ea"/>
          <a:cs typeface="+mn-cs"/>
        </a:defRPr>
      </a:lvl1pPr>
      <a:lvl2pPr marL="457200" indent="-228600" algn="l" defTabSz="228600" rtl="0" eaLnBrk="1" latinLnBrk="0" hangingPunct="1">
        <a:lnSpc>
          <a:spcPct val="100000"/>
        </a:lnSpc>
        <a:spcBef>
          <a:spcPts val="0"/>
        </a:spcBef>
        <a:spcAft>
          <a:spcPts val="600"/>
        </a:spcAft>
        <a:buClrTx/>
        <a:buFont typeface="Arial" panose="020B0503030202060203" pitchFamily="34" charset="0"/>
        <a:buChar char="–"/>
        <a:defRPr kumimoji="1" sz="2000" kern="1200">
          <a:solidFill>
            <a:schemeClr val="tx1"/>
          </a:solidFill>
          <a:latin typeface="+mn-lt"/>
          <a:ea typeface="+mn-ea"/>
          <a:cs typeface="+mn-cs"/>
        </a:defRPr>
      </a:lvl2pPr>
      <a:lvl3pPr marL="685800" indent="-228600" algn="l" defTabSz="228600" rtl="0" eaLnBrk="1" latinLnBrk="0" hangingPunct="1">
        <a:lnSpc>
          <a:spcPct val="100000"/>
        </a:lnSpc>
        <a:spcBef>
          <a:spcPts val="0"/>
        </a:spcBef>
        <a:spcAft>
          <a:spcPts val="600"/>
        </a:spcAft>
        <a:buFont typeface="Arial" panose="020B0604020202020204" pitchFamily="34" charset="0"/>
        <a:buChar char="•"/>
        <a:defRPr kumimoji="1" sz="2000" kern="1200">
          <a:solidFill>
            <a:schemeClr val="tx1"/>
          </a:solidFill>
          <a:latin typeface="+mn-lt"/>
          <a:ea typeface="+mn-ea"/>
          <a:cs typeface="+mn-cs"/>
        </a:defRPr>
      </a:lvl3pPr>
      <a:lvl4pPr marL="914400" indent="-228600" algn="l" defTabSz="228600" rtl="0" eaLnBrk="1" latinLnBrk="0" hangingPunct="1">
        <a:lnSpc>
          <a:spcPct val="100000"/>
        </a:lnSpc>
        <a:spcBef>
          <a:spcPts val="0"/>
        </a:spcBef>
        <a:spcAft>
          <a:spcPts val="600"/>
        </a:spcAft>
        <a:buFont typeface="Arial" panose="020B0503030202060203" pitchFamily="34" charset="0"/>
        <a:buChar char="–"/>
        <a:defRPr kumimoji="1" sz="1800" kern="1200">
          <a:solidFill>
            <a:schemeClr val="tx1"/>
          </a:solidFill>
          <a:latin typeface="+mn-lt"/>
          <a:ea typeface="+mn-ea"/>
          <a:cs typeface="+mn-cs"/>
        </a:defRPr>
      </a:lvl4pPr>
      <a:lvl5pPr marL="1143000" indent="-228600" algn="l" defTabSz="228600" rtl="0" eaLnBrk="1" latinLnBrk="0" hangingPunct="1">
        <a:lnSpc>
          <a:spcPct val="100000"/>
        </a:lnSpc>
        <a:spcBef>
          <a:spcPts val="0"/>
        </a:spcBef>
        <a:spcAft>
          <a:spcPts val="600"/>
        </a:spcAft>
        <a:buFont typeface="Arial" panose="020B0604020202020204" pitchFamily="34" charset="0"/>
        <a:buChar char="•"/>
        <a:defRPr kumimoji="1"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600"/>
        </a:spcAft>
        <a:buFont typeface="Arial" panose="020B0503030202060203" pitchFamily="34" charset="0"/>
        <a:buNone/>
        <a:tabLst/>
        <a:defRPr kumimoji="1"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Arial" panose="020B0604020202020204" pitchFamily="34" charset="0"/>
        <a:buNone/>
        <a:defRPr kumimoji="1"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Arial" panose="020B0604020202020204" pitchFamily="34" charset="0"/>
        <a:buNone/>
        <a:defRPr kumimoji="1"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Arial" panose="020B0604020202020204" pitchFamily="34" charset="0"/>
        <a:buNone/>
        <a:defRPr kumimoji="1" sz="800" kern="1200">
          <a:solidFill>
            <a:schemeClr val="tx2"/>
          </a:solidFill>
          <a:latin typeface="+mn-lt"/>
          <a:ea typeface="+mn-ea"/>
          <a:cs typeface="+mn-cs"/>
        </a:defRPr>
      </a:lvl9pPr>
    </p:bodyStyle>
    <p:otherStyle>
      <a:defPPr>
        <a:defRPr lang="en-US"/>
      </a:defPPr>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400" kern="1200">
          <a:solidFill>
            <a:schemeClr val="tx1"/>
          </a:solidFill>
          <a:latin typeface="+mn-lt"/>
          <a:ea typeface="+mn-ea"/>
          <a:cs typeface="+mn-cs"/>
        </a:defRPr>
      </a:lvl6pPr>
      <a:lvl7pPr marL="2743200" algn="l" defTabSz="914400" rtl="0" eaLnBrk="1" latinLnBrk="0" hangingPunct="1">
        <a:defRPr kumimoji="1" sz="1400" kern="1200">
          <a:solidFill>
            <a:schemeClr val="tx1"/>
          </a:solidFill>
          <a:latin typeface="+mn-lt"/>
          <a:ea typeface="+mn-ea"/>
          <a:cs typeface="+mn-cs"/>
        </a:defRPr>
      </a:lvl7pPr>
      <a:lvl8pPr marL="3200400" algn="l" defTabSz="914400" rtl="0" eaLnBrk="1" latinLnBrk="0" hangingPunct="1">
        <a:defRPr kumimoji="1" sz="1400" kern="1200">
          <a:solidFill>
            <a:schemeClr val="tx1"/>
          </a:solidFill>
          <a:latin typeface="+mn-lt"/>
          <a:ea typeface="+mn-ea"/>
          <a:cs typeface="+mn-cs"/>
        </a:defRPr>
      </a:lvl8pPr>
      <a:lvl9pPr marL="3657600" algn="l" defTabSz="914400" rtl="0" eaLnBrk="1" latinLnBrk="0" hangingPunct="1">
        <a:defRPr kumimoji="1"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C35EA4"/>
          </p15:clr>
        </p15:guide>
        <p15:guide id="2" orient="horz" pos="3976">
          <p15:clr>
            <a:srgbClr val="C35EA4"/>
          </p15:clr>
        </p15:guide>
        <p15:guide id="3" pos="240">
          <p15:clr>
            <a:srgbClr val="C35EA4"/>
          </p15:clr>
        </p15:guide>
        <p15:guide id="4" pos="7440">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77DDB142-D2CF-40B4-A01C-1017D011CA6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95" imgH="396" progId="TCLayout.ActiveDocument.1">
                  <p:embed/>
                </p:oleObj>
              </mc:Choice>
              <mc:Fallback>
                <p:oleObj name="think-cell スライド" r:id="rId4" imgW="395" imgH="396" progId="TCLayout.ActiveDocument.1">
                  <p:embed/>
                  <p:pic>
                    <p:nvPicPr>
                      <p:cNvPr id="4" name="オブジェクト 3" hidden="1">
                        <a:extLst>
                          <a:ext uri="{FF2B5EF4-FFF2-40B4-BE49-F238E27FC236}">
                            <a16:creationId xmlns:a16="http://schemas.microsoft.com/office/drawing/2014/main" id="{77DDB142-D2CF-40B4-A01C-1017D011CA6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4" hidden="1">
            <a:extLst>
              <a:ext uri="{FF2B5EF4-FFF2-40B4-BE49-F238E27FC236}">
                <a16:creationId xmlns:a16="http://schemas.microsoft.com/office/drawing/2014/main" id="{A7CD7099-4CF2-4A72-8769-1A42098B3C74}"/>
              </a:ext>
            </a:extLst>
          </p:cNvPr>
          <p:cNvSpPr/>
          <p:nvPr userDrawn="1">
            <p:custDataLst>
              <p:tags r:id="rId3"/>
            </p:custDataLst>
          </p:nvPr>
        </p:nvSpPr>
        <p:spPr>
          <a:xfrm>
            <a:off x="0" y="0"/>
            <a:ext cx="158709" cy="15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kumimoji="1" lang="ja-JP" altLang="en-US" sz="4800" b="0" i="0" baseline="0">
              <a:latin typeface="Meiryo UI" panose="020B0604030504040204" pitchFamily="50" charset="-128"/>
              <a:ea typeface="Meiryo UI" panose="020B0604030504040204" pitchFamily="50" charset="-128"/>
              <a:cs typeface="+mj-cs"/>
              <a:sym typeface="Meiryo UI" panose="020B0604030504040204" pitchFamily="50" charset="-128"/>
            </a:endParaRPr>
          </a:p>
        </p:txBody>
      </p:sp>
    </p:spTree>
    <p:extLst>
      <p:ext uri="{BB962C8B-B14F-4D97-AF65-F5344CB8AC3E}">
        <p14:creationId xmlns:p14="http://schemas.microsoft.com/office/powerpoint/2010/main" val="2383314966"/>
      </p:ext>
    </p:extLst>
  </p:cSld>
  <p:clrMap bg1="lt1" tx1="dk1" bg2="lt2" tx2="dk2" accent1="accent1" accent2="accent2" accent3="accent3" accent4="accent4" accent5="accent5" accent6="accent6" hlink="hlink" folHlink="folHlink"/>
  <p:hf hdr="0" ftr="0" dt="0"/>
  <p:txStyles>
    <p:titleStyle>
      <a:lvl1pPr algn="ctr" defTabSz="914309" rtl="0" eaLnBrk="1" latinLnBrk="0" hangingPunct="1">
        <a:lnSpc>
          <a:spcPct val="90000"/>
        </a:lnSpc>
        <a:spcBef>
          <a:spcPct val="0"/>
        </a:spcBef>
        <a:buNone/>
        <a:defRPr kumimoji="1" sz="4800" kern="1200">
          <a:solidFill>
            <a:schemeClr val="tx1"/>
          </a:solidFill>
          <a:latin typeface="Meiryo UI" panose="020B0604030504040204" pitchFamily="50" charset="-128"/>
          <a:ea typeface="Meiryo UI" panose="020B0604030504040204" pitchFamily="50" charset="-128"/>
          <a:cs typeface="+mj-cs"/>
          <a:sym typeface="Meiryo UI" panose="020B0604030504040204" pitchFamily="50" charset="-128"/>
        </a:defRPr>
      </a:lvl1pPr>
    </p:titleStyle>
    <p:bodyStyle>
      <a:lvl1pPr marL="228577" indent="-228577" algn="ctr" defTabSz="914309"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1pPr>
      <a:lvl2pPr marL="685731" indent="-228577" algn="ctr" defTabSz="914309" rtl="0" eaLnBrk="1" latinLnBrk="0" hangingPunct="1">
        <a:lnSpc>
          <a:spcPct val="90000"/>
        </a:lnSpc>
        <a:spcBef>
          <a:spcPts val="500"/>
        </a:spcBef>
        <a:buFont typeface="Arial" panose="020B0604020202020204" pitchFamily="34" charset="0"/>
        <a:buChar char="•"/>
        <a:defRPr kumimoji="1" sz="23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2pPr>
      <a:lvl3pPr marL="1142886" indent="-228577" algn="ctr" defTabSz="914309" rtl="0" eaLnBrk="1" latinLnBrk="0" hangingPunct="1">
        <a:lnSpc>
          <a:spcPct val="90000"/>
        </a:lnSpc>
        <a:spcBef>
          <a:spcPts val="500"/>
        </a:spcBef>
        <a:buFont typeface="Arial" panose="020B0604020202020204" pitchFamily="34" charset="0"/>
        <a:buChar char="•"/>
        <a:defRPr kumimoji="1" sz="19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3pPr>
      <a:lvl4pPr marL="1600040" indent="-228577" algn="ctr" defTabSz="914309" rtl="0" eaLnBrk="1" latinLnBrk="0" hangingPunct="1">
        <a:lnSpc>
          <a:spcPct val="90000"/>
        </a:lnSpc>
        <a:spcBef>
          <a:spcPts val="500"/>
        </a:spcBef>
        <a:buFont typeface="Arial" panose="020B0604020202020204" pitchFamily="34" charset="0"/>
        <a:buChar char="•"/>
        <a:defRPr kumimoji="1" sz="17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4pPr>
      <a:lvl5pPr marL="2057194" indent="-228577" algn="ctr" defTabSz="914309" rtl="0" eaLnBrk="1" latinLnBrk="0" hangingPunct="1">
        <a:lnSpc>
          <a:spcPct val="90000"/>
        </a:lnSpc>
        <a:spcBef>
          <a:spcPts val="500"/>
        </a:spcBef>
        <a:buFont typeface="Arial" panose="020B0604020202020204" pitchFamily="34" charset="0"/>
        <a:buChar char="•"/>
        <a:defRPr kumimoji="1" sz="1799" b="1"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5pPr>
      <a:lvl6pPr marL="2514348"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6pPr>
      <a:lvl7pPr marL="2971502"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kumimoji="1" sz="1799" kern="1200">
          <a:solidFill>
            <a:schemeClr val="tx1"/>
          </a:solidFill>
          <a:latin typeface="+mn-lt"/>
          <a:ea typeface="+mn-ea"/>
          <a:cs typeface="+mn-cs"/>
        </a:defRPr>
      </a:lvl9pPr>
    </p:bodyStyle>
    <p:otherStyle>
      <a:defPPr>
        <a:defRPr lang="en-US"/>
      </a:defPPr>
      <a:lvl1pPr marL="0" algn="l" defTabSz="914309" rtl="0" eaLnBrk="1" latinLnBrk="0" hangingPunct="1">
        <a:defRPr kumimoji="1" sz="1799" kern="1200">
          <a:solidFill>
            <a:schemeClr val="tx1"/>
          </a:solidFill>
          <a:latin typeface="+mn-lt"/>
          <a:ea typeface="+mn-ea"/>
          <a:cs typeface="+mn-cs"/>
        </a:defRPr>
      </a:lvl1pPr>
      <a:lvl2pPr marL="457154" algn="l" defTabSz="914309" rtl="0" eaLnBrk="1" latinLnBrk="0" hangingPunct="1">
        <a:defRPr kumimoji="1" sz="1799" kern="1200">
          <a:solidFill>
            <a:schemeClr val="tx1"/>
          </a:solidFill>
          <a:latin typeface="+mn-lt"/>
          <a:ea typeface="+mn-ea"/>
          <a:cs typeface="+mn-cs"/>
        </a:defRPr>
      </a:lvl2pPr>
      <a:lvl3pPr marL="914309" algn="l" defTabSz="914309" rtl="0" eaLnBrk="1" latinLnBrk="0" hangingPunct="1">
        <a:defRPr kumimoji="1" sz="1799" kern="1200">
          <a:solidFill>
            <a:schemeClr val="tx1"/>
          </a:solidFill>
          <a:latin typeface="+mn-lt"/>
          <a:ea typeface="+mn-ea"/>
          <a:cs typeface="+mn-cs"/>
        </a:defRPr>
      </a:lvl3pPr>
      <a:lvl4pPr marL="1371462" algn="l" defTabSz="914309" rtl="0" eaLnBrk="1" latinLnBrk="0" hangingPunct="1">
        <a:defRPr kumimoji="1" sz="1799" kern="1200">
          <a:solidFill>
            <a:schemeClr val="tx1"/>
          </a:solidFill>
          <a:latin typeface="+mn-lt"/>
          <a:ea typeface="+mn-ea"/>
          <a:cs typeface="+mn-cs"/>
        </a:defRPr>
      </a:lvl4pPr>
      <a:lvl5pPr marL="1828617" algn="l" defTabSz="914309" rtl="0" eaLnBrk="1" latinLnBrk="0" hangingPunct="1">
        <a:defRPr kumimoji="1" sz="1799" kern="1200">
          <a:solidFill>
            <a:schemeClr val="tx1"/>
          </a:solidFill>
          <a:latin typeface="+mn-lt"/>
          <a:ea typeface="+mn-ea"/>
          <a:cs typeface="+mn-cs"/>
        </a:defRPr>
      </a:lvl5pPr>
      <a:lvl6pPr marL="2285771" algn="l" defTabSz="914309" rtl="0" eaLnBrk="1" latinLnBrk="0" hangingPunct="1">
        <a:defRPr kumimoji="1" sz="1799" kern="1200">
          <a:solidFill>
            <a:schemeClr val="tx1"/>
          </a:solidFill>
          <a:latin typeface="+mn-lt"/>
          <a:ea typeface="+mn-ea"/>
          <a:cs typeface="+mn-cs"/>
        </a:defRPr>
      </a:lvl6pPr>
      <a:lvl7pPr marL="2742926" algn="l" defTabSz="914309" rtl="0" eaLnBrk="1" latinLnBrk="0" hangingPunct="1">
        <a:defRPr kumimoji="1" sz="1799" kern="1200">
          <a:solidFill>
            <a:schemeClr val="tx1"/>
          </a:solidFill>
          <a:latin typeface="+mn-lt"/>
          <a:ea typeface="+mn-ea"/>
          <a:cs typeface="+mn-cs"/>
        </a:defRPr>
      </a:lvl7pPr>
      <a:lvl8pPr marL="3200080" algn="l" defTabSz="914309" rtl="0" eaLnBrk="1" latinLnBrk="0" hangingPunct="1">
        <a:defRPr kumimoji="1" sz="1799" kern="1200">
          <a:solidFill>
            <a:schemeClr val="tx1"/>
          </a:solidFill>
          <a:latin typeface="+mn-lt"/>
          <a:ea typeface="+mn-ea"/>
          <a:cs typeface="+mn-cs"/>
        </a:defRPr>
      </a:lvl8pPr>
      <a:lvl9pPr marL="3657235" algn="l" defTabSz="914309" rtl="0" eaLnBrk="1" latinLnBrk="0" hangingPunct="1">
        <a:defRPr kumimoji="1"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0392DB9-1922-8C08-8166-1BBC6E977302}"/>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415" imgH="416" progId="TCLayout.ActiveDocument.1">
                  <p:embed/>
                </p:oleObj>
              </mc:Choice>
              <mc:Fallback>
                <p:oleObj name="think-cell スライド" r:id="rId4" imgW="415" imgH="416" progId="TCLayout.ActiveDocument.1">
                  <p:embed/>
                  <p:pic>
                    <p:nvPicPr>
                      <p:cNvPr id="6" name="think-cell data - do not delete" hidden="1">
                        <a:extLst>
                          <a:ext uri="{FF2B5EF4-FFF2-40B4-BE49-F238E27FC236}">
                            <a16:creationId xmlns:a16="http://schemas.microsoft.com/office/drawing/2014/main" id="{00392DB9-1922-8C08-8166-1BBC6E9773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a:noFill/>
          <a:ln w="12700" cmpd="sng">
            <a:noFill/>
            <a:prstDash val="solid"/>
          </a:ln>
        </p:spPr>
        <p:txBody>
          <a:bodyPr vert="horz" wrap="square" lIns="91440" tIns="45720" rIns="91440" bIns="45720" rtlCol="0" anchor="ctr" anchorCtr="0">
            <a:noAutofit/>
          </a:bodyPr>
          <a:lstStyle/>
          <a:p>
            <a:pPr lvl="0"/>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a:noFill/>
          <a:ln w="12700" cmpd="sng">
            <a:noFill/>
            <a:prstDash val="solid"/>
          </a:ln>
        </p:spPr>
        <p:txBody>
          <a:bodyPr vert="horz" wrap="square" lIns="91440" tIns="45720" rIns="91440" bIns="45720" rtlCol="0" anchor="t" anchorCtr="0">
            <a:noAutofit/>
          </a:bodyPr>
          <a:lstStyle/>
          <a:p>
            <a:pPr marL="0" lvl="0" indent="0">
              <a:spcAft>
                <a:spcPts val="0"/>
              </a:spcAft>
              <a:buNone/>
            </a:pPr>
            <a:r>
              <a:rPr lang="en-US"/>
              <a:t>Place message here</a:t>
            </a:r>
          </a:p>
        </p:txBody>
      </p:sp>
    </p:spTree>
    <p:extLst>
      <p:ext uri="{BB962C8B-B14F-4D97-AF65-F5344CB8AC3E}">
        <p14:creationId xmlns:p14="http://schemas.microsoft.com/office/powerpoint/2010/main" val="2908745708"/>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defTabSz="914400" rtl="0" eaLnBrk="1" latinLnBrk="0" hangingPunct="1">
        <a:lnSpc>
          <a:spcPct val="80000"/>
        </a:lnSpc>
        <a:spcBef>
          <a:spcPct val="0"/>
        </a:spcBef>
        <a:buNone/>
        <a:defRPr kumimoji="1" lang="en-US" sz="3000" b="1" kern="1200" dirty="0">
          <a:solidFill>
            <a:srgbClr val="000000"/>
          </a:solidFill>
          <a:latin typeface="Meiryo UI"/>
          <a:ea typeface="Meiryo UI"/>
          <a:cs typeface="+mj-cs"/>
        </a:defRPr>
      </a:lvl1pPr>
    </p:titleStyle>
    <p:bodyStyle>
      <a:lvl1pPr marL="228600" indent="-228600" algn="l" defTabSz="228600" rtl="0" eaLnBrk="1" latinLnBrk="0" hangingPunct="1">
        <a:lnSpc>
          <a:spcPct val="100000"/>
        </a:lnSpc>
        <a:spcBef>
          <a:spcPts val="0"/>
        </a:spcBef>
        <a:spcAft>
          <a:spcPts val="600"/>
        </a:spcAft>
        <a:buFont typeface="Graphik" panose="020B0604020202020204" pitchFamily="34" charset="0"/>
        <a:buChar char="•"/>
        <a:defRPr kumimoji="1" lang="en-US" sz="1800" b="0" kern="1200" dirty="0">
          <a:solidFill>
            <a:srgbClr val="000000"/>
          </a:solidFill>
          <a:latin typeface="Meiryo UI"/>
          <a:ea typeface="Meiryo UI"/>
          <a:cs typeface="+mn-cs"/>
        </a:defRPr>
      </a:lvl1pPr>
      <a:lvl2pPr marL="457200" indent="-228600" algn="l" defTabSz="228600" rtl="0" eaLnBrk="1" latinLnBrk="0" hangingPunct="1">
        <a:lnSpc>
          <a:spcPct val="100000"/>
        </a:lnSpc>
        <a:spcBef>
          <a:spcPts val="0"/>
        </a:spcBef>
        <a:spcAft>
          <a:spcPts val="600"/>
        </a:spcAft>
        <a:buClrTx/>
        <a:buFont typeface="Graphik" panose="020B0503030202060203" pitchFamily="34" charset="0"/>
        <a:buChar char="–"/>
        <a:defRPr kumimoji="1" lang="en-US" sz="2000" kern="1200" dirty="0">
          <a:solidFill>
            <a:schemeClr val="tx1"/>
          </a:solidFill>
          <a:latin typeface="+mn-lt"/>
          <a:ea typeface="+mn-ea"/>
          <a:cs typeface="+mn-cs"/>
        </a:defRPr>
      </a:lvl2pPr>
      <a:lvl3pPr marL="685800" indent="-228600" algn="l" defTabSz="228600" rtl="0" eaLnBrk="1" latinLnBrk="0" hangingPunct="1">
        <a:lnSpc>
          <a:spcPct val="100000"/>
        </a:lnSpc>
        <a:spcBef>
          <a:spcPts val="0"/>
        </a:spcBef>
        <a:spcAft>
          <a:spcPts val="600"/>
        </a:spcAft>
        <a:buFont typeface="Graphik" panose="020B0604020202020204" pitchFamily="34" charset="0"/>
        <a:buChar char="•"/>
        <a:defRPr kumimoji="1" lang="en-US" sz="2000" kern="1200" dirty="0">
          <a:solidFill>
            <a:schemeClr val="tx1"/>
          </a:solidFill>
          <a:latin typeface="+mn-lt"/>
          <a:ea typeface="+mn-ea"/>
          <a:cs typeface="+mn-cs"/>
        </a:defRPr>
      </a:lvl3pPr>
      <a:lvl4pPr marL="914400" indent="-228600" algn="l" defTabSz="228600" rtl="0" eaLnBrk="1" latinLnBrk="0" hangingPunct="1">
        <a:lnSpc>
          <a:spcPct val="100000"/>
        </a:lnSpc>
        <a:spcBef>
          <a:spcPts val="0"/>
        </a:spcBef>
        <a:spcAft>
          <a:spcPts val="600"/>
        </a:spcAft>
        <a:buFont typeface="Graphik" panose="020B0503030202060203" pitchFamily="34" charset="0"/>
        <a:buChar char="–"/>
        <a:defRPr kumimoji="1" lang="en-US" sz="1800" kern="1200" dirty="0">
          <a:solidFill>
            <a:schemeClr val="tx1"/>
          </a:solidFill>
          <a:latin typeface="+mn-lt"/>
          <a:ea typeface="+mn-ea"/>
          <a:cs typeface="+mn-cs"/>
        </a:defRPr>
      </a:lvl4pPr>
      <a:lvl5pPr marL="1143000" indent="-228600" algn="l" defTabSz="228600" rtl="0" eaLnBrk="1" latinLnBrk="0" hangingPunct="1">
        <a:lnSpc>
          <a:spcPct val="100000"/>
        </a:lnSpc>
        <a:spcBef>
          <a:spcPts val="0"/>
        </a:spcBef>
        <a:spcAft>
          <a:spcPts val="600"/>
        </a:spcAft>
        <a:buFont typeface="Graphik" panose="020B0604020202020204" pitchFamily="34" charset="0"/>
        <a:buChar char="•"/>
        <a:defRPr kumimoji="1" lang="en-US" sz="1800" kern="1200" dirty="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600"/>
        </a:spcAft>
        <a:buFont typeface="Graphik" panose="020B0503030202060203" pitchFamily="34" charset="0"/>
        <a:buNone/>
        <a:tabLst/>
        <a:defRPr kumimoji="1" lang="en-US" sz="1600" kern="1200" dirty="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Graphik" panose="020B0604020202020204" pitchFamily="34" charset="0"/>
        <a:buNone/>
        <a:defRPr kumimoji="1" lang="en-US" sz="1200" kern="1200" dirty="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Graphik" panose="020B0604020202020204" pitchFamily="34" charset="0"/>
        <a:buNone/>
        <a:defRPr kumimoji="1" lang="en-US" sz="1000" b="1" kern="1200" dirty="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Graphik" panose="020B0604020202020204" pitchFamily="34" charset="0"/>
        <a:buNone/>
        <a:defRPr kumimoji="1" lang="en-US" sz="800" kern="1200" dirty="0">
          <a:solidFill>
            <a:schemeClr val="tx2"/>
          </a:solidFill>
          <a:latin typeface="+mn-lt"/>
          <a:ea typeface="+mn-ea"/>
          <a:cs typeface="+mn-cs"/>
        </a:defRPr>
      </a:lvl9pPr>
    </p:bodyStyle>
    <p:otherStyle>
      <a:defPPr>
        <a:defRPr lang="en-US"/>
      </a:defPPr>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400" kern="1200">
          <a:solidFill>
            <a:schemeClr val="tx1"/>
          </a:solidFill>
          <a:latin typeface="+mn-lt"/>
          <a:ea typeface="+mn-ea"/>
          <a:cs typeface="+mn-cs"/>
        </a:defRPr>
      </a:lvl6pPr>
      <a:lvl7pPr marL="2743200" algn="l" defTabSz="914400" rtl="0" eaLnBrk="1" latinLnBrk="0" hangingPunct="1">
        <a:defRPr kumimoji="1" sz="1400" kern="1200">
          <a:solidFill>
            <a:schemeClr val="tx1"/>
          </a:solidFill>
          <a:latin typeface="+mn-lt"/>
          <a:ea typeface="+mn-ea"/>
          <a:cs typeface="+mn-cs"/>
        </a:defRPr>
      </a:lvl7pPr>
      <a:lvl8pPr marL="3200400" algn="l" defTabSz="914400" rtl="0" eaLnBrk="1" latinLnBrk="0" hangingPunct="1">
        <a:defRPr kumimoji="1" sz="1400" kern="1200">
          <a:solidFill>
            <a:schemeClr val="tx1"/>
          </a:solidFill>
          <a:latin typeface="+mn-lt"/>
          <a:ea typeface="+mn-ea"/>
          <a:cs typeface="+mn-cs"/>
        </a:defRPr>
      </a:lvl8pPr>
      <a:lvl9pPr marL="3657600" algn="l" defTabSz="914400" rtl="0" eaLnBrk="1" latinLnBrk="0" hangingPunct="1">
        <a:defRPr kumimoji="1"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C35EA4"/>
          </p15:clr>
        </p15:guide>
        <p15:guide id="2" orient="horz" pos="3976">
          <p15:clr>
            <a:srgbClr val="C35EA4"/>
          </p15:clr>
        </p15:guide>
        <p15:guide id="3" pos="240">
          <p15:clr>
            <a:srgbClr val="C35EA4"/>
          </p15:clr>
        </p15:guide>
        <p15:guide id="4" pos="7440">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(bullet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11" name="Date Placeholder 10">
            <a:extLst>
              <a:ext uri="{FF2B5EF4-FFF2-40B4-BE49-F238E27FC236}">
                <a16:creationId xmlns:a16="http://schemas.microsoft.com/office/drawing/2014/main" id="{DA171160-C7F3-46DE-911A-73C4F50C8896}"/>
              </a:ext>
            </a:extLst>
          </p:cNvPr>
          <p:cNvSpPr>
            <a:spLocks noGrp="1"/>
          </p:cNvSpPr>
          <p:nvPr userDrawn="1">
            <p:ph type="dt" sz="half" idx="2"/>
          </p:nvPr>
        </p:nvSpPr>
        <p:spPr>
          <a:xfrm>
            <a:off x="9787944" y="0"/>
            <a:ext cx="2023056" cy="381000"/>
          </a:xfrm>
          <a:prstGeom prst="rect">
            <a:avLst/>
          </a:prstGeom>
        </p:spPr>
        <p:txBody>
          <a:bodyPr vert="horz" lIns="0" tIns="0" rIns="0" bIns="0" rtlCol="0" anchor="ctr"/>
          <a:lstStyle>
            <a:lvl1pPr marL="0" algn="r" defTabSz="914400" rtl="0" eaLnBrk="1" latinLnBrk="0" hangingPunct="1">
              <a:defRPr lang="en-US" sz="800" kern="1200" smtClean="0">
                <a:solidFill>
                  <a:schemeClr val="tx1">
                    <a:alpha val="75000"/>
                  </a:schemeClr>
                </a:solidFill>
                <a:latin typeface="+mn-lt"/>
                <a:ea typeface="+mn-ea"/>
                <a:cs typeface="+mn-cs"/>
              </a:defRPr>
            </a:lvl1pPr>
          </a:lstStyle>
          <a:p>
            <a:endParaRPr lang="en-US"/>
          </a:p>
        </p:txBody>
      </p:sp>
    </p:spTree>
    <p:extLst>
      <p:ext uri="{BB962C8B-B14F-4D97-AF65-F5344CB8AC3E}">
        <p14:creationId xmlns:p14="http://schemas.microsoft.com/office/powerpoint/2010/main" val="38409906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3" r:id="rId38"/>
    <p:sldLayoutId id="2147483784" r:id="rId39"/>
    <p:sldLayoutId id="2147483785" r:id="rId40"/>
    <p:sldLayoutId id="2147483786" r:id="rId41"/>
    <p:sldLayoutId id="2147483787" r:id="rId42"/>
    <p:sldLayoutId id="2147483788" r:id="rId43"/>
    <p:sldLayoutId id="2147483789" r:id="rId44"/>
    <p:sldLayoutId id="2147483790" r:id="rId45"/>
    <p:sldLayoutId id="2147483791" r:id="rId46"/>
    <p:sldLayoutId id="2147483792" r:id="rId47"/>
    <p:sldLayoutId id="2147483793" r:id="rId48"/>
    <p:sldLayoutId id="2147483794" r:id="rId49"/>
  </p:sldLayoutIdLst>
  <p:hf hdr="0" dt="0"/>
  <p:txStyles>
    <p:titleStyle>
      <a:lvl1pPr algn="l" defTabSz="914400" rtl="0" eaLnBrk="1" latinLnBrk="0" hangingPunct="1">
        <a:lnSpc>
          <a:spcPct val="80000"/>
        </a:lnSpc>
        <a:spcBef>
          <a:spcPct val="0"/>
        </a:spcBef>
        <a:buNone/>
        <a:defRPr kumimoji="1" sz="3600" b="1" kern="1200">
          <a:solidFill>
            <a:schemeClr val="tx1"/>
          </a:solidFill>
          <a:latin typeface="+mj-lt"/>
          <a:ea typeface="+mj-ea"/>
          <a:cs typeface="+mj-cs"/>
        </a:defRPr>
      </a:lvl1pPr>
    </p:titleStyle>
    <p:bodyStyle>
      <a:lvl1pPr marL="228600" indent="-228600" algn="l" defTabSz="228600" rtl="0" eaLnBrk="1" latinLnBrk="0" hangingPunct="1">
        <a:lnSpc>
          <a:spcPct val="100000"/>
        </a:lnSpc>
        <a:spcBef>
          <a:spcPts val="0"/>
        </a:spcBef>
        <a:spcAft>
          <a:spcPts val="600"/>
        </a:spcAft>
        <a:buFont typeface="Graphik" panose="020B0604020202020204" pitchFamily="34" charset="0"/>
        <a:buChar char="•"/>
        <a:defRPr kumimoji="1" sz="2000" b="0" kern="1200">
          <a:solidFill>
            <a:schemeClr val="tx1"/>
          </a:solidFill>
          <a:latin typeface="+mn-lt"/>
          <a:ea typeface="+mn-ea"/>
          <a:cs typeface="+mn-cs"/>
        </a:defRPr>
      </a:lvl1pPr>
      <a:lvl2pPr marL="457200" indent="-228600" algn="l" defTabSz="228600" rtl="0" eaLnBrk="1" latinLnBrk="0" hangingPunct="1">
        <a:lnSpc>
          <a:spcPct val="100000"/>
        </a:lnSpc>
        <a:spcBef>
          <a:spcPts val="0"/>
        </a:spcBef>
        <a:spcAft>
          <a:spcPts val="600"/>
        </a:spcAft>
        <a:buClrTx/>
        <a:buFont typeface="Graphik" panose="020B0503030202060203" pitchFamily="34" charset="0"/>
        <a:buChar char="–"/>
        <a:defRPr kumimoji="1" sz="2000" kern="1200">
          <a:solidFill>
            <a:schemeClr val="tx1"/>
          </a:solidFill>
          <a:latin typeface="+mn-lt"/>
          <a:ea typeface="+mn-ea"/>
          <a:cs typeface="+mn-cs"/>
        </a:defRPr>
      </a:lvl2pPr>
      <a:lvl3pPr marL="685800" indent="-228600" algn="l" defTabSz="228600" rtl="0" eaLnBrk="1" latinLnBrk="0" hangingPunct="1">
        <a:lnSpc>
          <a:spcPct val="100000"/>
        </a:lnSpc>
        <a:spcBef>
          <a:spcPts val="0"/>
        </a:spcBef>
        <a:spcAft>
          <a:spcPts val="600"/>
        </a:spcAft>
        <a:buFont typeface="Graphik" panose="020B0604020202020204" pitchFamily="34" charset="0"/>
        <a:buChar char="•"/>
        <a:defRPr kumimoji="1" sz="2000" kern="1200">
          <a:solidFill>
            <a:schemeClr val="tx1"/>
          </a:solidFill>
          <a:latin typeface="+mn-lt"/>
          <a:ea typeface="+mn-ea"/>
          <a:cs typeface="+mn-cs"/>
        </a:defRPr>
      </a:lvl3pPr>
      <a:lvl4pPr marL="914400" indent="-228600" algn="l" defTabSz="228600" rtl="0" eaLnBrk="1" latinLnBrk="0" hangingPunct="1">
        <a:lnSpc>
          <a:spcPct val="100000"/>
        </a:lnSpc>
        <a:spcBef>
          <a:spcPts val="0"/>
        </a:spcBef>
        <a:spcAft>
          <a:spcPts val="600"/>
        </a:spcAft>
        <a:buFont typeface="Graphik" panose="020B0503030202060203" pitchFamily="34" charset="0"/>
        <a:buChar char="–"/>
        <a:defRPr kumimoji="1" sz="1800" kern="1200">
          <a:solidFill>
            <a:schemeClr val="tx1"/>
          </a:solidFill>
          <a:latin typeface="+mn-lt"/>
          <a:ea typeface="+mn-ea"/>
          <a:cs typeface="+mn-cs"/>
        </a:defRPr>
      </a:lvl4pPr>
      <a:lvl5pPr marL="1143000" indent="-228600" algn="l" defTabSz="228600" rtl="0" eaLnBrk="1" latinLnBrk="0" hangingPunct="1">
        <a:lnSpc>
          <a:spcPct val="100000"/>
        </a:lnSpc>
        <a:spcBef>
          <a:spcPts val="0"/>
        </a:spcBef>
        <a:spcAft>
          <a:spcPts val="600"/>
        </a:spcAft>
        <a:buFont typeface="Graphik" panose="020B0604020202020204" pitchFamily="34" charset="0"/>
        <a:buChar char="•"/>
        <a:defRPr kumimoji="1" sz="18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600"/>
        </a:spcAft>
        <a:buFont typeface="Graphik" panose="020B0503030202060203" pitchFamily="34" charset="0"/>
        <a:buNone/>
        <a:tabLst/>
        <a:defRPr kumimoji="1"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600"/>
        </a:spcAft>
        <a:buFont typeface="Graphik" panose="020B0604020202020204" pitchFamily="34" charset="0"/>
        <a:buNone/>
        <a:defRPr kumimoji="1"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600"/>
        </a:spcAft>
        <a:buFont typeface="Graphik" panose="020B0604020202020204" pitchFamily="34" charset="0"/>
        <a:buNone/>
        <a:defRPr kumimoji="1"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600"/>
        </a:spcAft>
        <a:buFont typeface="Graphik" panose="020B0604020202020204" pitchFamily="34" charset="0"/>
        <a:buNone/>
        <a:defRPr kumimoji="1" sz="800" kern="1200">
          <a:solidFill>
            <a:schemeClr val="tx2"/>
          </a:solidFill>
          <a:latin typeface="+mn-lt"/>
          <a:ea typeface="+mn-ea"/>
          <a:cs typeface="+mn-cs"/>
        </a:defRPr>
      </a:lvl9pPr>
    </p:bodyStyle>
    <p:otherStyle>
      <a:defPPr>
        <a:defRPr lang="en-US"/>
      </a:defPPr>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400" kern="1200">
          <a:solidFill>
            <a:schemeClr val="tx1"/>
          </a:solidFill>
          <a:latin typeface="+mn-lt"/>
          <a:ea typeface="+mn-ea"/>
          <a:cs typeface="+mn-cs"/>
        </a:defRPr>
      </a:lvl6pPr>
      <a:lvl7pPr marL="2743200" algn="l" defTabSz="914400" rtl="0" eaLnBrk="1" latinLnBrk="0" hangingPunct="1">
        <a:defRPr kumimoji="1" sz="1400" kern="1200">
          <a:solidFill>
            <a:schemeClr val="tx1"/>
          </a:solidFill>
          <a:latin typeface="+mn-lt"/>
          <a:ea typeface="+mn-ea"/>
          <a:cs typeface="+mn-cs"/>
        </a:defRPr>
      </a:lvl7pPr>
      <a:lvl8pPr marL="3200400" algn="l" defTabSz="914400" rtl="0" eaLnBrk="1" latinLnBrk="0" hangingPunct="1">
        <a:defRPr kumimoji="1" sz="1400" kern="1200">
          <a:solidFill>
            <a:schemeClr val="tx1"/>
          </a:solidFill>
          <a:latin typeface="+mn-lt"/>
          <a:ea typeface="+mn-ea"/>
          <a:cs typeface="+mn-cs"/>
        </a:defRPr>
      </a:lvl8pPr>
      <a:lvl9pPr marL="3657600" algn="l" defTabSz="914400" rtl="0" eaLnBrk="1" latinLnBrk="0" hangingPunct="1">
        <a:defRPr kumimoji="1"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C35EA4"/>
          </p15:clr>
        </p15:guide>
        <p15:guide id="2" orient="horz" pos="3976">
          <p15:clr>
            <a:srgbClr val="C35EA4"/>
          </p15:clr>
        </p15:guide>
        <p15:guide id="3" pos="240">
          <p15:clr>
            <a:srgbClr val="C35EA4"/>
          </p15:clr>
        </p15:guide>
        <p15:guide id="4" pos="7440">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cie-jp.org/contac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DECD6-6B07-882E-A48A-80030639703E}"/>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C89B1C15-FEBC-642A-787B-DC2BFDBF33DF}"/>
              </a:ext>
            </a:extLst>
          </p:cNvPr>
          <p:cNvSpPr/>
          <p:nvPr/>
        </p:nvSpPr>
        <p:spPr>
          <a:xfrm>
            <a:off x="0" y="0"/>
            <a:ext cx="12192000" cy="6858000"/>
          </a:xfrm>
          <a:prstGeom prst="rect">
            <a:avLst/>
          </a:prstGeom>
          <a:solidFill>
            <a:srgbClr val="E38425"/>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lnSpc>
                <a:spcPct val="150000"/>
              </a:lnSpc>
            </a:pPr>
            <a:r>
              <a:rPr kumimoji="1" lang="ja-JP" altLang="en-US" sz="6000" b="1" dirty="0">
                <a:solidFill>
                  <a:schemeClr val="bg1"/>
                </a:solidFill>
                <a:latin typeface="游ゴシック" panose="020B0400000000000000" pitchFamily="50" charset="-128"/>
                <a:ea typeface="游ゴシック" panose="020B0400000000000000" pitchFamily="50" charset="-128"/>
              </a:rPr>
              <a:t>探究学習のコンテンツを探すなら</a:t>
            </a:r>
            <a:endParaRPr kumimoji="1" lang="en-US" altLang="ja-JP" sz="60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6388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8499C3A2-ADA7-E26D-028F-1DBA51AB1408}"/>
              </a:ext>
            </a:extLst>
          </p:cNvPr>
          <p:cNvPicPr>
            <a:picLocks noChangeAspect="1"/>
          </p:cNvPicPr>
          <p:nvPr/>
        </p:nvPicPr>
        <p:blipFill>
          <a:blip r:embed="rId2">
            <a:alphaModFix amt="35000"/>
          </a:blip>
          <a:stretch>
            <a:fillRect/>
          </a:stretch>
        </p:blipFill>
        <p:spPr>
          <a:xfrm>
            <a:off x="515091" y="1839001"/>
            <a:ext cx="3651398" cy="3071434"/>
          </a:xfrm>
          <a:prstGeom prst="rect">
            <a:avLst/>
          </a:prstGeom>
        </p:spPr>
      </p:pic>
      <p:sp>
        <p:nvSpPr>
          <p:cNvPr id="1057" name="矢印: 上向き折線 1056">
            <a:extLst>
              <a:ext uri="{FF2B5EF4-FFF2-40B4-BE49-F238E27FC236}">
                <a16:creationId xmlns:a16="http://schemas.microsoft.com/office/drawing/2014/main" id="{2F2F3655-3826-2583-F545-F4553F94333E}"/>
              </a:ext>
            </a:extLst>
          </p:cNvPr>
          <p:cNvSpPr/>
          <p:nvPr/>
        </p:nvSpPr>
        <p:spPr>
          <a:xfrm rot="5400000">
            <a:off x="3640413" y="2414077"/>
            <a:ext cx="1560989" cy="6322020"/>
          </a:xfrm>
          <a:prstGeom prst="bentUpArrow">
            <a:avLst>
              <a:gd name="adj1" fmla="val 34593"/>
              <a:gd name="adj2" fmla="val 32337"/>
              <a:gd name="adj3" fmla="val 46007"/>
            </a:avLst>
          </a:prstGeom>
          <a:solidFill>
            <a:srgbClr val="FF7800"/>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kumimoji="1" lang="ja-JP" altLang="en-US" dirty="0">
              <a:solidFill>
                <a:schemeClr val="tx1"/>
              </a:solidFill>
            </a:endParaRPr>
          </a:p>
        </p:txBody>
      </p:sp>
      <p:sp>
        <p:nvSpPr>
          <p:cNvPr id="2" name="タイトル 1">
            <a:extLst>
              <a:ext uri="{FF2B5EF4-FFF2-40B4-BE49-F238E27FC236}">
                <a16:creationId xmlns:a16="http://schemas.microsoft.com/office/drawing/2014/main" id="{59042F34-3532-9F2B-14DA-2A9DFB8EAABF}"/>
              </a:ext>
            </a:extLst>
          </p:cNvPr>
          <p:cNvSpPr>
            <a:spLocks noGrp="1"/>
          </p:cNvSpPr>
          <p:nvPr>
            <p:ph type="title"/>
          </p:nvPr>
        </p:nvSpPr>
        <p:spPr/>
        <p:txBody>
          <a:bodyPr/>
          <a:lstStyle/>
          <a:p>
            <a:r>
              <a:rPr kumimoji="1" lang="en-US" altLang="ja-JP" dirty="0"/>
              <a:t>BEE Together</a:t>
            </a:r>
            <a:r>
              <a:rPr lang="ja-JP" altLang="en-US" dirty="0"/>
              <a:t>：</a:t>
            </a:r>
            <a:r>
              <a:rPr kumimoji="1" lang="ja-JP" altLang="en-US" dirty="0"/>
              <a:t>ラーニングプラットフォーム</a:t>
            </a:r>
          </a:p>
        </p:txBody>
      </p:sp>
      <p:sp>
        <p:nvSpPr>
          <p:cNvPr id="3" name="テキスト プレースホルダー 2">
            <a:extLst>
              <a:ext uri="{FF2B5EF4-FFF2-40B4-BE49-F238E27FC236}">
                <a16:creationId xmlns:a16="http://schemas.microsoft.com/office/drawing/2014/main" id="{C3F83DC1-EC21-B48E-7AD8-FB679E0AC817}"/>
              </a:ext>
            </a:extLst>
          </p:cNvPr>
          <p:cNvSpPr>
            <a:spLocks noGrp="1"/>
          </p:cNvSpPr>
          <p:nvPr>
            <p:ph type="body" sz="quarter" idx="12"/>
          </p:nvPr>
        </p:nvSpPr>
        <p:spPr/>
        <p:txBody>
          <a:bodyPr/>
          <a:lstStyle/>
          <a:p>
            <a:r>
              <a:rPr lang="ja-JP" altLang="en-US" b="0" i="0" dirty="0">
                <a:solidFill>
                  <a:srgbClr val="545251"/>
                </a:solidFill>
                <a:effectLst/>
                <a:latin typeface="Arial" panose="020B0604020202020204" pitchFamily="34" charset="0"/>
              </a:rPr>
              <a:t>次世代を担う子供たちが将来を考える「総合的な学習</a:t>
            </a:r>
            <a:r>
              <a:rPr lang="en-US" altLang="ja-JP" b="0" i="0" dirty="0">
                <a:solidFill>
                  <a:srgbClr val="545251"/>
                </a:solidFill>
                <a:effectLst/>
                <a:latin typeface="Arial" panose="020B0604020202020204" pitchFamily="34" charset="0"/>
              </a:rPr>
              <a:t>(</a:t>
            </a:r>
            <a:r>
              <a:rPr lang="ja-JP" altLang="en-US" b="0" i="0" dirty="0">
                <a:solidFill>
                  <a:srgbClr val="545251"/>
                </a:solidFill>
                <a:effectLst/>
                <a:latin typeface="Arial" panose="020B0604020202020204" pitchFamily="34" charset="0"/>
              </a:rPr>
              <a:t>探究</a:t>
            </a:r>
            <a:r>
              <a:rPr lang="en-US" altLang="ja-JP" b="0" i="0" dirty="0">
                <a:solidFill>
                  <a:srgbClr val="545251"/>
                </a:solidFill>
                <a:effectLst/>
                <a:latin typeface="Arial" panose="020B0604020202020204" pitchFamily="34" charset="0"/>
              </a:rPr>
              <a:t>)</a:t>
            </a:r>
            <a:r>
              <a:rPr lang="ja-JP" altLang="en-US" b="0" i="0" dirty="0">
                <a:solidFill>
                  <a:srgbClr val="545251"/>
                </a:solidFill>
                <a:effectLst/>
                <a:latin typeface="Arial" panose="020B0604020202020204" pitchFamily="34" charset="0"/>
              </a:rPr>
              <a:t>の授業」を構築する必要がある中、生徒たちがスキルを身につけられるコンテンツや教材資料をラーニングプラットフォームに集約。</a:t>
            </a:r>
            <a:endParaRPr kumimoji="1" lang="ja-JP" altLang="en-US" dirty="0"/>
          </a:p>
        </p:txBody>
      </p:sp>
      <p:sp>
        <p:nvSpPr>
          <p:cNvPr id="15" name="正方形/長方形 14">
            <a:extLst>
              <a:ext uri="{FF2B5EF4-FFF2-40B4-BE49-F238E27FC236}">
                <a16:creationId xmlns:a16="http://schemas.microsoft.com/office/drawing/2014/main" id="{54A720E7-7F74-9A3B-CCDD-06F8582A0A2F}"/>
              </a:ext>
            </a:extLst>
          </p:cNvPr>
          <p:cNvSpPr/>
          <p:nvPr/>
        </p:nvSpPr>
        <p:spPr>
          <a:xfrm>
            <a:off x="667427" y="1835702"/>
            <a:ext cx="10892799" cy="2958891"/>
          </a:xfrm>
          <a:prstGeom prst="rect">
            <a:avLst/>
          </a:prstGeom>
          <a:noFill/>
          <a:ln w="28575">
            <a:solidFill>
              <a:srgbClr val="FF78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a:lnSpc>
                <a:spcPct val="90000"/>
              </a:lnSpc>
            </a:pPr>
            <a:endParaRPr kumimoji="1" lang="en-US" altLang="ja-JP" sz="1200" dirty="0">
              <a:solidFill>
                <a:prstClr val="white"/>
              </a:solidFill>
              <a:latin typeface="Arial" panose="020B0604020202020204"/>
              <a:ea typeface="ＭＳ Ｐゴシック" panose="020B0600070205080204" pitchFamily="50" charset="-128"/>
            </a:endParaRPr>
          </a:p>
        </p:txBody>
      </p:sp>
      <p:sp>
        <p:nvSpPr>
          <p:cNvPr id="24" name="正方形/長方形 11">
            <a:extLst>
              <a:ext uri="{FF2B5EF4-FFF2-40B4-BE49-F238E27FC236}">
                <a16:creationId xmlns:a16="http://schemas.microsoft.com/office/drawing/2014/main" id="{8BC92535-3684-9F3A-3280-DA72337EA8A9}"/>
              </a:ext>
            </a:extLst>
          </p:cNvPr>
          <p:cNvSpPr/>
          <p:nvPr/>
        </p:nvSpPr>
        <p:spPr>
          <a:xfrm>
            <a:off x="3045534" y="2349964"/>
            <a:ext cx="8121095" cy="6215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tIns="68580" rtlCol="0" anchor="t" anchorCtr="0"/>
          <a:lstStyle/>
          <a:p>
            <a:pPr algn="ctr" defTabSz="685800">
              <a:lnSpc>
                <a:spcPct val="150000"/>
              </a:lnSpc>
            </a:pPr>
            <a:r>
              <a:rPr lang="ja-JP" altLang="en-US" b="1" dirty="0">
                <a:solidFill>
                  <a:schemeClr val="tx1">
                    <a:lumMod val="50000"/>
                    <a:lumOff val="50000"/>
                  </a:schemeClr>
                </a:solidFill>
                <a:latin typeface="Meiryo UI" panose="020B0604030504040204" pitchFamily="50" charset="-128"/>
                <a:ea typeface="Meiryo UI" panose="020B0604030504040204" pitchFamily="50" charset="-128"/>
              </a:rPr>
              <a:t>基礎的な力を土台に、これからの予測しにくい時代をしなやかに生きる力を育てる学びの場</a:t>
            </a:r>
            <a:endParaRPr lang="en-GB" altLang="ja-JP" b="1" dirty="0">
              <a:solidFill>
                <a:schemeClr val="tx1">
                  <a:lumMod val="50000"/>
                  <a:lumOff val="50000"/>
                </a:schemeClr>
              </a:solidFill>
              <a:latin typeface="Meiryo UI" panose="020B0604030504040204" pitchFamily="50" charset="-128"/>
              <a:ea typeface="Meiryo UI" panose="020B0604030504040204" pitchFamily="50" charset="-128"/>
            </a:endParaRPr>
          </a:p>
        </p:txBody>
      </p:sp>
      <p:sp>
        <p:nvSpPr>
          <p:cNvPr id="42" name="TextBox 14">
            <a:extLst>
              <a:ext uri="{FF2B5EF4-FFF2-40B4-BE49-F238E27FC236}">
                <a16:creationId xmlns:a16="http://schemas.microsoft.com/office/drawing/2014/main" id="{86B7B848-F474-9B3C-8CFF-C0CC808F3CBD}"/>
              </a:ext>
            </a:extLst>
          </p:cNvPr>
          <p:cNvSpPr txBox="1"/>
          <p:nvPr/>
        </p:nvSpPr>
        <p:spPr>
          <a:xfrm>
            <a:off x="2991051" y="2001952"/>
            <a:ext cx="8639687" cy="289310"/>
          </a:xfrm>
          <a:prstGeom prst="rect">
            <a:avLst/>
          </a:prstGeom>
        </p:spPr>
        <p:txBody>
          <a:bodyPr wrap="square" lIns="0" tIns="0" rIns="0" bIns="0">
            <a:spAutoFit/>
          </a:bodyPr>
          <a:lstStyle>
            <a:defPPr>
              <a:defRPr lang="en-US"/>
            </a:defPPr>
            <a:lvl1pPr lvl="0">
              <a:lnSpc>
                <a:spcPct val="94000"/>
              </a:lnSpc>
              <a:spcAft>
                <a:spcPts val="0"/>
              </a:spcAft>
              <a:defRPr sz="2400">
                <a:solidFill>
                  <a:schemeClr val="accent3"/>
                </a:solidFill>
                <a:latin typeface="Arial Black" panose="020B0A04020102020204" pitchFamily="34" charset="0"/>
                <a:ea typeface="Arial Unicode MS" panose="020B0604020202020204" pitchFamily="34" charset="-128"/>
                <a:cs typeface="Arial Unicode MS" panose="020B0604020202020204" pitchFamily="34" charset="-128"/>
              </a:defRPr>
            </a:lvl1pPr>
          </a:lstStyle>
          <a:p>
            <a:pPr defTabSz="685800"/>
            <a:r>
              <a:rPr lang="ja-JP" altLang="en-US" sz="2000" b="1" dirty="0">
                <a:solidFill>
                  <a:srgbClr val="FF7800"/>
                </a:solidFill>
                <a:latin typeface="Meiryo UI" panose="020B0604030504040204" pitchFamily="50" charset="-128"/>
                <a:ea typeface="Meiryo UI" panose="020B0604030504040204" pitchFamily="50" charset="-128"/>
              </a:rPr>
              <a:t>テーマ横断ラーニングプラットフォーム “</a:t>
            </a:r>
            <a:r>
              <a:rPr lang="en-US" altLang="ja-JP" sz="2000" b="1" dirty="0">
                <a:solidFill>
                  <a:srgbClr val="FF7800"/>
                </a:solidFill>
                <a:latin typeface="Meiryo UI" panose="020B0604030504040204" pitchFamily="50" charset="-128"/>
                <a:ea typeface="Meiryo UI" panose="020B0604030504040204" pitchFamily="50" charset="-128"/>
              </a:rPr>
              <a:t>BEE Together</a:t>
            </a:r>
            <a:r>
              <a:rPr lang="ja-JP" altLang="en-US" sz="2000" b="1" dirty="0">
                <a:solidFill>
                  <a:srgbClr val="FF7800"/>
                </a:solidFill>
                <a:latin typeface="Meiryo UI" panose="020B0604030504040204" pitchFamily="50" charset="-128"/>
                <a:ea typeface="Meiryo UI" panose="020B0604030504040204" pitchFamily="50" charset="-128"/>
              </a:rPr>
              <a:t>（ビー・トゥギャザー）”</a:t>
            </a:r>
            <a:endParaRPr lang="en-US" altLang="ja-JP" sz="2000" b="1" dirty="0">
              <a:solidFill>
                <a:srgbClr val="FF7800"/>
              </a:solidFill>
              <a:latin typeface="Meiryo UI" panose="020B0604030504040204" pitchFamily="50" charset="-128"/>
              <a:ea typeface="Meiryo UI" panose="020B0604030504040204" pitchFamily="50" charset="-128"/>
            </a:endParaRPr>
          </a:p>
        </p:txBody>
      </p:sp>
      <p:grpSp>
        <p:nvGrpSpPr>
          <p:cNvPr id="1052" name="グループ化 1051">
            <a:extLst>
              <a:ext uri="{FF2B5EF4-FFF2-40B4-BE49-F238E27FC236}">
                <a16:creationId xmlns:a16="http://schemas.microsoft.com/office/drawing/2014/main" id="{1F1C9C76-6EE7-8EA7-054D-0D6A09D6A450}"/>
              </a:ext>
            </a:extLst>
          </p:cNvPr>
          <p:cNvGrpSpPr/>
          <p:nvPr/>
        </p:nvGrpSpPr>
        <p:grpSpPr>
          <a:xfrm>
            <a:off x="7355044" y="3019926"/>
            <a:ext cx="4215385" cy="1685731"/>
            <a:chOff x="2914876" y="3174036"/>
            <a:chExt cx="4215385" cy="1529301"/>
          </a:xfrm>
        </p:grpSpPr>
        <p:sp>
          <p:nvSpPr>
            <p:cNvPr id="1036" name="テキスト ボックス 1035">
              <a:extLst>
                <a:ext uri="{FF2B5EF4-FFF2-40B4-BE49-F238E27FC236}">
                  <a16:creationId xmlns:a16="http://schemas.microsoft.com/office/drawing/2014/main" id="{9F9F4396-3191-5316-1E2B-FAFD297018B7}"/>
                </a:ext>
              </a:extLst>
            </p:cNvPr>
            <p:cNvSpPr txBox="1"/>
            <p:nvPr/>
          </p:nvSpPr>
          <p:spPr>
            <a:xfrm>
              <a:off x="2918283" y="3603767"/>
              <a:ext cx="4211978" cy="1099570"/>
            </a:xfrm>
            <a:prstGeom prst="rect">
              <a:avLst/>
            </a:prstGeom>
            <a:noFill/>
          </p:spPr>
          <p:txBody>
            <a:bodyPr wrap="none" lIns="0" tIns="0" rIns="0" bIns="0" numCol="2" rtlCol="0" anchor="t">
              <a:normAutofit/>
            </a:bodyPr>
            <a:lstStyle/>
            <a:p>
              <a:pPr marL="285750" indent="-285750" algn="l">
                <a:spcAft>
                  <a:spcPts val="600"/>
                </a:spcAft>
                <a:buFont typeface="Wingdings" panose="05000000000000000000" pitchFamily="2" charset="2"/>
                <a:buChar char="p"/>
              </a:pPr>
              <a:r>
                <a:rPr lang="ja-JP" altLang="en-US" sz="1600" dirty="0">
                  <a:latin typeface="Arial" panose="020B0604020202020204" pitchFamily="34" charset="0"/>
                </a:rPr>
                <a:t>キャリア教育</a:t>
              </a:r>
              <a:endParaRPr lang="en-US" altLang="ja-JP" sz="1600" dirty="0">
                <a:latin typeface="Arial" panose="020B0604020202020204" pitchFamily="34" charset="0"/>
              </a:endParaRPr>
            </a:p>
            <a:p>
              <a:pPr marL="285750" indent="-285750" algn="l">
                <a:spcAft>
                  <a:spcPts val="600"/>
                </a:spcAft>
                <a:buFont typeface="Wingdings" panose="05000000000000000000" pitchFamily="2" charset="2"/>
                <a:buChar char="p"/>
              </a:pPr>
              <a:r>
                <a:rPr lang="ja-JP" altLang="en-US" sz="1600" b="0" i="0" strike="noStrike" dirty="0">
                  <a:effectLst/>
                  <a:latin typeface="Arial" panose="020B0604020202020204" pitchFamily="34" charset="0"/>
                </a:rPr>
                <a:t>課題解決型学習</a:t>
              </a:r>
              <a:endParaRPr lang="en-US" altLang="ja-JP" sz="1600" dirty="0">
                <a:latin typeface="Arial" panose="020B0604020202020204" pitchFamily="34" charset="0"/>
              </a:endParaRPr>
            </a:p>
            <a:p>
              <a:pPr marL="285750" indent="-285750" algn="l">
                <a:spcAft>
                  <a:spcPts val="600"/>
                </a:spcAft>
                <a:buFont typeface="Wingdings" panose="05000000000000000000" pitchFamily="2" charset="2"/>
                <a:buChar char="p"/>
              </a:pPr>
              <a:r>
                <a:rPr lang="ja-JP" altLang="en-US" sz="1600" b="0" i="0" strike="noStrike" dirty="0">
                  <a:effectLst/>
                  <a:latin typeface="Arial" panose="020B0604020202020204" pitchFamily="34" charset="0"/>
                </a:rPr>
                <a:t>探求学習</a:t>
              </a:r>
              <a:endParaRPr lang="en-US" altLang="ja-JP" sz="1600" dirty="0">
                <a:latin typeface="Arial" panose="020B0604020202020204" pitchFamily="34" charset="0"/>
              </a:endParaRPr>
            </a:p>
            <a:p>
              <a:pPr marL="285750" indent="-285750" algn="l">
                <a:spcAft>
                  <a:spcPts val="600"/>
                </a:spcAft>
                <a:buFont typeface="Wingdings" panose="05000000000000000000" pitchFamily="2" charset="2"/>
                <a:buChar char="p"/>
              </a:pPr>
              <a:r>
                <a:rPr lang="en-US" altLang="ja-JP" sz="1600" b="0" i="0" strike="noStrike" dirty="0">
                  <a:effectLst/>
                  <a:latin typeface="Arial" panose="020B0604020202020204" pitchFamily="34" charset="0"/>
                </a:rPr>
                <a:t>STEM</a:t>
              </a:r>
              <a:r>
                <a:rPr lang="ja-JP" altLang="en-US" sz="1600" b="0" i="0" strike="noStrike" dirty="0">
                  <a:effectLst/>
                  <a:latin typeface="Arial" panose="020B0604020202020204" pitchFamily="34" charset="0"/>
                </a:rPr>
                <a:t>・</a:t>
              </a:r>
              <a:r>
                <a:rPr lang="en-US" altLang="ja-JP" sz="1600" b="0" i="0" strike="noStrike" dirty="0">
                  <a:effectLst/>
                  <a:latin typeface="Arial" panose="020B0604020202020204" pitchFamily="34" charset="0"/>
                </a:rPr>
                <a:t>STEAM</a:t>
              </a:r>
              <a:r>
                <a:rPr lang="ja-JP" altLang="en-US" sz="1600" b="0" i="0" strike="noStrike" dirty="0">
                  <a:effectLst/>
                  <a:latin typeface="Arial" panose="020B0604020202020204" pitchFamily="34" charset="0"/>
                </a:rPr>
                <a:t>教育</a:t>
              </a:r>
              <a:endParaRPr lang="en-US" altLang="ja-JP" sz="1600" dirty="0">
                <a:latin typeface="Arial" panose="020B0604020202020204" pitchFamily="34" charset="0"/>
              </a:endParaRPr>
            </a:p>
            <a:p>
              <a:pPr marL="285750" indent="-285750" algn="l">
                <a:spcAft>
                  <a:spcPts val="600"/>
                </a:spcAft>
                <a:buFont typeface="Wingdings" panose="05000000000000000000" pitchFamily="2" charset="2"/>
                <a:buChar char="p"/>
              </a:pPr>
              <a:r>
                <a:rPr lang="ja-JP" altLang="en-US" sz="1600" b="0" i="0" strike="noStrike" dirty="0">
                  <a:effectLst/>
                  <a:latin typeface="Arial" panose="020B0604020202020204" pitchFamily="34" charset="0"/>
                </a:rPr>
                <a:t>リモート授業</a:t>
              </a:r>
              <a:endParaRPr lang="en-US" altLang="ja-JP" sz="1600" dirty="0">
                <a:latin typeface="Arial" panose="020B0604020202020204" pitchFamily="34" charset="0"/>
              </a:endParaRPr>
            </a:p>
            <a:p>
              <a:pPr marL="285750" indent="-285750" algn="l">
                <a:spcAft>
                  <a:spcPts val="600"/>
                </a:spcAft>
                <a:buFont typeface="Wingdings" panose="05000000000000000000" pitchFamily="2" charset="2"/>
                <a:buChar char="p"/>
              </a:pPr>
              <a:r>
                <a:rPr lang="en-US" altLang="ja-JP" sz="1600" b="0" i="0" strike="noStrike" dirty="0">
                  <a:effectLst/>
                  <a:latin typeface="Arial" panose="020B0604020202020204" pitchFamily="34" charset="0"/>
                </a:rPr>
                <a:t>SDGs</a:t>
              </a:r>
              <a:endParaRPr lang="ja-JP" altLang="en-US" sz="1600" b="0" i="0" dirty="0">
                <a:effectLst/>
                <a:latin typeface="Arial" panose="020B0604020202020204" pitchFamily="34" charset="0"/>
              </a:endParaRPr>
            </a:p>
            <a:p>
              <a:pPr marL="285750" indent="-285750" algn="l">
                <a:spcAft>
                  <a:spcPts val="600"/>
                </a:spcAft>
                <a:buFont typeface="Wingdings" panose="05000000000000000000" pitchFamily="2" charset="2"/>
                <a:buChar char="p"/>
              </a:pPr>
              <a:r>
                <a:rPr lang="ja-JP" altLang="en-US" sz="1600" b="0" i="0" strike="noStrike" dirty="0">
                  <a:effectLst/>
                  <a:latin typeface="Arial" panose="020B0604020202020204" pitchFamily="34" charset="0"/>
                </a:rPr>
                <a:t>情報モラル教育</a:t>
              </a:r>
              <a:endParaRPr lang="ja-JP" altLang="en-US" sz="1600" b="0" i="0" dirty="0">
                <a:effectLst/>
                <a:latin typeface="Arial" panose="020B0604020202020204" pitchFamily="34" charset="0"/>
              </a:endParaRPr>
            </a:p>
            <a:p>
              <a:pPr marL="285750" indent="-285750" algn="l">
                <a:spcAft>
                  <a:spcPts val="600"/>
                </a:spcAft>
                <a:buFont typeface="Wingdings" panose="05000000000000000000" pitchFamily="2" charset="2"/>
                <a:buChar char="p"/>
              </a:pPr>
              <a:r>
                <a:rPr lang="ja-JP" altLang="en-US" sz="1600" b="0" i="0" strike="noStrike" dirty="0">
                  <a:effectLst/>
                  <a:latin typeface="Arial" panose="020B0604020202020204" pitchFamily="34" charset="0"/>
                </a:rPr>
                <a:t>その他</a:t>
              </a:r>
              <a:endParaRPr lang="ja-JP" altLang="en-US" sz="1600" b="0" i="0" dirty="0">
                <a:effectLst/>
                <a:latin typeface="Arial" panose="020B0604020202020204" pitchFamily="34" charset="0"/>
              </a:endParaRPr>
            </a:p>
          </p:txBody>
        </p:sp>
        <p:sp>
          <p:nvSpPr>
            <p:cNvPr id="1037" name="正方形/長方形 11">
              <a:extLst>
                <a:ext uri="{FF2B5EF4-FFF2-40B4-BE49-F238E27FC236}">
                  <a16:creationId xmlns:a16="http://schemas.microsoft.com/office/drawing/2014/main" id="{7558DF98-3059-6930-C8BC-892A19E7F777}"/>
                </a:ext>
              </a:extLst>
            </p:cNvPr>
            <p:cNvSpPr/>
            <p:nvPr/>
          </p:nvSpPr>
          <p:spPr>
            <a:xfrm>
              <a:off x="2914876" y="3174036"/>
              <a:ext cx="3979374" cy="335533"/>
            </a:xfrm>
            <a:prstGeom prst="rect">
              <a:avLst/>
            </a:prstGeom>
            <a:solidFill>
              <a:srgbClr val="FF78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tIns="68580" rtlCol="0" anchor="ctr" anchorCtr="0"/>
            <a:lstStyle/>
            <a:p>
              <a:pPr algn="ctr" defTabSz="685800"/>
              <a:r>
                <a:rPr lang="ja-JP" altLang="en-US" b="1" dirty="0">
                  <a:solidFill>
                    <a:schemeClr val="bg1"/>
                  </a:solidFill>
                  <a:latin typeface="Meiryo UI" panose="020B0604030504040204" pitchFamily="50" charset="-128"/>
                  <a:ea typeface="Meiryo UI" panose="020B0604030504040204" pitchFamily="50" charset="-128"/>
                </a:rPr>
                <a:t>授業テーマ</a:t>
              </a:r>
              <a:endParaRPr lang="en-GB" altLang="ja-JP" b="1" dirty="0">
                <a:solidFill>
                  <a:schemeClr val="bg1"/>
                </a:solidFill>
                <a:latin typeface="Meiryo UI" panose="020B0604030504040204" pitchFamily="50" charset="-128"/>
                <a:ea typeface="Meiryo UI" panose="020B0604030504040204" pitchFamily="50" charset="-128"/>
              </a:endParaRPr>
            </a:p>
          </p:txBody>
        </p:sp>
      </p:grpSp>
      <p:grpSp>
        <p:nvGrpSpPr>
          <p:cNvPr id="1053" name="グループ化 1052">
            <a:extLst>
              <a:ext uri="{FF2B5EF4-FFF2-40B4-BE49-F238E27FC236}">
                <a16:creationId xmlns:a16="http://schemas.microsoft.com/office/drawing/2014/main" id="{C6349CE5-7642-80A6-633E-2793416562BE}"/>
              </a:ext>
            </a:extLst>
          </p:cNvPr>
          <p:cNvGrpSpPr/>
          <p:nvPr/>
        </p:nvGrpSpPr>
        <p:grpSpPr>
          <a:xfrm>
            <a:off x="3017616" y="3019926"/>
            <a:ext cx="4059544" cy="1685731"/>
            <a:chOff x="7365318" y="3174036"/>
            <a:chExt cx="4059544" cy="1529301"/>
          </a:xfrm>
        </p:grpSpPr>
        <p:sp>
          <p:nvSpPr>
            <p:cNvPr id="1035" name="テキスト ボックス 1034">
              <a:extLst>
                <a:ext uri="{FF2B5EF4-FFF2-40B4-BE49-F238E27FC236}">
                  <a16:creationId xmlns:a16="http://schemas.microsoft.com/office/drawing/2014/main" id="{FB9B6C10-1814-B5DA-0D71-07A4D62343FB}"/>
                </a:ext>
              </a:extLst>
            </p:cNvPr>
            <p:cNvSpPr txBox="1"/>
            <p:nvPr/>
          </p:nvSpPr>
          <p:spPr>
            <a:xfrm>
              <a:off x="7379002" y="3603767"/>
              <a:ext cx="4045860" cy="1099570"/>
            </a:xfrm>
            <a:prstGeom prst="rect">
              <a:avLst/>
            </a:prstGeom>
            <a:noFill/>
          </p:spPr>
          <p:txBody>
            <a:bodyPr wrap="none" lIns="0" tIns="0" rIns="0" bIns="0" numCol="2" rtlCol="0" anchor="t">
              <a:noAutofit/>
            </a:bodyPr>
            <a:lstStyle/>
            <a:p>
              <a:pPr marL="285750" indent="-285750" algn="l">
                <a:spcAft>
                  <a:spcPts val="600"/>
                </a:spcAft>
                <a:buFont typeface="Wingdings" panose="05000000000000000000" pitchFamily="2" charset="2"/>
                <a:buChar char="p"/>
              </a:pPr>
              <a:r>
                <a:rPr lang="ja-JP" altLang="en-US" sz="1500" b="0" i="0" u="none" strike="noStrike" dirty="0">
                  <a:solidFill>
                    <a:srgbClr val="3B3B3B"/>
                  </a:solidFill>
                  <a:effectLst/>
                  <a:latin typeface="Arial" panose="020B0604020202020204" pitchFamily="34" charset="0"/>
                </a:rPr>
                <a:t>ビジネススキル</a:t>
              </a:r>
              <a:endParaRPr lang="ja-JP" altLang="en-US" sz="1500" b="0" i="0" dirty="0">
                <a:solidFill>
                  <a:srgbClr val="545251"/>
                </a:solidFill>
                <a:effectLst/>
                <a:latin typeface="Arial" panose="020B0604020202020204" pitchFamily="34" charset="0"/>
              </a:endParaRPr>
            </a:p>
            <a:p>
              <a:pPr marL="285750" indent="-285750" algn="l">
                <a:spcAft>
                  <a:spcPts val="600"/>
                </a:spcAft>
                <a:buFont typeface="Wingdings" panose="05000000000000000000" pitchFamily="2" charset="2"/>
                <a:buChar char="p"/>
              </a:pPr>
              <a:r>
                <a:rPr lang="ja-JP" altLang="en-US" sz="1500" b="0" i="0" u="none" strike="noStrike" dirty="0">
                  <a:solidFill>
                    <a:srgbClr val="3B3B3B"/>
                  </a:solidFill>
                  <a:effectLst/>
                  <a:latin typeface="Arial" panose="020B0604020202020204" pitchFamily="34" charset="0"/>
                </a:rPr>
                <a:t>デジタル・テクノロジー</a:t>
              </a:r>
              <a:br>
                <a:rPr lang="en-US" altLang="ja-JP" sz="1500" b="0" i="0" u="none" strike="noStrike" dirty="0">
                  <a:solidFill>
                    <a:srgbClr val="3B3B3B"/>
                  </a:solidFill>
                  <a:effectLst/>
                  <a:latin typeface="Arial" panose="020B0604020202020204" pitchFamily="34" charset="0"/>
                </a:rPr>
              </a:br>
              <a:br>
                <a:rPr lang="en-US" altLang="ja-JP" sz="1500" b="0" i="0" u="none" strike="noStrike" dirty="0">
                  <a:solidFill>
                    <a:srgbClr val="3B3B3B"/>
                  </a:solidFill>
                  <a:effectLst/>
                  <a:latin typeface="Arial" panose="020B0604020202020204" pitchFamily="34" charset="0"/>
                </a:rPr>
              </a:br>
              <a:endParaRPr lang="ja-JP" altLang="en-US" sz="1500" b="0" i="0" dirty="0">
                <a:solidFill>
                  <a:srgbClr val="545251"/>
                </a:solidFill>
                <a:effectLst/>
                <a:latin typeface="Arial" panose="020B0604020202020204" pitchFamily="34" charset="0"/>
              </a:endParaRPr>
            </a:p>
            <a:p>
              <a:pPr marL="285750" indent="-285750" algn="l">
                <a:spcAft>
                  <a:spcPts val="600"/>
                </a:spcAft>
                <a:buFont typeface="Wingdings" panose="05000000000000000000" pitchFamily="2" charset="2"/>
                <a:buChar char="p"/>
              </a:pPr>
              <a:r>
                <a:rPr lang="ja-JP" altLang="en-US" sz="1500" b="0" i="0" u="none" strike="noStrike" dirty="0">
                  <a:solidFill>
                    <a:srgbClr val="3B3B3B"/>
                  </a:solidFill>
                  <a:effectLst/>
                  <a:latin typeface="Arial" panose="020B0604020202020204" pitchFamily="34" charset="0"/>
                </a:rPr>
                <a:t>働き方・キャリア</a:t>
              </a:r>
              <a:endParaRPr lang="ja-JP" altLang="en-US" sz="1500" b="0" i="0" dirty="0">
                <a:solidFill>
                  <a:srgbClr val="545251"/>
                </a:solidFill>
                <a:effectLst/>
                <a:latin typeface="Arial" panose="020B0604020202020204" pitchFamily="34" charset="0"/>
              </a:endParaRPr>
            </a:p>
            <a:p>
              <a:pPr marL="285750" indent="-285750" algn="l">
                <a:spcAft>
                  <a:spcPts val="600"/>
                </a:spcAft>
                <a:buFont typeface="Wingdings" panose="05000000000000000000" pitchFamily="2" charset="2"/>
                <a:buChar char="p"/>
              </a:pPr>
              <a:r>
                <a:rPr lang="ja-JP" altLang="en-US" sz="1500" b="0" i="0" u="none" strike="noStrike" dirty="0">
                  <a:solidFill>
                    <a:srgbClr val="3B3B3B"/>
                  </a:solidFill>
                  <a:effectLst/>
                  <a:latin typeface="Arial" panose="020B0604020202020204" pitchFamily="34" charset="0"/>
                </a:rPr>
                <a:t>社会貢献活動</a:t>
              </a:r>
              <a:endParaRPr lang="ja-JP" altLang="en-US" sz="1500" b="0" i="0" dirty="0">
                <a:solidFill>
                  <a:srgbClr val="545251"/>
                </a:solidFill>
                <a:effectLst/>
                <a:latin typeface="Arial" panose="020B0604020202020204" pitchFamily="34" charset="0"/>
              </a:endParaRPr>
            </a:p>
            <a:p>
              <a:pPr marL="285750" indent="-285750" algn="l">
                <a:spcAft>
                  <a:spcPts val="600"/>
                </a:spcAft>
                <a:buFont typeface="Wingdings" panose="05000000000000000000" pitchFamily="2" charset="2"/>
                <a:buChar char="p"/>
              </a:pPr>
              <a:r>
                <a:rPr lang="ja-JP" altLang="en-US" sz="1500" b="0" i="0" u="none" strike="noStrike" dirty="0">
                  <a:solidFill>
                    <a:srgbClr val="3B3B3B"/>
                  </a:solidFill>
                  <a:effectLst/>
                  <a:latin typeface="Arial" panose="020B0604020202020204" pitchFamily="34" charset="0"/>
                </a:rPr>
                <a:t>その他</a:t>
              </a:r>
            </a:p>
          </p:txBody>
        </p:sp>
        <p:sp>
          <p:nvSpPr>
            <p:cNvPr id="1038" name="正方形/長方形 11">
              <a:extLst>
                <a:ext uri="{FF2B5EF4-FFF2-40B4-BE49-F238E27FC236}">
                  <a16:creationId xmlns:a16="http://schemas.microsoft.com/office/drawing/2014/main" id="{512CA54F-67AA-B6BA-5879-2193D59A0504}"/>
                </a:ext>
              </a:extLst>
            </p:cNvPr>
            <p:cNvSpPr/>
            <p:nvPr/>
          </p:nvSpPr>
          <p:spPr>
            <a:xfrm>
              <a:off x="7365318" y="3174036"/>
              <a:ext cx="3979374" cy="335533"/>
            </a:xfrm>
            <a:prstGeom prst="rect">
              <a:avLst/>
            </a:prstGeom>
            <a:solidFill>
              <a:srgbClr val="FF7800">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tIns="68580" rtlCol="0" anchor="ctr" anchorCtr="0"/>
            <a:lstStyle/>
            <a:p>
              <a:pPr algn="ctr" defTabSz="685800"/>
              <a:r>
                <a:rPr lang="ja-JP" altLang="en-US" b="1" dirty="0">
                  <a:solidFill>
                    <a:schemeClr val="bg1"/>
                  </a:solidFill>
                  <a:latin typeface="Meiryo UI" panose="020B0604030504040204" pitchFamily="50" charset="-128"/>
                  <a:ea typeface="Meiryo UI" panose="020B0604030504040204" pitchFamily="50" charset="-128"/>
                </a:rPr>
                <a:t>カテゴリ</a:t>
              </a:r>
              <a:endParaRPr lang="en-GB" altLang="ja-JP" b="1" dirty="0">
                <a:solidFill>
                  <a:schemeClr val="bg1"/>
                </a:solidFill>
                <a:latin typeface="Meiryo UI" panose="020B0604030504040204" pitchFamily="50" charset="-128"/>
                <a:ea typeface="Meiryo UI" panose="020B0604030504040204" pitchFamily="50" charset="-128"/>
              </a:endParaRPr>
            </a:p>
          </p:txBody>
        </p:sp>
      </p:grpSp>
      <p:sp>
        <p:nvSpPr>
          <p:cNvPr id="50" name="フリーフォーム: 図形 49">
            <a:extLst>
              <a:ext uri="{FF2B5EF4-FFF2-40B4-BE49-F238E27FC236}">
                <a16:creationId xmlns:a16="http://schemas.microsoft.com/office/drawing/2014/main" id="{96A662A4-8BC2-E60D-1A06-A5FC17046837}"/>
              </a:ext>
            </a:extLst>
          </p:cNvPr>
          <p:cNvSpPr/>
          <p:nvPr/>
        </p:nvSpPr>
        <p:spPr>
          <a:xfrm>
            <a:off x="1115848" y="5831258"/>
            <a:ext cx="506508" cy="615820"/>
          </a:xfrm>
          <a:custGeom>
            <a:avLst/>
            <a:gdLst>
              <a:gd name="connsiteX0" fmla="*/ 0 w 382555"/>
              <a:gd name="connsiteY0" fmla="*/ 0 h 615820"/>
              <a:gd name="connsiteX1" fmla="*/ 382555 w 382555"/>
              <a:gd name="connsiteY1" fmla="*/ 615820 h 615820"/>
              <a:gd name="connsiteX2" fmla="*/ 382555 w 382555"/>
              <a:gd name="connsiteY2" fmla="*/ 615820 h 615820"/>
            </a:gdLst>
            <a:ahLst/>
            <a:cxnLst>
              <a:cxn ang="0">
                <a:pos x="connsiteX0" y="connsiteY0"/>
              </a:cxn>
              <a:cxn ang="0">
                <a:pos x="connsiteX1" y="connsiteY1"/>
              </a:cxn>
              <a:cxn ang="0">
                <a:pos x="connsiteX2" y="connsiteY2"/>
              </a:cxn>
            </a:cxnLst>
            <a:rect l="l" t="t" r="r" b="b"/>
            <a:pathLst>
              <a:path w="382555" h="615820">
                <a:moveTo>
                  <a:pt x="0" y="0"/>
                </a:moveTo>
                <a:lnTo>
                  <a:pt x="382555" y="615820"/>
                </a:lnTo>
                <a:lnTo>
                  <a:pt x="382555" y="61582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descr="アイコン&#10;&#10;AI によって生成されたコンテンツは間違っている可能性があります。">
            <a:extLst>
              <a:ext uri="{FF2B5EF4-FFF2-40B4-BE49-F238E27FC236}">
                <a16:creationId xmlns:a16="http://schemas.microsoft.com/office/drawing/2014/main" id="{820B18AD-CAE8-4D84-1F32-00AD27650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580" y="5340865"/>
            <a:ext cx="811378" cy="811378"/>
          </a:xfrm>
          <a:prstGeom prst="rect">
            <a:avLst/>
          </a:prstGeom>
        </p:spPr>
      </p:pic>
      <p:sp>
        <p:nvSpPr>
          <p:cNvPr id="1043" name="正方形/長方形 1042">
            <a:extLst>
              <a:ext uri="{FF2B5EF4-FFF2-40B4-BE49-F238E27FC236}">
                <a16:creationId xmlns:a16="http://schemas.microsoft.com/office/drawing/2014/main" id="{413BFC24-FB49-8203-BF9F-B8F1C5F4DA24}"/>
              </a:ext>
            </a:extLst>
          </p:cNvPr>
          <p:cNvSpPr/>
          <p:nvPr/>
        </p:nvSpPr>
        <p:spPr>
          <a:xfrm>
            <a:off x="7286478" y="4933372"/>
            <a:ext cx="2130012" cy="47497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kumimoji="1" lang="ja-JP" altLang="en-US" sz="2000" b="1" dirty="0">
                <a:solidFill>
                  <a:srgbClr val="FF7800"/>
                </a:solidFill>
              </a:rPr>
              <a:t>＼スキル獲得／</a:t>
            </a:r>
          </a:p>
        </p:txBody>
      </p:sp>
      <p:sp>
        <p:nvSpPr>
          <p:cNvPr id="1025" name="正方形/長方形 1024">
            <a:extLst>
              <a:ext uri="{FF2B5EF4-FFF2-40B4-BE49-F238E27FC236}">
                <a16:creationId xmlns:a16="http://schemas.microsoft.com/office/drawing/2014/main" id="{487451CA-7969-8D10-F08D-2BCB20F045F0}"/>
              </a:ext>
            </a:extLst>
          </p:cNvPr>
          <p:cNvSpPr/>
          <p:nvPr/>
        </p:nvSpPr>
        <p:spPr>
          <a:xfrm>
            <a:off x="1425239" y="5466328"/>
            <a:ext cx="6322021" cy="76362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ja-JP" altLang="en-US" sz="2000" b="1" i="0" dirty="0">
                <a:solidFill>
                  <a:schemeClr val="bg1"/>
                </a:solidFill>
                <a:effectLst/>
                <a:latin typeface="Arial" panose="020B0604020202020204" pitchFamily="34" charset="0"/>
              </a:rPr>
              <a:t>学校の授業や教材としてご活用ください！</a:t>
            </a:r>
            <a:endParaRPr kumimoji="1" lang="ja-JP" altLang="en-US" sz="2000" b="1" dirty="0">
              <a:solidFill>
                <a:schemeClr val="bg1"/>
              </a:solidFill>
            </a:endParaRPr>
          </a:p>
        </p:txBody>
      </p:sp>
      <p:sp>
        <p:nvSpPr>
          <p:cNvPr id="1044" name="テキスト ボックス 1043">
            <a:extLst>
              <a:ext uri="{FF2B5EF4-FFF2-40B4-BE49-F238E27FC236}">
                <a16:creationId xmlns:a16="http://schemas.microsoft.com/office/drawing/2014/main" id="{7EFFC0A4-A12F-7B1A-B4BB-5ED2E07A2994}"/>
              </a:ext>
            </a:extLst>
          </p:cNvPr>
          <p:cNvSpPr txBox="1"/>
          <p:nvPr/>
        </p:nvSpPr>
        <p:spPr>
          <a:xfrm>
            <a:off x="1032558" y="6105665"/>
            <a:ext cx="914400" cy="375614"/>
          </a:xfrm>
          <a:prstGeom prst="rect">
            <a:avLst/>
          </a:prstGeom>
          <a:noFill/>
        </p:spPr>
        <p:txBody>
          <a:bodyPr wrap="none" lIns="0" tIns="0" rIns="0" bIns="0" rtlCol="0" anchor="ctr">
            <a:noAutofit/>
          </a:bodyPr>
          <a:lstStyle/>
          <a:p>
            <a:pPr algn="ctr" defTabSz="228600">
              <a:spcAft>
                <a:spcPts val="1200"/>
              </a:spcAft>
            </a:pPr>
            <a:r>
              <a:rPr kumimoji="1" lang="ja-JP" altLang="en-US" sz="1600" b="1" noProof="0" dirty="0">
                <a:solidFill>
                  <a:schemeClr val="tx1">
                    <a:lumMod val="65000"/>
                    <a:lumOff val="35000"/>
                  </a:schemeClr>
                </a:solidFill>
              </a:rPr>
              <a:t>学校の先生</a:t>
            </a:r>
          </a:p>
        </p:txBody>
      </p:sp>
      <p:grpSp>
        <p:nvGrpSpPr>
          <p:cNvPr id="1055" name="グループ化 1054">
            <a:extLst>
              <a:ext uri="{FF2B5EF4-FFF2-40B4-BE49-F238E27FC236}">
                <a16:creationId xmlns:a16="http://schemas.microsoft.com/office/drawing/2014/main" id="{1582E3E4-C190-50B7-DC49-6C0B3DE736A8}"/>
              </a:ext>
            </a:extLst>
          </p:cNvPr>
          <p:cNvGrpSpPr/>
          <p:nvPr/>
        </p:nvGrpSpPr>
        <p:grpSpPr>
          <a:xfrm>
            <a:off x="7620785" y="5433338"/>
            <a:ext cx="1360101" cy="1027770"/>
            <a:chOff x="7363934" y="5104552"/>
            <a:chExt cx="1360101" cy="1130547"/>
          </a:xfrm>
        </p:grpSpPr>
        <p:grpSp>
          <p:nvGrpSpPr>
            <p:cNvPr id="1054" name="グループ化 1053">
              <a:extLst>
                <a:ext uri="{FF2B5EF4-FFF2-40B4-BE49-F238E27FC236}">
                  <a16:creationId xmlns:a16="http://schemas.microsoft.com/office/drawing/2014/main" id="{F725AF19-15CB-9CD3-49BB-E237254883BA}"/>
                </a:ext>
              </a:extLst>
            </p:cNvPr>
            <p:cNvGrpSpPr/>
            <p:nvPr/>
          </p:nvGrpSpPr>
          <p:grpSpPr>
            <a:xfrm>
              <a:off x="7363934" y="5104552"/>
              <a:ext cx="1360101" cy="754628"/>
              <a:chOff x="8073769" y="5226211"/>
              <a:chExt cx="928967" cy="515421"/>
            </a:xfrm>
          </p:grpSpPr>
          <p:pic>
            <p:nvPicPr>
              <p:cNvPr id="1040" name="図 1039" descr="シャツ が含まれている画像&#10;&#10;AI によって生成されたコンテンツは間違っている可能性があります。">
                <a:extLst>
                  <a:ext uri="{FF2B5EF4-FFF2-40B4-BE49-F238E27FC236}">
                    <a16:creationId xmlns:a16="http://schemas.microsoft.com/office/drawing/2014/main" id="{500DE205-F975-1E5D-96A2-C3024A87FE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8934" y="5226211"/>
                <a:ext cx="503802" cy="503802"/>
              </a:xfrm>
              <a:prstGeom prst="rect">
                <a:avLst/>
              </a:prstGeom>
            </p:spPr>
          </p:pic>
          <p:pic>
            <p:nvPicPr>
              <p:cNvPr id="1042" name="図 1041" descr="帽子 が含まれている画像&#10;&#10;AI によって生成されたコンテンツは間違っている可能性があります。">
                <a:extLst>
                  <a:ext uri="{FF2B5EF4-FFF2-40B4-BE49-F238E27FC236}">
                    <a16:creationId xmlns:a16="http://schemas.microsoft.com/office/drawing/2014/main" id="{D35CB60B-5439-5DA4-5F60-9B3DAB561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3769" y="5237830"/>
                <a:ext cx="503802" cy="503802"/>
              </a:xfrm>
              <a:prstGeom prst="rect">
                <a:avLst/>
              </a:prstGeom>
            </p:spPr>
          </p:pic>
        </p:grpSp>
        <p:sp>
          <p:nvSpPr>
            <p:cNvPr id="1046" name="テキスト ボックス 1045">
              <a:extLst>
                <a:ext uri="{FF2B5EF4-FFF2-40B4-BE49-F238E27FC236}">
                  <a16:creationId xmlns:a16="http://schemas.microsoft.com/office/drawing/2014/main" id="{4CAC680F-F7DC-74BD-05A2-1B4583EB30F8}"/>
                </a:ext>
              </a:extLst>
            </p:cNvPr>
            <p:cNvSpPr txBox="1"/>
            <p:nvPr/>
          </p:nvSpPr>
          <p:spPr>
            <a:xfrm>
              <a:off x="7637433" y="5859485"/>
              <a:ext cx="914400" cy="375614"/>
            </a:xfrm>
            <a:prstGeom prst="rect">
              <a:avLst/>
            </a:prstGeom>
            <a:noFill/>
          </p:spPr>
          <p:txBody>
            <a:bodyPr wrap="none" lIns="0" tIns="0" rIns="0" bIns="0" rtlCol="0" anchor="ctr">
              <a:noAutofit/>
            </a:bodyPr>
            <a:lstStyle/>
            <a:p>
              <a:pPr algn="ctr" defTabSz="228600">
                <a:spcAft>
                  <a:spcPts val="1200"/>
                </a:spcAft>
              </a:pPr>
              <a:r>
                <a:rPr kumimoji="1" lang="ja-JP" altLang="en-US" sz="1600" b="1" noProof="0" dirty="0">
                  <a:solidFill>
                    <a:schemeClr val="tx1">
                      <a:lumMod val="65000"/>
                      <a:lumOff val="35000"/>
                    </a:schemeClr>
                  </a:solidFill>
                </a:rPr>
                <a:t>生徒</a:t>
              </a:r>
            </a:p>
          </p:txBody>
        </p:sp>
      </p:grpSp>
      <p:grpSp>
        <p:nvGrpSpPr>
          <p:cNvPr id="1056" name="グループ化 1055">
            <a:extLst>
              <a:ext uri="{FF2B5EF4-FFF2-40B4-BE49-F238E27FC236}">
                <a16:creationId xmlns:a16="http://schemas.microsoft.com/office/drawing/2014/main" id="{64505AFD-0274-6122-BD4A-9CA08E87BD79}"/>
              </a:ext>
            </a:extLst>
          </p:cNvPr>
          <p:cNvGrpSpPr/>
          <p:nvPr/>
        </p:nvGrpSpPr>
        <p:grpSpPr>
          <a:xfrm>
            <a:off x="9322198" y="4997488"/>
            <a:ext cx="2408545" cy="1619365"/>
            <a:chOff x="9610088" y="4782347"/>
            <a:chExt cx="1950139" cy="1619365"/>
          </a:xfrm>
        </p:grpSpPr>
        <p:sp>
          <p:nvSpPr>
            <p:cNvPr id="43" name="テキスト ボックス 42">
              <a:extLst>
                <a:ext uri="{FF2B5EF4-FFF2-40B4-BE49-F238E27FC236}">
                  <a16:creationId xmlns:a16="http://schemas.microsoft.com/office/drawing/2014/main" id="{256FCBCB-EB5B-4C67-EAD4-6C86669CEA37}"/>
                </a:ext>
              </a:extLst>
            </p:cNvPr>
            <p:cNvSpPr txBox="1"/>
            <p:nvPr/>
          </p:nvSpPr>
          <p:spPr>
            <a:xfrm rot="5400000">
              <a:off x="10081320" y="6044443"/>
              <a:ext cx="415498" cy="299039"/>
            </a:xfrm>
            <a:prstGeom prst="rect">
              <a:avLst/>
            </a:prstGeom>
            <a:noFill/>
          </p:spPr>
          <p:txBody>
            <a:bodyPr wrap="none" rtlCol="0">
              <a:spAutoFit/>
            </a:bodyPr>
            <a:lstStyle/>
            <a:p>
              <a:r>
                <a:rPr lang="en-US" altLang="ja-JP" b="1" dirty="0">
                  <a:solidFill>
                    <a:schemeClr val="tx1">
                      <a:lumMod val="65000"/>
                      <a:lumOff val="35000"/>
                    </a:schemeClr>
                  </a:solidFill>
                </a:rPr>
                <a:t>…</a:t>
              </a:r>
              <a:endParaRPr kumimoji="1" lang="ja-JP" altLang="en-US" b="1" dirty="0">
                <a:solidFill>
                  <a:schemeClr val="tx1">
                    <a:lumMod val="65000"/>
                    <a:lumOff val="35000"/>
                  </a:schemeClr>
                </a:solidFill>
              </a:endParaRPr>
            </a:p>
          </p:txBody>
        </p:sp>
        <p:sp>
          <p:nvSpPr>
            <p:cNvPr id="1048" name="テキスト ボックス 1047">
              <a:extLst>
                <a:ext uri="{FF2B5EF4-FFF2-40B4-BE49-F238E27FC236}">
                  <a16:creationId xmlns:a16="http://schemas.microsoft.com/office/drawing/2014/main" id="{F04D48F6-F748-9A6E-733D-6EB0CAB288BD}"/>
                </a:ext>
              </a:extLst>
            </p:cNvPr>
            <p:cNvSpPr txBox="1"/>
            <p:nvPr/>
          </p:nvSpPr>
          <p:spPr>
            <a:xfrm>
              <a:off x="9610088" y="4782347"/>
              <a:ext cx="1950139" cy="1308050"/>
            </a:xfrm>
            <a:prstGeom prst="rect">
              <a:avLst/>
            </a:prstGeom>
            <a:noFill/>
          </p:spPr>
          <p:txBody>
            <a:bodyPr wrap="square">
              <a:spAutoFit/>
            </a:bodyPr>
            <a:lstStyle/>
            <a:p>
              <a:pPr>
                <a:spcAft>
                  <a:spcPts val="600"/>
                </a:spcAft>
              </a:pPr>
              <a:r>
                <a:rPr lang="ja-JP" altLang="en-US" sz="1600" b="1" i="0" dirty="0">
                  <a:solidFill>
                    <a:schemeClr val="tx1">
                      <a:lumMod val="65000"/>
                      <a:lumOff val="35000"/>
                    </a:schemeClr>
                  </a:solidFill>
                  <a:effectLst/>
                  <a:latin typeface="Arial" panose="020B0604020202020204" pitchFamily="34" charset="0"/>
                </a:rPr>
                <a:t>問題解決の手法</a:t>
              </a:r>
              <a:endParaRPr lang="en-US" altLang="ja-JP" sz="1600" b="1" i="0" dirty="0">
                <a:solidFill>
                  <a:schemeClr val="tx1">
                    <a:lumMod val="65000"/>
                    <a:lumOff val="35000"/>
                  </a:schemeClr>
                </a:solidFill>
                <a:effectLst/>
                <a:latin typeface="Arial" panose="020B0604020202020204" pitchFamily="34" charset="0"/>
              </a:endParaRPr>
            </a:p>
            <a:p>
              <a:pPr>
                <a:spcAft>
                  <a:spcPts val="600"/>
                </a:spcAft>
              </a:pPr>
              <a:r>
                <a:rPr lang="ja-JP" altLang="en-US" sz="1600" b="1" i="0" dirty="0">
                  <a:solidFill>
                    <a:schemeClr val="tx1">
                      <a:lumMod val="65000"/>
                      <a:lumOff val="35000"/>
                    </a:schemeClr>
                  </a:solidFill>
                  <a:effectLst/>
                  <a:latin typeface="Arial" panose="020B0604020202020204" pitchFamily="34" charset="0"/>
                </a:rPr>
                <a:t>社会課題の自分事化</a:t>
              </a:r>
              <a:endParaRPr lang="en-US" altLang="ja-JP" sz="1600" b="1" dirty="0">
                <a:solidFill>
                  <a:schemeClr val="tx1">
                    <a:lumMod val="65000"/>
                    <a:lumOff val="35000"/>
                  </a:schemeClr>
                </a:solidFill>
                <a:latin typeface="Arial" panose="020B0604020202020204" pitchFamily="34" charset="0"/>
              </a:endParaRPr>
            </a:p>
            <a:p>
              <a:pPr>
                <a:spcAft>
                  <a:spcPts val="600"/>
                </a:spcAft>
              </a:pPr>
              <a:r>
                <a:rPr lang="ja-JP" altLang="en-US" sz="1600" b="1" dirty="0">
                  <a:solidFill>
                    <a:schemeClr val="tx1">
                      <a:lumMod val="65000"/>
                      <a:lumOff val="35000"/>
                    </a:schemeClr>
                  </a:solidFill>
                </a:rPr>
                <a:t>リーダーシップ</a:t>
              </a:r>
              <a:endParaRPr lang="en-US" altLang="ja-JP" sz="1600" b="1" dirty="0">
                <a:solidFill>
                  <a:schemeClr val="tx1">
                    <a:lumMod val="65000"/>
                    <a:lumOff val="35000"/>
                  </a:schemeClr>
                </a:solidFill>
              </a:endParaRPr>
            </a:p>
            <a:p>
              <a:pPr>
                <a:spcAft>
                  <a:spcPts val="600"/>
                </a:spcAft>
              </a:pPr>
              <a:r>
                <a:rPr lang="ja-JP" altLang="en-US" sz="1600" b="1" dirty="0">
                  <a:solidFill>
                    <a:schemeClr val="tx1">
                      <a:lumMod val="65000"/>
                      <a:lumOff val="35000"/>
                    </a:schemeClr>
                  </a:solidFill>
                </a:rPr>
                <a:t>テクニカルエキスパート</a:t>
              </a:r>
              <a:endParaRPr lang="en-US" altLang="ja-JP" sz="1600" b="1" dirty="0">
                <a:solidFill>
                  <a:schemeClr val="tx1">
                    <a:lumMod val="65000"/>
                    <a:lumOff val="35000"/>
                  </a:schemeClr>
                </a:solidFill>
              </a:endParaRPr>
            </a:p>
          </p:txBody>
        </p:sp>
      </p:grpSp>
    </p:spTree>
    <p:extLst>
      <p:ext uri="{BB962C8B-B14F-4D97-AF65-F5344CB8AC3E}">
        <p14:creationId xmlns:p14="http://schemas.microsoft.com/office/powerpoint/2010/main" val="1643227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2DE4F-0153-424C-BE73-7011136200E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618983E-DA0D-5DFA-413B-75A50F89C3A1}"/>
              </a:ext>
            </a:extLst>
          </p:cNvPr>
          <p:cNvSpPr>
            <a:spLocks noGrp="1"/>
          </p:cNvSpPr>
          <p:nvPr>
            <p:ph type="title"/>
          </p:nvPr>
        </p:nvSpPr>
        <p:spPr/>
        <p:txBody>
          <a:bodyPr/>
          <a:lstStyle/>
          <a:p>
            <a:r>
              <a:rPr kumimoji="1" lang="en-US" altLang="ja-JP" dirty="0"/>
              <a:t>BEE Together</a:t>
            </a:r>
            <a:r>
              <a:rPr lang="ja-JP" altLang="en-US" dirty="0"/>
              <a:t>：ポイント</a:t>
            </a:r>
            <a:endParaRPr kumimoji="1" lang="ja-JP" altLang="en-US" dirty="0"/>
          </a:p>
        </p:txBody>
      </p:sp>
      <p:pic>
        <p:nvPicPr>
          <p:cNvPr id="7" name="図 6">
            <a:extLst>
              <a:ext uri="{FF2B5EF4-FFF2-40B4-BE49-F238E27FC236}">
                <a16:creationId xmlns:a16="http://schemas.microsoft.com/office/drawing/2014/main" id="{53C8FB95-D2D1-B81B-17BE-B33AA8250444}"/>
              </a:ext>
            </a:extLst>
          </p:cNvPr>
          <p:cNvPicPr>
            <a:picLocks noChangeAspect="1"/>
          </p:cNvPicPr>
          <p:nvPr/>
        </p:nvPicPr>
        <p:blipFill>
          <a:blip r:embed="rId2"/>
          <a:stretch>
            <a:fillRect/>
          </a:stretch>
        </p:blipFill>
        <p:spPr>
          <a:xfrm>
            <a:off x="-10272" y="1334361"/>
            <a:ext cx="12192000" cy="4803761"/>
          </a:xfrm>
          <a:prstGeom prst="rect">
            <a:avLst/>
          </a:prstGeom>
        </p:spPr>
      </p:pic>
      <p:sp>
        <p:nvSpPr>
          <p:cNvPr id="4" name="テキスト ボックス 3">
            <a:extLst>
              <a:ext uri="{FF2B5EF4-FFF2-40B4-BE49-F238E27FC236}">
                <a16:creationId xmlns:a16="http://schemas.microsoft.com/office/drawing/2014/main" id="{172FA437-6D13-C4C2-0CD0-9E679A5669C4}"/>
              </a:ext>
            </a:extLst>
          </p:cNvPr>
          <p:cNvSpPr txBox="1"/>
          <p:nvPr/>
        </p:nvSpPr>
        <p:spPr>
          <a:xfrm>
            <a:off x="7520678" y="6388100"/>
            <a:ext cx="4572000" cy="307777"/>
          </a:xfrm>
          <a:prstGeom prst="rect">
            <a:avLst/>
          </a:prstGeom>
          <a:noFill/>
        </p:spPr>
        <p:txBody>
          <a:bodyPr wrap="square">
            <a:spAutoFit/>
          </a:bodyPr>
          <a:lstStyle/>
          <a:p>
            <a:r>
              <a:rPr lang="en-US" altLang="ja-JP" sz="1400" dirty="0"/>
              <a:t>※</a:t>
            </a:r>
            <a:r>
              <a:rPr lang="ja-JP" altLang="en-US" sz="1400" dirty="0"/>
              <a:t>本資料は</a:t>
            </a:r>
            <a:r>
              <a:rPr lang="en-US" altLang="ja-JP" sz="1400" dirty="0"/>
              <a:t>2025</a:t>
            </a:r>
            <a:r>
              <a:rPr lang="ja-JP" altLang="en-US" sz="1400" dirty="0"/>
              <a:t>年</a:t>
            </a:r>
            <a:r>
              <a:rPr lang="en-US" altLang="ja-JP" sz="1400" dirty="0"/>
              <a:t>5</a:t>
            </a:r>
            <a:r>
              <a:rPr lang="ja-JP" altLang="en-US" sz="1400" dirty="0"/>
              <a:t>月時点の情報をもとに作成しています。</a:t>
            </a:r>
          </a:p>
        </p:txBody>
      </p:sp>
    </p:spTree>
    <p:extLst>
      <p:ext uri="{BB962C8B-B14F-4D97-AF65-F5344CB8AC3E}">
        <p14:creationId xmlns:p14="http://schemas.microsoft.com/office/powerpoint/2010/main" val="9383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28900-7E33-741F-2D34-DBCE993DB8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E96F91D-9AB4-5467-FBCF-08E077EAD0E5}"/>
              </a:ext>
            </a:extLst>
          </p:cNvPr>
          <p:cNvSpPr>
            <a:spLocks noGrp="1"/>
          </p:cNvSpPr>
          <p:nvPr>
            <p:ph type="title"/>
          </p:nvPr>
        </p:nvSpPr>
        <p:spPr/>
        <p:txBody>
          <a:bodyPr/>
          <a:lstStyle/>
          <a:p>
            <a:r>
              <a:rPr kumimoji="1" lang="en-US" altLang="ja-JP" dirty="0"/>
              <a:t>BEE Together</a:t>
            </a:r>
            <a:r>
              <a:rPr lang="ja-JP" altLang="en-US" dirty="0"/>
              <a:t>：プログラム検索画面</a:t>
            </a:r>
            <a:endParaRPr kumimoji="1" lang="ja-JP" altLang="en-US" dirty="0"/>
          </a:p>
        </p:txBody>
      </p:sp>
      <p:pic>
        <p:nvPicPr>
          <p:cNvPr id="4" name="図 3">
            <a:extLst>
              <a:ext uri="{FF2B5EF4-FFF2-40B4-BE49-F238E27FC236}">
                <a16:creationId xmlns:a16="http://schemas.microsoft.com/office/drawing/2014/main" id="{74BEE352-AE6B-33B3-63A0-E70A49DAA748}"/>
              </a:ext>
            </a:extLst>
          </p:cNvPr>
          <p:cNvPicPr>
            <a:picLocks noChangeAspect="1"/>
          </p:cNvPicPr>
          <p:nvPr/>
        </p:nvPicPr>
        <p:blipFill>
          <a:blip r:embed="rId2"/>
          <a:srcRect l="2693" t="9970" r="2014" b="1476"/>
          <a:stretch/>
        </p:blipFill>
        <p:spPr>
          <a:xfrm>
            <a:off x="286992" y="1020018"/>
            <a:ext cx="11618017" cy="5768323"/>
          </a:xfrm>
          <a:prstGeom prst="rect">
            <a:avLst/>
          </a:prstGeom>
        </p:spPr>
      </p:pic>
    </p:spTree>
    <p:extLst>
      <p:ext uri="{BB962C8B-B14F-4D97-AF65-F5344CB8AC3E}">
        <p14:creationId xmlns:p14="http://schemas.microsoft.com/office/powerpoint/2010/main" val="325356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EA80-1492-5C59-AFEB-CEC0A35F375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B860425-6C4C-EE08-9602-176A15924895}"/>
              </a:ext>
            </a:extLst>
          </p:cNvPr>
          <p:cNvSpPr>
            <a:spLocks noGrp="1"/>
          </p:cNvSpPr>
          <p:nvPr>
            <p:ph type="title"/>
          </p:nvPr>
        </p:nvSpPr>
        <p:spPr>
          <a:xfrm>
            <a:off x="1689652" y="1779104"/>
            <a:ext cx="8855765" cy="2544418"/>
          </a:xfrm>
        </p:spPr>
        <p:txBody>
          <a:bodyPr/>
          <a:lstStyle/>
          <a:p>
            <a:pPr algn="ctr">
              <a:lnSpc>
                <a:spcPct val="150000"/>
              </a:lnSpc>
            </a:pPr>
            <a:r>
              <a:rPr kumimoji="1" lang="ja-JP" altLang="en-US" sz="4000" dirty="0">
                <a:solidFill>
                  <a:srgbClr val="FF7800"/>
                </a:solidFill>
                <a:hlinkClick r:id="rId2">
                  <a:extLst>
                    <a:ext uri="{A12FA001-AC4F-418D-AE19-62706E023703}">
                      <ahyp:hlinkClr xmlns:ahyp="http://schemas.microsoft.com/office/drawing/2018/hyperlinkcolor" val="tx"/>
                    </a:ext>
                  </a:extLst>
                </a:hlinkClick>
              </a:rPr>
              <a:t>お問い合わせはこちら</a:t>
            </a:r>
            <a:r>
              <a:rPr kumimoji="1" lang="ja-JP" altLang="en-US" sz="4000" dirty="0">
                <a:solidFill>
                  <a:srgbClr val="FF7800"/>
                </a:solidFill>
              </a:rPr>
              <a:t>！</a:t>
            </a:r>
            <a:br>
              <a:rPr kumimoji="1" lang="en-US" altLang="ja-JP" sz="4000" dirty="0">
                <a:solidFill>
                  <a:srgbClr val="FF7800"/>
                </a:solidFill>
              </a:rPr>
            </a:br>
            <a:r>
              <a:rPr kumimoji="1" lang="en-US" altLang="ja-JP" sz="4000" dirty="0">
                <a:solidFill>
                  <a:srgbClr val="FF7800"/>
                </a:solidFill>
              </a:rPr>
              <a:t>※</a:t>
            </a:r>
            <a:r>
              <a:rPr kumimoji="1" lang="ja-JP" altLang="en-US" sz="4000" dirty="0">
                <a:solidFill>
                  <a:srgbClr val="FF7800"/>
                </a:solidFill>
              </a:rPr>
              <a:t>掲載ページ下の説明欄にもリンクあり</a:t>
            </a:r>
          </a:p>
        </p:txBody>
      </p:sp>
    </p:spTree>
    <p:extLst>
      <p:ext uri="{BB962C8B-B14F-4D97-AF65-F5344CB8AC3E}">
        <p14:creationId xmlns:p14="http://schemas.microsoft.com/office/powerpoint/2010/main" val="923201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I7gg1d5MMII9a4lQzYO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Accenture 2020">
  <a:themeElements>
    <a:clrScheme name="Accenture 2020">
      <a:dk1>
        <a:srgbClr val="000000"/>
      </a:dk1>
      <a:lt1>
        <a:srgbClr val="FFFFFF"/>
      </a:lt1>
      <a:dk2>
        <a:srgbClr val="96968C"/>
      </a:dk2>
      <a:lt2>
        <a:srgbClr val="E6E6DC"/>
      </a:lt2>
      <a:accent1>
        <a:srgbClr val="A100FF"/>
      </a:accent1>
      <a:accent2>
        <a:srgbClr val="7500C0"/>
      </a:accent2>
      <a:accent3>
        <a:srgbClr val="460073"/>
      </a:accent3>
      <a:accent4>
        <a:srgbClr val="B455AA"/>
      </a:accent4>
      <a:accent5>
        <a:srgbClr val="BE82FF"/>
      </a:accent5>
      <a:accent6>
        <a:srgbClr val="DCAFFF"/>
      </a:accent6>
      <a:hlink>
        <a:srgbClr val="A100FF"/>
      </a:hlink>
      <a:folHlink>
        <a:srgbClr val="7500C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1440" bIns="9144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Presentation1" id="{F923E741-26DF-4855-9086-A2FB5A077DF7}" vid="{D3786805-4C07-42CC-9241-00C3AB350D39}"/>
    </a:ext>
  </a:extLst>
</a:theme>
</file>

<file path=ppt/theme/theme2.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Century Gothic"/>
        <a:ea typeface="HGP創英角ｺﾞｼｯｸUB"/>
        <a:cs typeface=""/>
      </a:majorFont>
      <a:minorFont>
        <a:latin typeface="Century Gothic"/>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effectLst>
          <a:outerShdw blurRad="50800" dist="38100" dir="2700000" algn="tl" rotWithShape="0">
            <a:prstClr val="black">
              <a:alpha val="40000"/>
            </a:prstClr>
          </a:outerShdw>
        </a:effectLst>
      </a:spPr>
      <a:bodyPr rot="0" spcFirstLastPara="0" vertOverflow="overflow" horzOverflow="overflow" vert="horz" wrap="square" lIns="48011" tIns="0" rIns="48011"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90000"/>
          </a:lnSpc>
          <a:spcBef>
            <a:spcPts val="100"/>
          </a:spcBef>
          <a:spcAft>
            <a:spcPts val="200"/>
          </a:spcAft>
          <a:buClrTx/>
          <a:buSzTx/>
          <a:buFontTx/>
          <a:buNone/>
          <a:tabLst/>
          <a:defRPr kumimoji="1" sz="1400" b="0" i="0" u="none" strike="noStrike" kern="1200" cap="none" spc="0" normalizeH="0" baseline="0" noProof="0" dirty="0">
            <a:ln>
              <a:noFill/>
            </a:ln>
            <a:solidFill>
              <a:prstClr val="black"/>
            </a:solidFill>
            <a:effectLst/>
            <a:uLnTx/>
            <a:uFillTx/>
            <a:latin typeface="Meiryo UI" pitchFamily="50" charset="-128"/>
            <a:ea typeface="Meiryo UI" pitchFamily="50" charset="-128"/>
            <a:sym typeface="ヒラギノ角ゴ Pro W3" charset="0"/>
          </a:defRPr>
        </a:defPPr>
      </a:lstStyle>
    </a:spDef>
    <a:lnDef>
      <a:spPr>
        <a:ln w="9525">
          <a:solidFill>
            <a:schemeClr val="bg1">
              <a:lumMod val="50000"/>
            </a:scheme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1800" dirty="0" smtClean="0">
            <a:latin typeface="+mn-ea"/>
            <a:ea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Accenture 2020">
  <a:themeElements>
    <a:clrScheme name="ユーザー定義 1">
      <a:dk1>
        <a:srgbClr val="000000"/>
      </a:dk1>
      <a:lt1>
        <a:srgbClr val="FFFFFF"/>
      </a:lt1>
      <a:dk2>
        <a:srgbClr val="96968C"/>
      </a:dk2>
      <a:lt2>
        <a:srgbClr val="E6E6DC"/>
      </a:lt2>
      <a:accent1>
        <a:srgbClr val="A100FF"/>
      </a:accent1>
      <a:accent2>
        <a:srgbClr val="7500C0"/>
      </a:accent2>
      <a:accent3>
        <a:srgbClr val="460073"/>
      </a:accent3>
      <a:accent4>
        <a:srgbClr val="B455AA"/>
      </a:accent4>
      <a:accent5>
        <a:srgbClr val="BE82FF"/>
      </a:accent5>
      <a:accent6>
        <a:srgbClr val="DCAFFF"/>
      </a:accent6>
      <a:hlink>
        <a:srgbClr val="A100FF"/>
      </a:hlink>
      <a:folHlink>
        <a:srgbClr val="7500C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175">
          <a:solidFill>
            <a:schemeClr val="tx1"/>
          </a:solidFill>
        </a:ln>
      </a:spPr>
      <a:bodyPr tIns="91440" bIns="91440" rtlCol="0" anchor="ctr"/>
      <a:lstStyle>
        <a:defPPr algn="ctr">
          <a:defRPr kumimoji="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ctr">
        <a:noAutofit/>
      </a:bodyPr>
      <a:lstStyle>
        <a:defPPr algn="ctr" defTabSz="228600">
          <a:spcAft>
            <a:spcPts val="1200"/>
          </a:spcAft>
          <a:defRPr kumimoji="1" sz="1600"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Presentation1" id="{0AAAE6A5-A320-45BD-B396-08B8A6FB0380}" vid="{34FCC4C4-B9AB-4F6A-9DFC-C46F8F738C98}"/>
    </a:ext>
  </a:extLst>
</a:theme>
</file>

<file path=ppt/theme/theme4.xml><?xml version="1.0" encoding="utf-8"?>
<a:theme xmlns:a="http://schemas.openxmlformats.org/drawingml/2006/main" name="Accenture 2020">
  <a:themeElements>
    <a:clrScheme name="Accenture 2020">
      <a:dk1>
        <a:srgbClr val="000000"/>
      </a:dk1>
      <a:lt1>
        <a:srgbClr val="FFFFFF"/>
      </a:lt1>
      <a:dk2>
        <a:srgbClr val="96968C"/>
      </a:dk2>
      <a:lt2>
        <a:srgbClr val="E6E6DC"/>
      </a:lt2>
      <a:accent1>
        <a:srgbClr val="A100FF"/>
      </a:accent1>
      <a:accent2>
        <a:srgbClr val="7500C0"/>
      </a:accent2>
      <a:accent3>
        <a:srgbClr val="460073"/>
      </a:accent3>
      <a:accent4>
        <a:srgbClr val="B455AA"/>
      </a:accent4>
      <a:accent5>
        <a:srgbClr val="BE82FF"/>
      </a:accent5>
      <a:accent6>
        <a:srgbClr val="DCAFFF"/>
      </a:accent6>
      <a:hlink>
        <a:srgbClr val="A100FF"/>
      </a:hlink>
      <a:folHlink>
        <a:srgbClr val="7500C0"/>
      </a:folHlink>
    </a:clrScheme>
    <a:fontScheme name="Accenture - 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1440" bIns="9144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custClrLst>
    <a:custClr name="Accent Purple 1">
      <a:srgbClr val="B455AA"/>
    </a:custClr>
    <a:custClr name="Accent Purple 2">
      <a:srgbClr val="A055F5"/>
    </a:custClr>
    <a:custClr name="Accent Purple 3">
      <a:srgbClr val="BE82FF"/>
    </a:custClr>
    <a:custClr name="Accent Purple 4">
      <a:srgbClr val="DCAFFF"/>
    </a:custClr>
    <a:custClr name="Accent Purple 5">
      <a:srgbClr val="E6DCFF"/>
    </a:custClr>
    <a:custClr name="BLANK">
      <a:srgbClr val="FFFFFF"/>
    </a:custClr>
    <a:custClr name="BLANK">
      <a:srgbClr val="FFFFFF"/>
    </a:custClr>
    <a:custClr name="BLANK">
      <a:srgbClr val="FFFFFF"/>
    </a:custClr>
    <a:custClr name="BLANK">
      <a:srgbClr val="FFFFFF"/>
    </a:custClr>
    <a:custClr name="BLANK">
      <a:srgbClr val="FFFFFF"/>
    </a:custClr>
    <a:custClr name="Blue">
      <a:srgbClr val="0041F0"/>
    </a:custClr>
    <a:custClr name="Light Blue">
      <a:srgbClr val="00FFFF"/>
    </a:custClr>
    <a:custClr name="Green">
      <a:srgbClr val="64FF50"/>
    </a:custClr>
    <a:custClr name="Blue Green">
      <a:srgbClr val="05F0A5"/>
    </a:custClr>
    <a:custClr name="Red">
      <a:srgbClr val="FF3246"/>
    </a:custClr>
    <a:custClr name="Pink">
      <a:srgbClr val="FF50A0"/>
    </a:custClr>
    <a:custClr name="Orange">
      <a:srgbClr val="FF7800"/>
    </a:custClr>
    <a:custClr name="Yellow">
      <a:srgbClr val="FFEB32"/>
    </a:custClr>
    <a:custClr name="BLANK">
      <a:srgbClr val="FFFFFF"/>
    </a:custClr>
    <a:custClr name="BLANK">
      <a:srgbClr val="FFFFFF"/>
    </a:custClr>
  </a:custClrLst>
  <a:extLst>
    <a:ext uri="{05A4C25C-085E-4340-85A3-A5531E510DB2}">
      <thm15:themeFamily xmlns:thm15="http://schemas.microsoft.com/office/thememl/2012/main" name="IMP_Acc_PPT_Tmplt_Graphik_210225_Fixed_Accessible.potx" id="{80BF15C9-A5DA-472C-9F1E-82F4EBB43D59}" vid="{02DD174B-CE7A-418B-90DA-AC9D16AAE59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0</TotalTime>
  <Words>194</Words>
  <Application>Microsoft Office PowerPoint</Application>
  <PresentationFormat>ワイド画面</PresentationFormat>
  <Paragraphs>33</Paragraphs>
  <Slides>5</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5</vt:i4>
      </vt:variant>
      <vt:variant>
        <vt:lpstr>埋め込まれた OLE サーバー</vt:lpstr>
      </vt:variant>
      <vt:variant>
        <vt:i4>1</vt:i4>
      </vt:variant>
      <vt:variant>
        <vt:lpstr>スライド タイトル</vt:lpstr>
      </vt:variant>
      <vt:variant>
        <vt:i4>5</vt:i4>
      </vt:variant>
    </vt:vector>
  </HeadingPairs>
  <TitlesOfParts>
    <vt:vector size="17" baseType="lpstr">
      <vt:lpstr>Meiryo UI</vt:lpstr>
      <vt:lpstr>游ゴシック</vt:lpstr>
      <vt:lpstr>Arial</vt:lpstr>
      <vt:lpstr>Graphik</vt:lpstr>
      <vt:lpstr>Palatino Linotype</vt:lpstr>
      <vt:lpstr>Wingdings</vt:lpstr>
      <vt:lpstr>2_Accenture 2020</vt:lpstr>
      <vt:lpstr>4_Office テーマ</vt:lpstr>
      <vt:lpstr>4_Accenture 2020</vt:lpstr>
      <vt:lpstr>Accenture 2020</vt:lpstr>
      <vt:lpstr>Office Theme</vt:lpstr>
      <vt:lpstr>think-cell スライド</vt:lpstr>
      <vt:lpstr>PowerPoint プレゼンテーション</vt:lpstr>
      <vt:lpstr>BEE Together：ラーニングプラットフォーム</vt:lpstr>
      <vt:lpstr>BEE Together：ポイント</vt:lpstr>
      <vt:lpstr>BEE Together：プログラム検索画面</vt:lpstr>
      <vt:lpstr>お問い合わせはこちら！ ※掲載ページ下の説明欄にもリンクあり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2025-07-16T08:23:58Z</dcterms:created>
  <dcterms:modified xsi:type="dcterms:W3CDTF">2025-09-05T04:29:22Z</dcterms:modified>
</cp:coreProperties>
</file>