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88" r:id="rId3"/>
    <p:sldMasterId id="2147483745" r:id="rId4"/>
    <p:sldMasterId id="2147483648" r:id="rId5"/>
  </p:sldMasterIdLst>
  <p:notesMasterIdLst>
    <p:notesMasterId r:id="rId11"/>
  </p:notesMasterIdLst>
  <p:sldIdLst>
    <p:sldId id="2147481322" r:id="rId6"/>
    <p:sldId id="2147481326" r:id="rId7"/>
    <p:sldId id="2147481313" r:id="rId8"/>
    <p:sldId id="2147481323" r:id="rId9"/>
    <p:sldId id="2147481340"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00"/>
    <a:srgbClr val="192F72"/>
    <a:srgbClr val="E38425"/>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0BDB7-7CDC-4BAC-87F9-4BEF97854AFB}"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CF7A6-79FD-499C-B58F-EA162622B51E}" type="slidenum">
              <a:rPr kumimoji="1" lang="ja-JP" altLang="en-US" smtClean="0"/>
              <a:t>‹#›</a:t>
            </a:fld>
            <a:endParaRPr kumimoji="1" lang="ja-JP" altLang="en-US"/>
          </a:p>
        </p:txBody>
      </p:sp>
    </p:spTree>
    <p:extLst>
      <p:ext uri="{BB962C8B-B14F-4D97-AF65-F5344CB8AC3E}">
        <p14:creationId xmlns:p14="http://schemas.microsoft.com/office/powerpoint/2010/main" val="41925444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Palatino Linotype" panose="02040502050505030304" pitchFamily="18" charset="0"/>
                <a:ea typeface="+mn-ea"/>
                <a:cs typeface="+mn-cs"/>
              </a:defRPr>
            </a:lvl1pPr>
            <a:lvl2pPr marL="0" algn="ctr">
              <a:lnSpc>
                <a:spcPct val="90000"/>
              </a:lnSpc>
              <a:spcAft>
                <a:spcPts val="600"/>
              </a:spcAft>
              <a:defRPr lang="en-US" sz="2400" dirty="0" smtClean="0">
                <a:solidFill>
                  <a:srgbClr val="E6DCFF"/>
                </a:solidFill>
                <a:latin typeface="Palatino Linotype" panose="00000500000000000000" pitchFamily="50" charset="0"/>
              </a:defRPr>
            </a:lvl2pPr>
            <a:lvl3pPr marL="0" algn="ctr">
              <a:lnSpc>
                <a:spcPct val="90000"/>
              </a:lnSpc>
              <a:spcAft>
                <a:spcPts val="600"/>
              </a:spcAft>
              <a:defRPr lang="en-US" sz="2400" dirty="0" smtClean="0">
                <a:solidFill>
                  <a:srgbClr val="E6DCFF"/>
                </a:solidFill>
                <a:latin typeface="Palatino Linotype" panose="00000500000000000000" pitchFamily="50" charset="0"/>
              </a:defRPr>
            </a:lvl3pPr>
            <a:lvl4pPr marL="0" algn="ctr">
              <a:lnSpc>
                <a:spcPct val="90000"/>
              </a:lnSpc>
              <a:spcAft>
                <a:spcPts val="600"/>
              </a:spcAft>
              <a:defRPr lang="en-US" sz="2400" dirty="0" smtClean="0">
                <a:solidFill>
                  <a:srgbClr val="E6DCFF"/>
                </a:solidFill>
                <a:latin typeface="Palatino Linotype" panose="00000500000000000000" pitchFamily="50" charset="0"/>
              </a:defRPr>
            </a:lvl4pPr>
            <a:lvl5pPr marL="0" algn="ctr">
              <a:lnSpc>
                <a:spcPct val="90000"/>
              </a:lnSpc>
              <a:spcAft>
                <a:spcPts val="600"/>
              </a:spcAft>
              <a:defRPr lang="en-US" sz="2400" dirty="0">
                <a:solidFill>
                  <a:srgbClr val="E6DCFF"/>
                </a:solidFill>
                <a:latin typeface="Palatino Linotype" panose="00000500000000000000" pitchFamily="50" charset="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259702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GT Sectra Fine Rg" panose="00000500000000000000" pitchFamily="50" charset="0"/>
                <a:ea typeface="+mn-ea"/>
                <a:cs typeface="+mn-cs"/>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603134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ck2">
    <p:bg>
      <p:bgPr>
        <a:solidFill>
          <a:schemeClr val="accent3"/>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64EB37-3299-4AEF-9398-9D9C84AB73F2}"/>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15" name="Date Placeholder 10">
            <a:extLst>
              <a:ext uri="{FF2B5EF4-FFF2-40B4-BE49-F238E27FC236}">
                <a16:creationId xmlns:a16="http://schemas.microsoft.com/office/drawing/2014/main" id="{C1D8BA10-E028-4E4B-A19C-12B864B01021}"/>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7" name="Text Placeholder 16">
            <a:extLst>
              <a:ext uri="{FF2B5EF4-FFF2-40B4-BE49-F238E27FC236}">
                <a16:creationId xmlns:a16="http://schemas.microsoft.com/office/drawing/2014/main" id="{A09D55F2-CAE5-4C0F-8D54-A28CECDB9398}"/>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9" name="Text Placeholder 15">
            <a:extLst>
              <a:ext uri="{FF2B5EF4-FFF2-40B4-BE49-F238E27FC236}">
                <a16:creationId xmlns:a16="http://schemas.microsoft.com/office/drawing/2014/main" id="{3AA97401-81EE-4280-A94C-955E96B00594}"/>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4" name="TextBox 3">
            <a:extLst>
              <a:ext uri="{FF2B5EF4-FFF2-40B4-BE49-F238E27FC236}">
                <a16:creationId xmlns:a16="http://schemas.microsoft.com/office/drawing/2014/main" id="{8DDC0C86-80A9-481C-A2D5-6F509B89192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8" name="GTS_WH" descr="Accenture Greater Than symbol in white">
            <a:extLst>
              <a:ext uri="{FF2B5EF4-FFF2-40B4-BE49-F238E27FC236}">
                <a16:creationId xmlns:a16="http://schemas.microsoft.com/office/drawing/2014/main" id="{C703F910-26EC-4B07-B522-B28DEB82C3EA}"/>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1518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05">
          <p15:clr>
            <a:srgbClr val="C35EA4"/>
          </p15:clr>
        </p15:guide>
        <p15:guide id="2" pos="3840">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ack3">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5EA4F-E473-41EF-9E00-3D69D5F1AE67}"/>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6" name="Date Placeholder 10">
            <a:extLst>
              <a:ext uri="{FF2B5EF4-FFF2-40B4-BE49-F238E27FC236}">
                <a16:creationId xmlns:a16="http://schemas.microsoft.com/office/drawing/2014/main" id="{0AF5D71E-5FA3-4080-B28F-B3110AB34D48}"/>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7" name="Text Placeholder 16">
            <a:extLst>
              <a:ext uri="{FF2B5EF4-FFF2-40B4-BE49-F238E27FC236}">
                <a16:creationId xmlns:a16="http://schemas.microsoft.com/office/drawing/2014/main" id="{51481AAC-1471-4278-A104-D559B82B527A}"/>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6" name="Text Placeholder 15">
            <a:extLst>
              <a:ext uri="{FF2B5EF4-FFF2-40B4-BE49-F238E27FC236}">
                <a16:creationId xmlns:a16="http://schemas.microsoft.com/office/drawing/2014/main" id="{0BEB3B30-172A-47BC-8F00-43F601E1F872}"/>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2" name="TextBox 1">
            <a:extLst>
              <a:ext uri="{FF2B5EF4-FFF2-40B4-BE49-F238E27FC236}">
                <a16:creationId xmlns:a16="http://schemas.microsoft.com/office/drawing/2014/main" id="{E0481612-058D-4A52-B93E-53E75F305C81}"/>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C6212C50-BB96-4C0C-BC89-2B3C8082149D}"/>
              </a:ext>
            </a:extLst>
          </p:cNvPr>
          <p:cNvGrpSpPr>
            <a:grpSpLocks noChangeAspect="1"/>
          </p:cNvGrpSpPr>
          <p:nvPr userDrawn="1"/>
        </p:nvGrpSpPr>
        <p:grpSpPr bwMode="black">
          <a:xfrm>
            <a:off x="5154167" y="5374201"/>
            <a:ext cx="1883664" cy="496247"/>
            <a:chOff x="1561" y="187"/>
            <a:chExt cx="4536" cy="1195"/>
          </a:xfrm>
        </p:grpSpPr>
        <p:sp>
          <p:nvSpPr>
            <p:cNvPr id="10" name="Freeform 5">
              <a:extLst>
                <a:ext uri="{FF2B5EF4-FFF2-40B4-BE49-F238E27FC236}">
                  <a16:creationId xmlns:a16="http://schemas.microsoft.com/office/drawing/2014/main" id="{5A65B91D-87CB-4DC8-B4B1-CE82A8E5C6F8}"/>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102C68A-98DA-4EBB-AAFF-D0C6E56ADE1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221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6">
          <p15:clr>
            <a:srgbClr val="C35EA4"/>
          </p15:clr>
        </p15:guide>
        <p15:guide id="2" pos="3840">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Black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rgbClr val="E6DCFF"/>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6"/>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4" name="TextBox 3">
            <a:extLst>
              <a:ext uri="{FF2B5EF4-FFF2-40B4-BE49-F238E27FC236}">
                <a16:creationId xmlns:a16="http://schemas.microsoft.com/office/drawing/2014/main" id="{EEDFBD97-7A23-4453-9DFC-F825350AF9B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1A7501AC-E717-4CB3-89D9-DEE7B06E1876}"/>
              </a:ext>
            </a:extLst>
          </p:cNvPr>
          <p:cNvGrpSpPr>
            <a:grpSpLocks noChangeAspect="1"/>
          </p:cNvGrpSpPr>
          <p:nvPr userDrawn="1"/>
        </p:nvGrpSpPr>
        <p:grpSpPr bwMode="black">
          <a:xfrm>
            <a:off x="9153213" y="5815652"/>
            <a:ext cx="1883664" cy="496247"/>
            <a:chOff x="1561" y="187"/>
            <a:chExt cx="4536" cy="1195"/>
          </a:xfrm>
        </p:grpSpPr>
        <p:sp>
          <p:nvSpPr>
            <p:cNvPr id="10" name="Freeform 5">
              <a:extLst>
                <a:ext uri="{FF2B5EF4-FFF2-40B4-BE49-F238E27FC236}">
                  <a16:creationId xmlns:a16="http://schemas.microsoft.com/office/drawing/2014/main" id="{E84F1646-52FE-4716-AED1-FE252A8E05E4}"/>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5FBA828-A6EE-4CDC-A2F1-52C5DC0E3C3F}"/>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7321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lack5 Image">
    <p:bg>
      <p:bgPr>
        <a:solidFill>
          <a:schemeClr val="accent3"/>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9" name="GTS_WH" descr="Accenture Greater Than symbol in white">
            <a:extLst>
              <a:ext uri="{FF2B5EF4-FFF2-40B4-BE49-F238E27FC236}">
                <a16:creationId xmlns:a16="http://schemas.microsoft.com/office/drawing/2014/main" id="{08C622A3-6AC3-418E-A8AE-75B117754CFC}"/>
              </a:ext>
            </a:extLst>
          </p:cNvPr>
          <p:cNvSpPr>
            <a:spLocks noChangeAspect="1"/>
          </p:cNvSpPr>
          <p:nvPr userDrawn="1"/>
        </p:nvSpPr>
        <p:spPr bwMode="white">
          <a:xfrm>
            <a:off x="381001" y="560781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4204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lack6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12688DA9-25EC-4AC3-AD0E-0CC139E11679}"/>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E9464481-354D-44BF-B8B2-E0AFA2830FD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9" name="Logo_WH" descr="Accenture logo in white">
            <a:extLst>
              <a:ext uri="{FF2B5EF4-FFF2-40B4-BE49-F238E27FC236}">
                <a16:creationId xmlns:a16="http://schemas.microsoft.com/office/drawing/2014/main" id="{BA79480B-BE6F-49EC-829D-D8AF858ABFD8}"/>
              </a:ext>
            </a:extLst>
          </p:cNvPr>
          <p:cNvGrpSpPr>
            <a:grpSpLocks noChangeAspect="1"/>
          </p:cNvGrpSpPr>
          <p:nvPr userDrawn="1"/>
        </p:nvGrpSpPr>
        <p:grpSpPr bwMode="black">
          <a:xfrm>
            <a:off x="381001" y="5815652"/>
            <a:ext cx="1883664" cy="496247"/>
            <a:chOff x="1561" y="187"/>
            <a:chExt cx="4536" cy="1195"/>
          </a:xfrm>
        </p:grpSpPr>
        <p:sp>
          <p:nvSpPr>
            <p:cNvPr id="10" name="Freeform 5">
              <a:extLst>
                <a:ext uri="{FF2B5EF4-FFF2-40B4-BE49-F238E27FC236}">
                  <a16:creationId xmlns:a16="http://schemas.microsoft.com/office/drawing/2014/main" id="{80D6DAB6-FE72-4647-9B94-83468BA6B4AE}"/>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6961114-35B1-4F8E-96CC-0CA3D18133FD}"/>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6550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ack7 Acquisition+Image">
    <p:bg>
      <p:bgPr>
        <a:solidFill>
          <a:schemeClr val="accent3"/>
        </a:solidFill>
        <a:effectLst/>
      </p:bgPr>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84A5767-82AC-46A2-88DD-C31D51E1CB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13" name="Picture Placeholder 11" descr="Image placeholder for client logo">
            <a:extLst>
              <a:ext uri="{FF2B5EF4-FFF2-40B4-BE49-F238E27FC236}">
                <a16:creationId xmlns:a16="http://schemas.microsoft.com/office/drawing/2014/main" id="{9B6BF12D-A981-4F4E-B8F1-FF12DC840F22}"/>
              </a:ext>
            </a:extLst>
          </p:cNvPr>
          <p:cNvSpPr>
            <a:spLocks noGrp="1"/>
          </p:cNvSpPr>
          <p:nvPr>
            <p:ph type="pic" sz="quarter" idx="13" hasCustomPrompt="1"/>
          </p:nvPr>
        </p:nvSpPr>
        <p:spPr>
          <a:xfrm>
            <a:off x="381001" y="5326815"/>
            <a:ext cx="1884233" cy="985085"/>
          </a:xfrm>
        </p:spPr>
        <p:txBody>
          <a:bodyPr anchor="ctr"/>
          <a:lstStyle>
            <a:lvl1pPr algn="ctr">
              <a:buFont typeface="Graphik" panose="020B0604020202020204" pitchFamily="34" charset="0"/>
              <a:buNone/>
              <a:defRPr sz="1400"/>
            </a:lvl1pPr>
          </a:lstStyle>
          <a:p>
            <a:r>
              <a:rPr lang="en-GB"/>
              <a:t>Add client logo</a:t>
            </a:r>
            <a:endParaRPr lang="en-US"/>
          </a:p>
        </p:txBody>
      </p:sp>
      <p:sp>
        <p:nvSpPr>
          <p:cNvPr id="10" name="GTS_WH" descr="Accenture Greater Than symbol in white">
            <a:extLst>
              <a:ext uri="{FF2B5EF4-FFF2-40B4-BE49-F238E27FC236}">
                <a16:creationId xmlns:a16="http://schemas.microsoft.com/office/drawing/2014/main" id="{659D61A8-47A5-47C2-A85A-BCCCBE83C91F}"/>
              </a:ext>
            </a:extLst>
          </p:cNvPr>
          <p:cNvSpPr>
            <a:spLocks noChangeAspect="1"/>
          </p:cNvSpPr>
          <p:nvPr userDrawn="1"/>
        </p:nvSpPr>
        <p:spPr bwMode="auto">
          <a:xfrm>
            <a:off x="381001" y="38100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2915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6" name="TextBox 5">
            <a:extLst>
              <a:ext uri="{FF2B5EF4-FFF2-40B4-BE49-F238E27FC236}">
                <a16:creationId xmlns:a16="http://schemas.microsoft.com/office/drawing/2014/main" id="{AB818ECE-32D7-4F71-A6CA-1144DA38ED6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grpSp>
        <p:nvGrpSpPr>
          <p:cNvPr id="8" name="Logo_BL" descr="Accenture logo in black and purple">
            <a:extLst>
              <a:ext uri="{FF2B5EF4-FFF2-40B4-BE49-F238E27FC236}">
                <a16:creationId xmlns:a16="http://schemas.microsoft.com/office/drawing/2014/main" id="{35D3F8C8-B2E5-431B-9639-9F05530860EC}"/>
              </a:ext>
            </a:extLst>
          </p:cNvPr>
          <p:cNvGrpSpPr>
            <a:grpSpLocks noChangeAspect="1"/>
          </p:cNvGrpSpPr>
          <p:nvPr userDrawn="1"/>
        </p:nvGrpSpPr>
        <p:grpSpPr bwMode="auto">
          <a:xfrm>
            <a:off x="9147183" y="5815542"/>
            <a:ext cx="1883664" cy="496357"/>
            <a:chOff x="2387" y="1701"/>
            <a:chExt cx="4535" cy="1195"/>
          </a:xfrm>
        </p:grpSpPr>
        <p:sp>
          <p:nvSpPr>
            <p:cNvPr id="10" name="Freeform 5">
              <a:extLst>
                <a:ext uri="{FF2B5EF4-FFF2-40B4-BE49-F238E27FC236}">
                  <a16:creationId xmlns:a16="http://schemas.microsoft.com/office/drawing/2014/main" id="{9AD7BAC9-11D9-4846-95CD-5C2B82714750}"/>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CAEDE4E-DAF3-4FBC-BAEB-E0C26C20EB9D}"/>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3768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2 Image">
    <p:bg>
      <p:bgPr>
        <a:solidFill>
          <a:schemeClr val="tx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solidFill>
                  <a:schemeClr val="bg1"/>
                </a:solidFill>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endParaRPr lang="en-US">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pic>
        <p:nvPicPr>
          <p:cNvPr id="10" name="Graphic 9" descr="Accenture Greater Than symbol in purple">
            <a:extLst>
              <a:ext uri="{FF2B5EF4-FFF2-40B4-BE49-F238E27FC236}">
                <a16:creationId xmlns:a16="http://schemas.microsoft.com/office/drawing/2014/main" id="{299A6723-3F53-4981-840E-D1D62874F6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5607811"/>
            <a:ext cx="641502" cy="704088"/>
          </a:xfrm>
          <a:prstGeom prst="rect">
            <a:avLst/>
          </a:prstGeom>
        </p:spPr>
      </p:pic>
    </p:spTree>
    <p:extLst>
      <p:ext uri="{BB962C8B-B14F-4D97-AF65-F5344CB8AC3E}">
        <p14:creationId xmlns:p14="http://schemas.microsoft.com/office/powerpoint/2010/main" val="1063409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hite3 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127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0E7E258A-0B44-43BE-A3B3-ECE0D5D55A2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851A548-5D5A-420A-BF48-ADAACADF1608}"/>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33920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hite4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771526"/>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1C5BF709-3623-4620-9FF0-B8F8076A8BE3}"/>
              </a:ext>
            </a:extLst>
          </p:cNvPr>
          <p:cNvGrpSpPr>
            <a:grpSpLocks noChangeAspect="1"/>
          </p:cNvGrpSpPr>
          <p:nvPr userDrawn="1"/>
        </p:nvGrpSpPr>
        <p:grpSpPr bwMode="auto">
          <a:xfrm>
            <a:off x="9147183" y="5815542"/>
            <a:ext cx="1883664" cy="496357"/>
            <a:chOff x="2387" y="1701"/>
            <a:chExt cx="4535" cy="1195"/>
          </a:xfrm>
        </p:grpSpPr>
        <p:sp>
          <p:nvSpPr>
            <p:cNvPr id="14" name="Freeform 5">
              <a:extLst>
                <a:ext uri="{FF2B5EF4-FFF2-40B4-BE49-F238E27FC236}">
                  <a16:creationId xmlns:a16="http://schemas.microsoft.com/office/drawing/2014/main" id="{C7B64CB8-485B-4A84-AF6D-C9EF29551409}"/>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AE1E9A-205A-4C25-A6CD-8452DDD29904}"/>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2397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hite5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733891"/>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4734391"/>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4979668"/>
            <a:ext cx="4114799" cy="548640"/>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5326815"/>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8D3E8DD1-C700-46AC-AA94-9072B0F31752}"/>
              </a:ext>
            </a:extLst>
          </p:cNvPr>
          <p:cNvGrpSpPr>
            <a:grpSpLocks noChangeAspect="1"/>
          </p:cNvGrpSpPr>
          <p:nvPr userDrawn="1"/>
        </p:nvGrpSpPr>
        <p:grpSpPr bwMode="auto">
          <a:xfrm>
            <a:off x="1149093" y="5815543"/>
            <a:ext cx="1883664" cy="496357"/>
            <a:chOff x="2387" y="1701"/>
            <a:chExt cx="4535" cy="1195"/>
          </a:xfrm>
        </p:grpSpPr>
        <p:sp>
          <p:nvSpPr>
            <p:cNvPr id="14" name="Freeform 5">
              <a:extLst>
                <a:ext uri="{FF2B5EF4-FFF2-40B4-BE49-F238E27FC236}">
                  <a16:creationId xmlns:a16="http://schemas.microsoft.com/office/drawing/2014/main" id="{799A1684-BC33-4579-B840-616EB6D11E8E}"/>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AD5E73-6E1C-44F8-9F73-9F3D4F6DF76F}"/>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9473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hite6 Acquisition+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206240"/>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Picture Placeholder 11" descr="Image placeholder for client logo">
            <a:extLst>
              <a:ext uri="{FF2B5EF4-FFF2-40B4-BE49-F238E27FC236}">
                <a16:creationId xmlns:a16="http://schemas.microsoft.com/office/drawing/2014/main" id="{FFB79963-9269-41F8-B968-34FCB68C87FA}"/>
              </a:ext>
            </a:extLst>
          </p:cNvPr>
          <p:cNvSpPr>
            <a:spLocks noGrp="1"/>
          </p:cNvSpPr>
          <p:nvPr>
            <p:ph type="pic" sz="quarter" idx="13" hasCustomPrompt="1"/>
          </p:nvPr>
        </p:nvSpPr>
        <p:spPr>
          <a:xfrm>
            <a:off x="9926766" y="5326815"/>
            <a:ext cx="1884233" cy="985085"/>
          </a:xfrm>
        </p:spPr>
        <p:txBody>
          <a:bodyPr anchor="ctr"/>
          <a:lstStyle>
            <a:lvl1pPr algn="ctr">
              <a:buNone/>
              <a:defRPr sz="1400"/>
            </a:lvl1pPr>
          </a:lstStyle>
          <a:p>
            <a:r>
              <a:rPr lang="en-GB"/>
              <a:t>Add client logo</a:t>
            </a:r>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5755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hite7 Acquisition+Image">
    <p:bg>
      <p:bgRef idx="1001">
        <a:schemeClr val="bg1"/>
      </p:bgRef>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715308A-2B7A-4485-A51C-F3F23FC4264D}"/>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pic>
        <p:nvPicPr>
          <p:cNvPr id="5" name="Graphic 4" descr="Accenture Greater Than symbol in purple">
            <a:extLst>
              <a:ext uri="{FF2B5EF4-FFF2-40B4-BE49-F238E27FC236}">
                <a16:creationId xmlns:a16="http://schemas.microsoft.com/office/drawing/2014/main" id="{8DD1DFCC-5489-470C-84F4-93032F0960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382725"/>
            <a:ext cx="641502" cy="704088"/>
          </a:xfrm>
          <a:prstGeom prst="rect">
            <a:avLst/>
          </a:prstGeom>
        </p:spPr>
      </p:pic>
      <p:sp>
        <p:nvSpPr>
          <p:cNvPr id="13" name="Picture Placeholder 11" descr="Image placeholder for client logo">
            <a:extLst>
              <a:ext uri="{FF2B5EF4-FFF2-40B4-BE49-F238E27FC236}">
                <a16:creationId xmlns:a16="http://schemas.microsoft.com/office/drawing/2014/main" id="{05B9195C-3F7A-4A18-80FA-FB81E2ECDE09}"/>
              </a:ext>
            </a:extLst>
          </p:cNvPr>
          <p:cNvSpPr>
            <a:spLocks noGrp="1"/>
          </p:cNvSpPr>
          <p:nvPr>
            <p:ph type="pic" sz="quarter" idx="13" hasCustomPrompt="1"/>
          </p:nvPr>
        </p:nvSpPr>
        <p:spPr>
          <a:xfrm>
            <a:off x="381001" y="5326815"/>
            <a:ext cx="1884233" cy="985085"/>
          </a:xfrm>
        </p:spPr>
        <p:txBody>
          <a:bodyPr anchor="ctr"/>
          <a:lstStyle>
            <a:lvl1pPr algn="ctr">
              <a:buNone/>
              <a:defRPr sz="1400"/>
            </a:lvl1pPr>
          </a:lstStyle>
          <a:p>
            <a:r>
              <a:rPr lang="en-GB"/>
              <a:t>Add client logo</a:t>
            </a:r>
            <a:endParaRPr lang="en-US"/>
          </a:p>
        </p:txBody>
      </p:sp>
    </p:spTree>
    <p:extLst>
      <p:ext uri="{BB962C8B-B14F-4D97-AF65-F5344CB8AC3E}">
        <p14:creationId xmlns:p14="http://schemas.microsoft.com/office/powerpoint/2010/main" val="22971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Dark">
    <p:bg>
      <p:bgPr>
        <a:solidFill>
          <a:schemeClr val="accent3"/>
        </a:solidFill>
        <a:effectLst/>
      </p:bgPr>
    </p:bg>
    <p:spTree>
      <p:nvGrpSpPr>
        <p:cNvPr id="1" name=""/>
        <p:cNvGrpSpPr/>
        <p:nvPr/>
      </p:nvGrpSpPr>
      <p:grpSpPr>
        <a:xfrm>
          <a:off x="0" y="0"/>
          <a:ext cx="0" cy="0"/>
          <a:chOff x="0" y="0"/>
          <a:chExt cx="0" cy="0"/>
        </a:xfrm>
      </p:grpSpPr>
      <p:pic>
        <p:nvPicPr>
          <p:cNvPr id="14" name="Picture 13" descr="Accenture Gradient Dark">
            <a:extLst>
              <a:ext uri="{FF2B5EF4-FFF2-40B4-BE49-F238E27FC236}">
                <a16:creationId xmlns:a16="http://schemas.microsoft.com/office/drawing/2014/main" id="{86F62995-A1F7-47A0-AD35-CBADA97239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
          <a:stretch/>
        </p:blipFill>
        <p:spPr bwMode="invGray">
          <a:xfrm>
            <a:off x="1185" y="0"/>
            <a:ext cx="12189630" cy="6858000"/>
          </a:xfrm>
          <a:prstGeom prst="rect">
            <a:avLst/>
          </a:prstGeom>
        </p:spPr>
      </p:pic>
      <p:sp>
        <p:nvSpPr>
          <p:cNvPr id="9" name="Text Placeholder 8">
            <a:extLst>
              <a:ext uri="{FF2B5EF4-FFF2-40B4-BE49-F238E27FC236}">
                <a16:creationId xmlns:a16="http://schemas.microsoft.com/office/drawing/2014/main" id="{F961CA96-71E3-F941-B41E-52928AB91109}"/>
              </a:ext>
            </a:extLst>
          </p:cNvPr>
          <p:cNvSpPr>
            <a:spLocks noGrp="1"/>
          </p:cNvSpPr>
          <p:nvPr>
            <p:ph type="body" sz="quarter" idx="16" hasCustomPrompt="1"/>
          </p:nvPr>
        </p:nvSpPr>
        <p:spPr>
          <a:xfrm>
            <a:off x="1143000" y="4610099"/>
            <a:ext cx="4953000" cy="1474215"/>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a:t>
            </a:r>
            <a:r>
              <a:rPr lang="en-GB" err="1"/>
              <a:t>Sectra</a:t>
            </a:r>
            <a:r>
              <a:rPr lang="en-GB"/>
              <a:t> Fine </a:t>
            </a:r>
            <a:r>
              <a:rPr lang="en-GB" err="1"/>
              <a:t>Rg</a:t>
            </a:r>
            <a:r>
              <a:rPr lang="en-GB"/>
              <a:t> 24pt</a:t>
            </a:r>
            <a:endParaRPr lang="en-US"/>
          </a:p>
        </p:txBody>
      </p:sp>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10" name="GTS_WH" descr="Accenture Greater Than symbol in white">
            <a:extLst>
              <a:ext uri="{FF2B5EF4-FFF2-40B4-BE49-F238E27FC236}">
                <a16:creationId xmlns:a16="http://schemas.microsoft.com/office/drawing/2014/main" id="{4B2379EA-B598-42DD-B03E-5C4FC1D468F3}"/>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FB0387B-1E9C-4EB7-9BA3-83AB796E35C7}"/>
              </a:ext>
            </a:extLst>
          </p:cNvPr>
          <p:cNvSpPr>
            <a:spLocks noGrp="1"/>
          </p:cNvSpPr>
          <p:nvPr>
            <p:ph type="ftr" sz="quarter" idx="18"/>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7" name="Slide Number Placeholder 6">
            <a:extLst>
              <a:ext uri="{FF2B5EF4-FFF2-40B4-BE49-F238E27FC236}">
                <a16:creationId xmlns:a16="http://schemas.microsoft.com/office/drawing/2014/main" id="{A0BB825C-3912-400B-A9ED-F17A355964BB}"/>
              </a:ext>
            </a:extLst>
          </p:cNvPr>
          <p:cNvSpPr>
            <a:spLocks noGrp="1"/>
          </p:cNvSpPr>
          <p:nvPr>
            <p:ph type="sldNum" sz="quarter" idx="1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075004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Core">
    <p:bg>
      <p:bgPr>
        <a:solidFill>
          <a:schemeClr val="accent3"/>
        </a:solidFill>
        <a:effectLst/>
      </p:bgPr>
    </p:bg>
    <p:spTree>
      <p:nvGrpSpPr>
        <p:cNvPr id="1" name=""/>
        <p:cNvGrpSpPr/>
        <p:nvPr/>
      </p:nvGrpSpPr>
      <p:grpSpPr>
        <a:xfrm>
          <a:off x="0" y="0"/>
          <a:ext cx="0" cy="0"/>
          <a:chOff x="0" y="0"/>
          <a:chExt cx="0" cy="0"/>
        </a:xfrm>
      </p:grpSpPr>
      <p:pic>
        <p:nvPicPr>
          <p:cNvPr id="6" name="Picture 5" descr="Accenture Gradient Mid&#10;">
            <a:extLst>
              <a:ext uri="{FF2B5EF4-FFF2-40B4-BE49-F238E27FC236}">
                <a16:creationId xmlns:a16="http://schemas.microsoft.com/office/drawing/2014/main" id="{D34847E9-71CB-4177-8BB3-C4EDB8A3E2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ltGray">
          <a:xfrm>
            <a:off x="0" y="0"/>
            <a:ext cx="12192000" cy="6858000"/>
          </a:xfrm>
          <a:prstGeom prst="rect">
            <a:avLst/>
          </a:prstGeom>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9" name="Text Placeholder 8">
            <a:extLst>
              <a:ext uri="{FF2B5EF4-FFF2-40B4-BE49-F238E27FC236}">
                <a16:creationId xmlns:a16="http://schemas.microsoft.com/office/drawing/2014/main" id="{C8D88312-3597-964E-9B24-8371E2C85670}"/>
              </a:ext>
            </a:extLst>
          </p:cNvPr>
          <p:cNvSpPr>
            <a:spLocks noGrp="1"/>
          </p:cNvSpPr>
          <p:nvPr>
            <p:ph type="body" sz="quarter" idx="16" hasCustomPrompt="1"/>
          </p:nvPr>
        </p:nvSpPr>
        <p:spPr>
          <a:xfrm>
            <a:off x="1143000" y="4610099"/>
            <a:ext cx="4953000" cy="170180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3" name="Footer Placeholder 3">
            <a:extLst>
              <a:ext uri="{FF2B5EF4-FFF2-40B4-BE49-F238E27FC236}">
                <a16:creationId xmlns:a16="http://schemas.microsoft.com/office/drawing/2014/main" id="{EC3F0890-0DED-4AD1-9A02-BD56F8554BD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4" name="GTS_WH" descr="Accenture Greater Than symbol in white">
            <a:extLst>
              <a:ext uri="{FF2B5EF4-FFF2-40B4-BE49-F238E27FC236}">
                <a16:creationId xmlns:a16="http://schemas.microsoft.com/office/drawing/2014/main" id="{3FC0722F-C643-4988-96E8-F00519CB3A00}"/>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EF969A96-ECEE-46C8-AC65-A99027BA9203}"/>
              </a:ext>
            </a:extLst>
          </p:cNvPr>
          <p:cNvSpPr>
            <a:spLocks noGrp="1"/>
          </p:cNvSpPr>
          <p:nvPr>
            <p:ph type="sldNum" sz="quarter" idx="1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94030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Numbered, Gradient Mid Purple">
    <p:bg>
      <p:bgPr>
        <a:solidFill>
          <a:schemeClr val="accent2"/>
        </a:solidFill>
        <a:effectLst/>
      </p:bgPr>
    </p:bg>
    <p:spTree>
      <p:nvGrpSpPr>
        <p:cNvPr id="1" name=""/>
        <p:cNvGrpSpPr/>
        <p:nvPr/>
      </p:nvGrpSpPr>
      <p:grpSpPr>
        <a:xfrm>
          <a:off x="0" y="0"/>
          <a:ext cx="0" cy="0"/>
          <a:chOff x="0" y="0"/>
          <a:chExt cx="0" cy="0"/>
        </a:xfrm>
      </p:grpSpPr>
      <p:pic>
        <p:nvPicPr>
          <p:cNvPr id="13" name="Picture 12" descr="Accenture Gradient Mid">
            <a:extLst>
              <a:ext uri="{FF2B5EF4-FFF2-40B4-BE49-F238E27FC236}">
                <a16:creationId xmlns:a16="http://schemas.microsoft.com/office/drawing/2014/main" id="{CB16898D-3DD4-439C-B43F-558C1FDD36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ltGray">
          <a:xfrm>
            <a:off x="0" y="0"/>
            <a:ext cx="12192000" cy="3428999"/>
          </a:xfrm>
          <a:prstGeom prst="rect">
            <a:avLst/>
          </a:prstGeom>
        </p:spPr>
      </p:pic>
      <p:sp>
        <p:nvSpPr>
          <p:cNvPr id="7" name="Rectangle 6">
            <a:extLst>
              <a:ext uri="{FF2B5EF4-FFF2-40B4-BE49-F238E27FC236}">
                <a16:creationId xmlns:a16="http://schemas.microsoft.com/office/drawing/2014/main" id="{64015D5F-F315-4E58-856E-56BC8490AECE}"/>
              </a:ext>
            </a:extLst>
          </p:cNvPr>
          <p:cNvSpPr/>
          <p:nvPr userDrawn="1"/>
        </p:nvSpPr>
        <p:spPr bwMode="white">
          <a:xfrm>
            <a:off x="0" y="3428999"/>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3889828"/>
            <a:ext cx="6186713" cy="2422072"/>
          </a:xfrm>
        </p:spPr>
        <p:txBody>
          <a:bodyPr anchor="t"/>
          <a:lstStyle>
            <a:lvl1pPr>
              <a:defRPr sz="5400">
                <a:solidFill>
                  <a:schemeClr val="tx1"/>
                </a:solidFill>
              </a:defRPr>
            </a:lvl1pPr>
          </a:lstStyle>
          <a:p>
            <a:r>
              <a:rPr lang="en-US"/>
              <a:t>Section title 54pt</a:t>
            </a:r>
          </a:p>
        </p:txBody>
      </p:sp>
      <p:sp>
        <p:nvSpPr>
          <p:cNvPr id="11" name="Text Placeholder 2">
            <a:extLst>
              <a:ext uri="{FF2B5EF4-FFF2-40B4-BE49-F238E27FC236}">
                <a16:creationId xmlns:a16="http://schemas.microsoft.com/office/drawing/2014/main" id="{63E56B88-63DE-42F5-AE08-5F9069ED6835}"/>
              </a:ext>
            </a:extLst>
          </p:cNvPr>
          <p:cNvSpPr>
            <a:spLocks noGrp="1"/>
          </p:cNvSpPr>
          <p:nvPr>
            <p:ph type="body" idx="10" hasCustomPrompt="1"/>
          </p:nvPr>
        </p:nvSpPr>
        <p:spPr>
          <a:xfrm>
            <a:off x="1143001" y="835805"/>
            <a:ext cx="6186712" cy="2194487"/>
          </a:xfrm>
        </p:spPr>
        <p:txBody>
          <a:bodyPr anchor="ctr"/>
          <a:lstStyle>
            <a:lvl1pPr marL="0" indent="0" algn="l" defTabSz="914400" rtl="0" eaLnBrk="1" latinLnBrk="0" hangingPunct="1">
              <a:lnSpc>
                <a:spcPct val="80000"/>
              </a:lnSpc>
              <a:spcBef>
                <a:spcPct val="0"/>
              </a:spcBef>
              <a:spcAft>
                <a:spcPts val="0"/>
              </a:spcAft>
              <a:buNone/>
              <a:defRPr lang="en-US" sz="16600" b="1" kern="1200" dirty="0">
                <a:ln w="38100">
                  <a:noFill/>
                </a:ln>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a:t>
            </a:r>
          </a:p>
        </p:txBody>
      </p:sp>
      <p:sp>
        <p:nvSpPr>
          <p:cNvPr id="14" name="Text Placeholder 8">
            <a:extLst>
              <a:ext uri="{FF2B5EF4-FFF2-40B4-BE49-F238E27FC236}">
                <a16:creationId xmlns:a16="http://schemas.microsoft.com/office/drawing/2014/main" id="{4CC28DDD-91C9-FB49-B057-796687C8B07D}"/>
              </a:ext>
            </a:extLst>
          </p:cNvPr>
          <p:cNvSpPr>
            <a:spLocks noGrp="1"/>
          </p:cNvSpPr>
          <p:nvPr>
            <p:ph type="body" sz="quarter" idx="15" hasCustomPrompt="1"/>
          </p:nvPr>
        </p:nvSpPr>
        <p:spPr>
          <a:xfrm>
            <a:off x="8055427" y="3889827"/>
            <a:ext cx="2993573" cy="242207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5" name="Footer Placeholder 3">
            <a:extLst>
              <a:ext uri="{FF2B5EF4-FFF2-40B4-BE49-F238E27FC236}">
                <a16:creationId xmlns:a16="http://schemas.microsoft.com/office/drawing/2014/main" id="{C230B8D6-1525-4D29-A117-F22A9C16F08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GTS_WH" descr="Accenture Greater Than symbol in white">
            <a:extLst>
              <a:ext uri="{FF2B5EF4-FFF2-40B4-BE49-F238E27FC236}">
                <a16:creationId xmlns:a16="http://schemas.microsoft.com/office/drawing/2014/main" id="{C5173724-68B6-47CD-B850-71B1407EEAA1}"/>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B404ADF7-CE17-4A46-8A63-A366F9BB14A4}"/>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232492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69933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Graphik" panose="020B0604020202020204" pitchFamily="34" charset="0"/>
              <a:buChar char="•"/>
              <a:defRPr sz="1800"/>
            </a:lvl3pPr>
            <a:lvl4pPr marL="457200">
              <a:buFont typeface="System Font"/>
              <a:buChar char="–"/>
              <a:defRPr sz="1600"/>
            </a:lvl4pPr>
            <a:lvl5pPr marL="685800">
              <a:buFont typeface="Graphik" panose="020B0604020202020204" pitchFamily="34" charset="0"/>
              <a:buChar char="•"/>
              <a:defRPr sz="1600"/>
            </a:lvl5pPr>
          </a:lstStyle>
          <a:p>
            <a:pPr lvl="0"/>
            <a:r>
              <a:rPr lang="en-US"/>
              <a:t>Place agenda summary here in GT Sectra Fine </a:t>
            </a:r>
            <a:r>
              <a:rPr lang="en-US" err="1"/>
              <a:t>Rg</a:t>
            </a:r>
            <a:r>
              <a:rPr lang="en-US"/>
              <a:t>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lvl1pPr>
              <a:defRPr/>
            </a:lvl1pPr>
          </a:lstStyle>
          <a:p>
            <a:r>
              <a:rPr lang="en-GB"/>
              <a:t>Agenda title</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buNone/>
              <a:defRPr sz="1600"/>
            </a:lvl1pPr>
          </a:lstStyle>
          <a:p>
            <a:pPr lvl="0"/>
            <a:r>
              <a:rPr lang="en-GB"/>
              <a:t>Insert 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buNone/>
              <a:defRPr sz="1600"/>
            </a:lvl1pPr>
          </a:lstStyle>
          <a:p>
            <a:pPr lvl="0"/>
            <a:r>
              <a:rPr lang="en-GB"/>
              <a:t>Insert 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buNone/>
              <a:defRPr sz="1600"/>
            </a:lvl1pPr>
          </a:lstStyle>
          <a:p>
            <a:pPr lvl="0"/>
            <a:r>
              <a:rPr lang="en-GB"/>
              <a:t>Insert 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buNone/>
              <a:defRPr sz="1600"/>
            </a:lvl1pPr>
          </a:lstStyle>
          <a:p>
            <a:pPr lvl="0"/>
            <a:r>
              <a:rPr lang="en-GB"/>
              <a:t>Insert 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buNone/>
              <a:defRPr sz="1600"/>
            </a:lvl1pPr>
          </a:lstStyle>
          <a:p>
            <a:pPr lvl="0"/>
            <a:r>
              <a:rPr lang="en-GB"/>
              <a:t>Insert 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buNone/>
              <a:defRPr sz="1600"/>
            </a:lvl1pPr>
          </a:lstStyle>
          <a:p>
            <a:pPr lvl="0"/>
            <a:r>
              <a:rPr lang="en-GB"/>
              <a:t>Insert 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buNone/>
              <a:defRPr sz="1600"/>
            </a:lvl1pPr>
          </a:lstStyle>
          <a:p>
            <a:pPr lvl="0"/>
            <a:r>
              <a:rPr lang="en-GB"/>
              <a:t>Insert 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buNone/>
              <a:defRPr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userDrawn="1"/>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buNone/>
              <a:defRPr sz="1600"/>
            </a:lvl1pPr>
          </a:lstStyle>
          <a:p>
            <a:pPr lvl="0"/>
            <a:r>
              <a:rPr lang="en-GB"/>
              <a:t>Insert 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buNone/>
              <a:defRPr sz="1600"/>
            </a:lvl1pPr>
          </a:lstStyle>
          <a:p>
            <a:pPr lvl="0"/>
            <a:r>
              <a:rPr lang="en-GB"/>
              <a:t>Insert 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buNone/>
              <a:defRPr sz="1600"/>
            </a:lvl1pPr>
          </a:lstStyle>
          <a:p>
            <a:pPr lvl="0"/>
            <a:r>
              <a:rPr lang="en-GB"/>
              <a:t>Insert 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buNone/>
              <a:defRPr sz="1600"/>
            </a:lvl1pPr>
          </a:lstStyle>
          <a:p>
            <a:pPr lvl="0"/>
            <a:r>
              <a:rPr lang="en-GB"/>
              <a:t>Insert 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buNone/>
              <a:defRPr sz="1600"/>
            </a:lvl1pPr>
          </a:lstStyle>
          <a:p>
            <a:pPr lvl="0"/>
            <a:r>
              <a:rPr lang="en-GB"/>
              <a:t>Insert 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buNone/>
              <a:defRPr sz="1600"/>
            </a:lvl1pPr>
          </a:lstStyle>
          <a:p>
            <a:pPr lvl="0"/>
            <a:r>
              <a:rPr lang="en-GB"/>
              <a:t>Insert 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buNone/>
              <a:defRPr sz="1600"/>
            </a:lvl1pPr>
          </a:lstStyle>
          <a:p>
            <a:pPr lvl="0"/>
            <a:r>
              <a:rPr lang="en-GB"/>
              <a:t>Insert 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buNone/>
              <a:defRPr sz="1600"/>
            </a:lvl1pPr>
          </a:lstStyle>
          <a:p>
            <a:pPr lvl="0"/>
            <a:r>
              <a:rPr lang="en-GB"/>
              <a:t>Insert 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5" name="Footer Placeholder 4">
            <a:extLst>
              <a:ext uri="{FF2B5EF4-FFF2-40B4-BE49-F238E27FC236}">
                <a16:creationId xmlns:a16="http://schemas.microsoft.com/office/drawing/2014/main" id="{7BC1BE3C-F523-44EE-B6D4-7175CE08E157}"/>
              </a:ext>
            </a:extLst>
          </p:cNvPr>
          <p:cNvSpPr>
            <a:spLocks noGrp="1"/>
          </p:cNvSpPr>
          <p:nvPr>
            <p:ph type="ftr" sz="quarter" idx="56"/>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8" name="Slide Number Placeholder 7">
            <a:extLst>
              <a:ext uri="{FF2B5EF4-FFF2-40B4-BE49-F238E27FC236}">
                <a16:creationId xmlns:a16="http://schemas.microsoft.com/office/drawing/2014/main" id="{1796CD18-ADDA-4A64-BDD0-F5A8D01FDD49}"/>
              </a:ext>
            </a:extLst>
          </p:cNvPr>
          <p:cNvSpPr>
            <a:spLocks noGrp="1"/>
          </p:cNvSpPr>
          <p:nvPr>
            <p:ph type="sldNum" sz="quarter" idx="5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646738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E4E1CDE7-C850-4F14-8D26-8BD1EE3D6D54}"/>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D2BEF25E-6F09-4B47-806E-462D7622D101}"/>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06724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ng Headline and 1 Column Dark">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646097A-7916-4EBE-A526-09FCBD84F6A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5EFDEB3F-4743-43EA-A121-ED3CB6054C7F}"/>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CAE8CB08-3B2A-44E5-8975-B69F3969CD42}"/>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56270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998733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85001306"/>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5991"/>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p>
            <a:r>
              <a:rPr lang="en-GB"/>
              <a:t>Place headline here (36pt, min 30pt)</a:t>
            </a:r>
            <a:endParaRPr lang="en-US"/>
          </a:p>
        </p:txBody>
      </p:sp>
      <p:sp>
        <p:nvSpPr>
          <p:cNvPr id="9" name="Footer Placeholder 3">
            <a:extLst>
              <a:ext uri="{FF2B5EF4-FFF2-40B4-BE49-F238E27FC236}">
                <a16:creationId xmlns:a16="http://schemas.microsoft.com/office/drawing/2014/main" id="{0A51E00B-3AD2-4131-A1AF-2681835517E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B5BAA4F-3169-4083-866F-71669DE395C8}"/>
              </a:ext>
            </a:extLst>
          </p:cNvPr>
          <p:cNvSpPr>
            <a:spLocks noGrp="1"/>
          </p:cNvSpPr>
          <p:nvPr>
            <p:ph type="sldNum" sz="quarter" idx="15"/>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326131711"/>
      </p:ext>
    </p:extLst>
  </p:cSld>
  <p:clrMapOvr>
    <a:masterClrMapping/>
  </p:clrMapOvr>
  <p:extLst>
    <p:ext uri="{DCECCB84-F9BA-43D5-87BE-67443E8EF086}">
      <p15:sldGuideLst xmlns:p15="http://schemas.microsoft.com/office/powerpoint/2012/main">
        <p15:guide id="1" orient="horz" pos="3720">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87552"/>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29BB8772-B000-40EC-8AE7-3AA41499E64B}"/>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09104250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Headline-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1A363034-F9EC-4A95-91E0-2E8019749311}"/>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818729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Headline-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4" name="Slide Number Placeholder 3">
            <a:extLst>
              <a:ext uri="{FF2B5EF4-FFF2-40B4-BE49-F238E27FC236}">
                <a16:creationId xmlns:a16="http://schemas.microsoft.com/office/drawing/2014/main" id="{13A5F1A8-92F0-48CE-B27D-E2B7EE762F1A}"/>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851465110"/>
      </p:ext>
    </p:extLst>
  </p:cSld>
  <p:clrMapOvr>
    <a:masterClrMapping/>
  </p:clrMapOvr>
  <p:extLst>
    <p:ext uri="{DCECCB84-F9BA-43D5-87BE-67443E8EF086}">
      <p15:sldGuideLst xmlns:p15="http://schemas.microsoft.com/office/powerpoint/2012/main">
        <p15:guide id="1" orient="horz" pos="3708">
          <p15:clr>
            <a:srgbClr val="C35EA4"/>
          </p15:clr>
        </p15:guide>
        <p15:guide id="2" orient="horz" pos="932">
          <p15:clr>
            <a:srgbClr val="547EB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3" name="Text Placeholder 3">
            <a:extLst>
              <a:ext uri="{FF2B5EF4-FFF2-40B4-BE49-F238E27FC236}">
                <a16:creationId xmlns:a16="http://schemas.microsoft.com/office/drawing/2014/main" id="{E974BDB1-DA1D-43EC-81BC-66135DB7B874}"/>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15" name="Footer Placeholder 3">
            <a:extLst>
              <a:ext uri="{FF2B5EF4-FFF2-40B4-BE49-F238E27FC236}">
                <a16:creationId xmlns:a16="http://schemas.microsoft.com/office/drawing/2014/main" id="{FE860E3B-7BAE-4917-8F29-26AFBD0E72B1}"/>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5" name="Slide Number Placeholder 4">
            <a:extLst>
              <a:ext uri="{FF2B5EF4-FFF2-40B4-BE49-F238E27FC236}">
                <a16:creationId xmlns:a16="http://schemas.microsoft.com/office/drawing/2014/main" id="{AB7D7C41-6360-43FF-A192-982014655EFE}"/>
              </a:ext>
            </a:extLst>
          </p:cNvPr>
          <p:cNvSpPr>
            <a:spLocks noGrp="1"/>
          </p:cNvSpPr>
          <p:nvPr>
            <p:ph type="sldNum" sz="quarter" idx="2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8075045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ng Headline and 4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0" y="3145138"/>
            <a:ext cx="2571749"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3" name="Footer Placeholder 3">
            <a:extLst>
              <a:ext uri="{FF2B5EF4-FFF2-40B4-BE49-F238E27FC236}">
                <a16:creationId xmlns:a16="http://schemas.microsoft.com/office/drawing/2014/main" id="{83000718-AD47-4F1E-8F71-56356C940652}"/>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6" name="Title 1">
            <a:extLst>
              <a:ext uri="{FF2B5EF4-FFF2-40B4-BE49-F238E27FC236}">
                <a16:creationId xmlns:a16="http://schemas.microsoft.com/office/drawing/2014/main" id="{01BF3E00-F066-4583-A5B1-87DD1966679B}"/>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0" name="Text Placeholder 3">
            <a:extLst>
              <a:ext uri="{FF2B5EF4-FFF2-40B4-BE49-F238E27FC236}">
                <a16:creationId xmlns:a16="http://schemas.microsoft.com/office/drawing/2014/main" id="{5650FA89-A64B-4802-B6DF-D1844A843000}"/>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2" name="Slide Number Placeholder 1">
            <a:extLst>
              <a:ext uri="{FF2B5EF4-FFF2-40B4-BE49-F238E27FC236}">
                <a16:creationId xmlns:a16="http://schemas.microsoft.com/office/drawing/2014/main" id="{5D5B1DD8-C71C-4D65-A58A-0A9A86DCED84}"/>
              </a:ext>
            </a:extLst>
          </p:cNvPr>
          <p:cNvSpPr>
            <a:spLocks noGrp="1"/>
          </p:cNvSpPr>
          <p:nvPr>
            <p:ph type="sldNum" sz="quarter" idx="3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770079334"/>
      </p:ext>
    </p:extLst>
  </p:cSld>
  <p:clrMapOvr>
    <a:masterClrMapping/>
  </p:clrMapOvr>
  <p:extLst>
    <p:ext uri="{DCECCB84-F9BA-43D5-87BE-67443E8EF086}">
      <p15:sldGuideLst xmlns:p15="http://schemas.microsoft.com/office/powerpoint/2012/main">
        <p15:guide id="1" orient="horz" pos="3698">
          <p15:clr>
            <a:srgbClr val="C35EA4"/>
          </p15:clr>
        </p15:guide>
        <p15:guide id="2" orient="horz" pos="932">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798829"/>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899"/>
            <a:ext cx="1985504" cy="1971541"/>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3" name="Footer Placeholder 3">
            <a:extLst>
              <a:ext uri="{FF2B5EF4-FFF2-40B4-BE49-F238E27FC236}">
                <a16:creationId xmlns:a16="http://schemas.microsoft.com/office/drawing/2014/main" id="{57676F53-2AF5-4F44-9119-3C3347D1DA0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4" name="Text Placeholder 3">
            <a:extLst>
              <a:ext uri="{FF2B5EF4-FFF2-40B4-BE49-F238E27FC236}">
                <a16:creationId xmlns:a16="http://schemas.microsoft.com/office/drawing/2014/main" id="{B8D97977-AAE6-4533-93CA-ADE704E9F4AD}"/>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55D3E087-C0E5-4045-83EC-D0F38053E0B8}"/>
              </a:ext>
            </a:extLst>
          </p:cNvPr>
          <p:cNvSpPr>
            <a:spLocks noGrp="1"/>
          </p:cNvSpPr>
          <p:nvPr>
            <p:ph type="sldNum" sz="quarter" idx="2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7955623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Headline-Team 4-Box Shadow">
    <p:spTree>
      <p:nvGrpSpPr>
        <p:cNvPr id="1" name=""/>
        <p:cNvGrpSpPr/>
        <p:nvPr/>
      </p:nvGrpSpPr>
      <p:grpSpPr>
        <a:xfrm>
          <a:off x="0" y="0"/>
          <a:ext cx="0" cy="0"/>
          <a:chOff x="0" y="0"/>
          <a:chExt cx="0" cy="0"/>
        </a:xfrm>
      </p:grpSpPr>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1154655"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Font typeface="Graphik" panose="020B0604020202020204" pitchFamily="34" charse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25DB0B2A-9775-46B0-9A40-F75EBFA4B45C}"/>
              </a:ext>
            </a:extLst>
          </p:cNvPr>
          <p:cNvSpPr>
            <a:spLocks noGrp="1"/>
          </p:cNvSpPr>
          <p:nvPr>
            <p:ph type="pic" sz="quarter" idx="27" hasCustomPrompt="1"/>
          </p:nvPr>
        </p:nvSpPr>
        <p:spPr>
          <a:xfrm>
            <a:off x="3817351"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3F6B5F-EAE7-44DA-BD77-6D66865CEB92}"/>
              </a:ext>
            </a:extLst>
          </p:cNvPr>
          <p:cNvSpPr>
            <a:spLocks noGrp="1"/>
          </p:cNvSpPr>
          <p:nvPr>
            <p:ph type="pic" sz="quarter" idx="28" hasCustomPrompt="1"/>
          </p:nvPr>
        </p:nvSpPr>
        <p:spPr>
          <a:xfrm>
            <a:off x="6480047"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AD8EF41C-E978-4139-80A4-73605C41EA35}"/>
              </a:ext>
            </a:extLst>
          </p:cNvPr>
          <p:cNvSpPr>
            <a:spLocks noGrp="1"/>
          </p:cNvSpPr>
          <p:nvPr>
            <p:ph type="pic" sz="quarter" idx="29" hasCustomPrompt="1"/>
          </p:nvPr>
        </p:nvSpPr>
        <p:spPr>
          <a:xfrm>
            <a:off x="9142743"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1154653" y="3914042"/>
            <a:ext cx="2047984" cy="2397858"/>
          </a:xfrm>
        </p:spPr>
        <p:txBody>
          <a:bodyPr/>
          <a:lstStyle>
            <a:lvl1pPr marL="0" indent="0">
              <a:lnSpc>
                <a:spcPct val="80000"/>
              </a:lnSpc>
              <a:spcAft>
                <a:spcPts val="600"/>
              </a:spcAft>
              <a:buFont typeface="Graphik" panose="020B0604020202020204" pitchFamily="34" charset="0"/>
              <a:buNone/>
              <a:defRPr sz="2100" b="0" i="0">
                <a:solidFill>
                  <a:schemeClr val="accent2"/>
                </a:solidFill>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3817350"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6480047"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9142742"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3" name="Footer Placeholder 3">
            <a:extLst>
              <a:ext uri="{FF2B5EF4-FFF2-40B4-BE49-F238E27FC236}">
                <a16:creationId xmlns:a16="http://schemas.microsoft.com/office/drawing/2014/main" id="{9310CF55-0D9B-41F8-8D1E-8BA74BC232B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84481D5-3713-4165-990F-CD2E7B955A03}"/>
              </a:ext>
            </a:extLst>
          </p:cNvPr>
          <p:cNvSpPr>
            <a:spLocks noGrp="1"/>
          </p:cNvSpPr>
          <p:nvPr>
            <p:ph type="sldNum" sz="quarter" idx="3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19529082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ng Headline-Team 6-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bg1">
              <a:lumMod val="95000"/>
            </a:schemeClr>
          </a:solidFill>
        </p:spPr>
        <p:txBody>
          <a:bodyPr lIns="91440" tIns="0"/>
          <a:lstStyle>
            <a:lvl1pPr marL="0" indent="0">
              <a:buNone/>
              <a:defRPr sz="1800" b="0"/>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2" name="Text Placeholder 21">
            <a:extLst>
              <a:ext uri="{FF2B5EF4-FFF2-40B4-BE49-F238E27FC236}">
                <a16:creationId xmlns:a16="http://schemas.microsoft.com/office/drawing/2014/main" id="{6BEB5A56-DED2-134F-B0DE-11936982FFF4}"/>
              </a:ext>
            </a:extLst>
          </p:cNvPr>
          <p:cNvSpPr>
            <a:spLocks noGrp="1"/>
          </p:cNvSpPr>
          <p:nvPr>
            <p:ph type="body" sz="quarter" idx="19" hasCustomPrompt="1"/>
          </p:nvPr>
        </p:nvSpPr>
        <p:spPr>
          <a:xfrm>
            <a:off x="377415" y="3926552"/>
            <a:ext cx="1554480" cy="1943893"/>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8" name="Text Placeholder 21">
            <a:extLst>
              <a:ext uri="{FF2B5EF4-FFF2-40B4-BE49-F238E27FC236}">
                <a16:creationId xmlns:a16="http://schemas.microsoft.com/office/drawing/2014/main" id="{923321BD-6745-7944-910F-B8C8E4AC31DD}"/>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Text Placeholder 21">
            <a:extLst>
              <a:ext uri="{FF2B5EF4-FFF2-40B4-BE49-F238E27FC236}">
                <a16:creationId xmlns:a16="http://schemas.microsoft.com/office/drawing/2014/main" id="{2A6C4DC7-1806-A74D-B434-61FF385F82AB}"/>
              </a:ext>
            </a:extLst>
          </p:cNvPr>
          <p:cNvSpPr>
            <a:spLocks noGrp="1"/>
          </p:cNvSpPr>
          <p:nvPr>
            <p:ph type="body" sz="quarter" idx="25" hasCustomPrompt="1"/>
          </p:nvPr>
        </p:nvSpPr>
        <p:spPr>
          <a:xfrm>
            <a:off x="4329057"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0" name="Text Placeholder 21">
            <a:extLst>
              <a:ext uri="{FF2B5EF4-FFF2-40B4-BE49-F238E27FC236}">
                <a16:creationId xmlns:a16="http://schemas.microsoft.com/office/drawing/2014/main" id="{053D7F26-6DC1-034C-B572-B4BFE718C797}"/>
              </a:ext>
            </a:extLst>
          </p:cNvPr>
          <p:cNvSpPr>
            <a:spLocks noGrp="1"/>
          </p:cNvSpPr>
          <p:nvPr>
            <p:ph type="body" sz="quarter" idx="26" hasCustomPrompt="1"/>
          </p:nvPr>
        </p:nvSpPr>
        <p:spPr>
          <a:xfrm>
            <a:off x="6304878"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2" name="Text Placeholder 21">
            <a:extLst>
              <a:ext uri="{FF2B5EF4-FFF2-40B4-BE49-F238E27FC236}">
                <a16:creationId xmlns:a16="http://schemas.microsoft.com/office/drawing/2014/main" id="{E075A489-B7B7-CE40-B061-D8A36AFCC817}"/>
              </a:ext>
            </a:extLst>
          </p:cNvPr>
          <p:cNvSpPr>
            <a:spLocks noGrp="1"/>
          </p:cNvSpPr>
          <p:nvPr>
            <p:ph type="body" sz="quarter" idx="27" hasCustomPrompt="1"/>
          </p:nvPr>
        </p:nvSpPr>
        <p:spPr>
          <a:xfrm>
            <a:off x="8280699"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5" name="Text Placeholder 21">
            <a:extLst>
              <a:ext uri="{FF2B5EF4-FFF2-40B4-BE49-F238E27FC236}">
                <a16:creationId xmlns:a16="http://schemas.microsoft.com/office/drawing/2014/main" id="{FF2BF483-5EDC-9242-AD58-57E84F538C81}"/>
              </a:ext>
            </a:extLst>
          </p:cNvPr>
          <p:cNvSpPr>
            <a:spLocks noGrp="1"/>
          </p:cNvSpPr>
          <p:nvPr>
            <p:ph type="body" sz="quarter" idx="28" hasCustomPrompt="1"/>
          </p:nvPr>
        </p:nvSpPr>
        <p:spPr>
          <a:xfrm>
            <a:off x="10256520"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7" name="Footer Placeholder 3">
            <a:extLst>
              <a:ext uri="{FF2B5EF4-FFF2-40B4-BE49-F238E27FC236}">
                <a16:creationId xmlns:a16="http://schemas.microsoft.com/office/drawing/2014/main" id="{BD665DCA-734C-4077-92CB-D7A9FCD67D9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F3D474A-8A06-4078-BEBB-EBDCDD30231B}"/>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7" name="Picture Placeholder 4">
            <a:extLst>
              <a:ext uri="{FF2B5EF4-FFF2-40B4-BE49-F238E27FC236}">
                <a16:creationId xmlns:a16="http://schemas.microsoft.com/office/drawing/2014/main" id="{9FEF6117-B6D9-4841-8EFA-DF78BCFA9C0B}"/>
              </a:ext>
            </a:extLst>
          </p:cNvPr>
          <p:cNvSpPr>
            <a:spLocks noGrp="1"/>
          </p:cNvSpPr>
          <p:nvPr>
            <p:ph type="pic" sz="quarter" idx="30" hasCustomPrompt="1"/>
          </p:nvPr>
        </p:nvSpPr>
        <p:spPr>
          <a:xfrm>
            <a:off x="377415" y="3672216"/>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90B0A6BB-BC70-4436-B334-35CF914D1772}"/>
              </a:ext>
            </a:extLst>
          </p:cNvPr>
          <p:cNvSpPr>
            <a:spLocks noGrp="1"/>
          </p:cNvSpPr>
          <p:nvPr>
            <p:ph type="pic" sz="quarter" idx="31" hasCustomPrompt="1"/>
          </p:nvPr>
        </p:nvSpPr>
        <p:spPr>
          <a:xfrm>
            <a:off x="2356104" y="3672216"/>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EA23CA56-3568-4982-84E5-176DE32541C2}"/>
              </a:ext>
            </a:extLst>
          </p:cNvPr>
          <p:cNvSpPr>
            <a:spLocks noGrp="1"/>
          </p:cNvSpPr>
          <p:nvPr>
            <p:ph type="pic" sz="quarter" idx="32" hasCustomPrompt="1"/>
          </p:nvPr>
        </p:nvSpPr>
        <p:spPr>
          <a:xfrm>
            <a:off x="4331208" y="3672216"/>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7E019EA7-B58E-4B17-A663-2E8CCD701589}"/>
              </a:ext>
            </a:extLst>
          </p:cNvPr>
          <p:cNvSpPr>
            <a:spLocks noGrp="1"/>
          </p:cNvSpPr>
          <p:nvPr>
            <p:ph type="pic" sz="quarter" idx="33" hasCustomPrompt="1"/>
          </p:nvPr>
        </p:nvSpPr>
        <p:spPr>
          <a:xfrm>
            <a:off x="6306312" y="3672216"/>
            <a:ext cx="457200"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9A57066F-5BF5-43F7-A9DA-1788B5511DA7}"/>
              </a:ext>
            </a:extLst>
          </p:cNvPr>
          <p:cNvSpPr>
            <a:spLocks noGrp="1"/>
          </p:cNvSpPr>
          <p:nvPr>
            <p:ph type="pic" sz="quarter" idx="34" hasCustomPrompt="1"/>
          </p:nvPr>
        </p:nvSpPr>
        <p:spPr>
          <a:xfrm>
            <a:off x="8281416" y="3672216"/>
            <a:ext cx="457200" cy="27432"/>
          </a:xfrm>
          <a:solidFill>
            <a:schemeClr val="accent1"/>
          </a:solidFill>
        </p:spPr>
        <p:txBody>
          <a:bodyPr/>
          <a:lstStyle>
            <a:lvl1pPr>
              <a:buNone/>
              <a:defRPr sz="300"/>
            </a:lvl1pPr>
          </a:lstStyle>
          <a:p>
            <a:r>
              <a:rPr lang="en-GB"/>
              <a:t> </a:t>
            </a:r>
            <a:endParaRPr lang="en-US"/>
          </a:p>
        </p:txBody>
      </p:sp>
      <p:sp>
        <p:nvSpPr>
          <p:cNvPr id="45" name="Picture Placeholder 4">
            <a:extLst>
              <a:ext uri="{FF2B5EF4-FFF2-40B4-BE49-F238E27FC236}">
                <a16:creationId xmlns:a16="http://schemas.microsoft.com/office/drawing/2014/main" id="{EA5F90EC-FB85-4041-85C1-409768D3A0C0}"/>
              </a:ext>
            </a:extLst>
          </p:cNvPr>
          <p:cNvSpPr>
            <a:spLocks noGrp="1"/>
          </p:cNvSpPr>
          <p:nvPr>
            <p:ph type="pic" sz="quarter" idx="35" hasCustomPrompt="1"/>
          </p:nvPr>
        </p:nvSpPr>
        <p:spPr>
          <a:xfrm>
            <a:off x="10256520" y="3672216"/>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538721940"/>
      </p:ext>
    </p:extLst>
  </p:cSld>
  <p:clrMapOvr>
    <a:masterClrMapping/>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243C5-2205-BC99-FE6A-221E37309F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CEA705-879E-CA20-968A-F36EE0911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6B9352-D01C-541E-5C5A-6887AE6B80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E3D2EDB-A28A-AD76-6129-7EDDDFC1A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BFDE8-364F-BCEA-BFDF-8B71F1F7A958}"/>
              </a:ext>
            </a:extLst>
          </p:cNvPr>
          <p:cNvSpPr>
            <a:spLocks noGrp="1"/>
          </p:cNvSpPr>
          <p:nvPr>
            <p:ph type="sldNum" sz="quarter" idx="12"/>
          </p:nvPr>
        </p:nvSpPr>
        <p:spPr>
          <a:xfrm>
            <a:off x="11484746" y="6490025"/>
            <a:ext cx="326254" cy="201168"/>
          </a:xfrm>
          <a:prstGeom prst="rect">
            <a:avLst/>
          </a:prstGeom>
        </p:spPr>
        <p:txBody>
          <a:bodyPr/>
          <a:lstStyle/>
          <a:p>
            <a:fld id="{5645C57B-2C9A-4610-B68C-2DFF1965934F}" type="slidenum">
              <a:rPr kumimoji="1" lang="ja-JP" altLang="en-US" smtClean="0"/>
              <a:t>‹#›</a:t>
            </a:fld>
            <a:endParaRPr kumimoji="1" lang="ja-JP" altLang="en-US"/>
          </a:p>
        </p:txBody>
      </p:sp>
    </p:spTree>
    <p:extLst>
      <p:ext uri="{BB962C8B-B14F-4D97-AF65-F5344CB8AC3E}">
        <p14:creationId xmlns:p14="http://schemas.microsoft.com/office/powerpoint/2010/main" val="1251031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ng Headline-Team 6-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tx1">
              <a:lumMod val="95000"/>
            </a:schemeClr>
          </a:solidFill>
        </p:spPr>
        <p:txBody>
          <a:bodyPr lIns="91440"/>
          <a:lstStyle>
            <a:lvl1pPr marL="0" indent="0">
              <a:buNone/>
              <a:defRPr sz="1800" b="0">
                <a:solidFill>
                  <a:schemeClr val="bg1"/>
                </a:solidFill>
              </a:defRPr>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377415" y="3926552"/>
            <a:ext cx="1554480" cy="1943892"/>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4329057"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6304878"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2" name="Text Placeholder 21">
            <a:extLst>
              <a:ext uri="{FF2B5EF4-FFF2-40B4-BE49-F238E27FC236}">
                <a16:creationId xmlns:a16="http://schemas.microsoft.com/office/drawing/2014/main" id="{6DA3268F-5CC4-7E4D-879D-3A3F1FBF6B55}"/>
              </a:ext>
            </a:extLst>
          </p:cNvPr>
          <p:cNvSpPr>
            <a:spLocks noGrp="1"/>
          </p:cNvSpPr>
          <p:nvPr>
            <p:ph type="body" sz="quarter" idx="27" hasCustomPrompt="1"/>
          </p:nvPr>
        </p:nvSpPr>
        <p:spPr>
          <a:xfrm>
            <a:off x="8280699" y="3926552"/>
            <a:ext cx="1554480" cy="1951958"/>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3" name="Text Placeholder 21">
            <a:extLst>
              <a:ext uri="{FF2B5EF4-FFF2-40B4-BE49-F238E27FC236}">
                <a16:creationId xmlns:a16="http://schemas.microsoft.com/office/drawing/2014/main" id="{855592D2-902A-1146-B433-6648BEC87843}"/>
              </a:ext>
            </a:extLst>
          </p:cNvPr>
          <p:cNvSpPr>
            <a:spLocks noGrp="1"/>
          </p:cNvSpPr>
          <p:nvPr>
            <p:ph type="body" sz="quarter" idx="28" hasCustomPrompt="1"/>
          </p:nvPr>
        </p:nvSpPr>
        <p:spPr>
          <a:xfrm>
            <a:off x="10256520" y="3926552"/>
            <a:ext cx="1554480" cy="194389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Footer Placeholder 3">
            <a:extLst>
              <a:ext uri="{FF2B5EF4-FFF2-40B4-BE49-F238E27FC236}">
                <a16:creationId xmlns:a16="http://schemas.microsoft.com/office/drawing/2014/main" id="{F748F9AD-5F56-42EC-9922-780EBA4436E9}"/>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2" name="GTS_WH" descr="Accenture Greater Than symbol in white">
            <a:extLst>
              <a:ext uri="{FF2B5EF4-FFF2-40B4-BE49-F238E27FC236}">
                <a16:creationId xmlns:a16="http://schemas.microsoft.com/office/drawing/2014/main" id="{B49891DC-D80E-4D1B-961E-1B567E0E453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DE8FB076-B311-496F-8C11-2C54B06FBB3D}"/>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8" name="Picture Placeholder 4">
            <a:extLst>
              <a:ext uri="{FF2B5EF4-FFF2-40B4-BE49-F238E27FC236}">
                <a16:creationId xmlns:a16="http://schemas.microsoft.com/office/drawing/2014/main" id="{199DF3DD-2E34-4D79-8E11-12CE813E73FA}"/>
              </a:ext>
            </a:extLst>
          </p:cNvPr>
          <p:cNvSpPr>
            <a:spLocks noGrp="1"/>
          </p:cNvSpPr>
          <p:nvPr>
            <p:ph type="pic" sz="quarter" idx="30" hasCustomPrompt="1"/>
          </p:nvPr>
        </p:nvSpPr>
        <p:spPr>
          <a:xfrm>
            <a:off x="381000" y="3647164"/>
            <a:ext cx="457200" cy="27432"/>
          </a:xfrm>
          <a:solidFill>
            <a:schemeClr val="accent1"/>
          </a:solidFill>
        </p:spPr>
        <p:txBody>
          <a:bodyPr/>
          <a:lstStyle>
            <a:lvl1pPr>
              <a:buNone/>
              <a:defRPr sz="300"/>
            </a:lvl1pPr>
          </a:lstStyle>
          <a:p>
            <a:r>
              <a:rPr lang="en-GB"/>
              <a:t> </a:t>
            </a:r>
            <a:endParaRPr lang="en-US"/>
          </a:p>
        </p:txBody>
      </p:sp>
      <p:sp>
        <p:nvSpPr>
          <p:cNvPr id="35" name="Picture Placeholder 4">
            <a:extLst>
              <a:ext uri="{FF2B5EF4-FFF2-40B4-BE49-F238E27FC236}">
                <a16:creationId xmlns:a16="http://schemas.microsoft.com/office/drawing/2014/main" id="{6FCD1A94-A214-4264-842C-B5DA710C1F37}"/>
              </a:ext>
            </a:extLst>
          </p:cNvPr>
          <p:cNvSpPr>
            <a:spLocks noGrp="1"/>
          </p:cNvSpPr>
          <p:nvPr>
            <p:ph type="pic" sz="quarter" idx="31" hasCustomPrompt="1"/>
          </p:nvPr>
        </p:nvSpPr>
        <p:spPr>
          <a:xfrm>
            <a:off x="2356104" y="3647164"/>
            <a:ext cx="457200" cy="27432"/>
          </a:xfrm>
          <a:solidFill>
            <a:schemeClr val="accent1"/>
          </a:solidFill>
        </p:spPr>
        <p:txBody>
          <a:bodyPr/>
          <a:lstStyle>
            <a:lvl1pPr>
              <a:buNone/>
              <a:defRPr sz="300"/>
            </a:lvl1pPr>
          </a:lstStyle>
          <a:p>
            <a:r>
              <a:rPr lang="en-GB"/>
              <a:t> </a:t>
            </a:r>
            <a:endParaRPr lang="en-US"/>
          </a:p>
        </p:txBody>
      </p:sp>
      <p:sp>
        <p:nvSpPr>
          <p:cNvPr id="37" name="Picture Placeholder 4">
            <a:extLst>
              <a:ext uri="{FF2B5EF4-FFF2-40B4-BE49-F238E27FC236}">
                <a16:creationId xmlns:a16="http://schemas.microsoft.com/office/drawing/2014/main" id="{895C1CB4-E517-4380-8170-E8C0CA787FBA}"/>
              </a:ext>
            </a:extLst>
          </p:cNvPr>
          <p:cNvSpPr>
            <a:spLocks noGrp="1"/>
          </p:cNvSpPr>
          <p:nvPr>
            <p:ph type="pic" sz="quarter" idx="32" hasCustomPrompt="1"/>
          </p:nvPr>
        </p:nvSpPr>
        <p:spPr>
          <a:xfrm>
            <a:off x="4331208" y="3647164"/>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6AFBE91E-BB56-4FAF-ADEB-859CA86F829F}"/>
              </a:ext>
            </a:extLst>
          </p:cNvPr>
          <p:cNvSpPr>
            <a:spLocks noGrp="1"/>
          </p:cNvSpPr>
          <p:nvPr>
            <p:ph type="pic" sz="quarter" idx="33" hasCustomPrompt="1"/>
          </p:nvPr>
        </p:nvSpPr>
        <p:spPr>
          <a:xfrm>
            <a:off x="6306312" y="3647164"/>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15D78B8A-7ECF-44EE-A95F-FBD072A68894}"/>
              </a:ext>
            </a:extLst>
          </p:cNvPr>
          <p:cNvSpPr>
            <a:spLocks noGrp="1"/>
          </p:cNvSpPr>
          <p:nvPr>
            <p:ph type="pic" sz="quarter" idx="34" hasCustomPrompt="1"/>
          </p:nvPr>
        </p:nvSpPr>
        <p:spPr>
          <a:xfrm>
            <a:off x="8281416" y="3647164"/>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F2F64C30-F694-4DC6-AAED-5ECA99ECCF51}"/>
              </a:ext>
            </a:extLst>
          </p:cNvPr>
          <p:cNvSpPr>
            <a:spLocks noGrp="1"/>
          </p:cNvSpPr>
          <p:nvPr>
            <p:ph type="pic" sz="quarter" idx="35" hasCustomPrompt="1"/>
          </p:nvPr>
        </p:nvSpPr>
        <p:spPr>
          <a:xfrm>
            <a:off x="10256520" y="3647164"/>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3293394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ng Headline-Team 8-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371931-42F0-694A-9918-74F36725749C}"/>
              </a:ext>
            </a:extLst>
          </p:cNvPr>
          <p:cNvSpPr>
            <a:spLocks noGrp="1"/>
          </p:cNvSpPr>
          <p:nvPr>
            <p:ph type="body" sz="quarter" idx="42" hasCustomPrompt="1"/>
          </p:nvPr>
        </p:nvSpPr>
        <p:spPr>
          <a:xfrm>
            <a:off x="381000" y="1295233"/>
            <a:ext cx="3540355" cy="5016665"/>
          </a:xfrm>
        </p:spPr>
        <p:txBody>
          <a:bodyPr/>
          <a:lstStyle>
            <a:lvl1pPr>
              <a:defRPr/>
            </a:lvl1pPr>
            <a:lvl2pPr>
              <a:defRPr/>
            </a:lvl2pPr>
            <a:lvl3pPr>
              <a:defRPr/>
            </a:lvl3pPr>
            <a:lvl4pPr>
              <a:defRPr/>
            </a:lvl4pPr>
            <a:lvl5pPr>
              <a:defRPr/>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45" name="Picture Placeholder 13">
            <a:extLst>
              <a:ext uri="{FF2B5EF4-FFF2-40B4-BE49-F238E27FC236}">
                <a16:creationId xmlns:a16="http://schemas.microsoft.com/office/drawing/2014/main" id="{CD7EAAF9-7102-4351-9F35-C40B3F381975}"/>
              </a:ext>
            </a:extLst>
          </p:cNvPr>
          <p:cNvSpPr>
            <a:spLocks noGrp="1"/>
          </p:cNvSpPr>
          <p:nvPr>
            <p:ph type="pic" sz="quarter" idx="16" hasCustomPrompt="1"/>
          </p:nvPr>
        </p:nvSpPr>
        <p:spPr>
          <a:xfrm>
            <a:off x="4325820"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CC40CB3D-DFEA-4056-B2DA-887E7C863243}"/>
              </a:ext>
            </a:extLst>
          </p:cNvPr>
          <p:cNvSpPr>
            <a:spLocks noGrp="1"/>
          </p:cNvSpPr>
          <p:nvPr>
            <p:ph type="pic" sz="quarter" idx="17" hasCustomPrompt="1"/>
          </p:nvPr>
        </p:nvSpPr>
        <p:spPr>
          <a:xfrm>
            <a:off x="6298231"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BABECB-6F2D-4068-AEE6-A603DAA72EFF}"/>
              </a:ext>
            </a:extLst>
          </p:cNvPr>
          <p:cNvSpPr>
            <a:spLocks noGrp="1"/>
          </p:cNvSpPr>
          <p:nvPr>
            <p:ph type="pic" sz="quarter" idx="18" hasCustomPrompt="1"/>
          </p:nvPr>
        </p:nvSpPr>
        <p:spPr>
          <a:xfrm>
            <a:off x="10243053"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914A31DD-59CB-48C9-9C28-954E6B85C623}"/>
              </a:ext>
            </a:extLst>
          </p:cNvPr>
          <p:cNvSpPr>
            <a:spLocks noGrp="1"/>
          </p:cNvSpPr>
          <p:nvPr>
            <p:ph type="pic" sz="quarter" idx="24" hasCustomPrompt="1"/>
          </p:nvPr>
        </p:nvSpPr>
        <p:spPr>
          <a:xfrm>
            <a:off x="8270642"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57" name="Text Placeholder 21">
            <a:extLst>
              <a:ext uri="{FF2B5EF4-FFF2-40B4-BE49-F238E27FC236}">
                <a16:creationId xmlns:a16="http://schemas.microsoft.com/office/drawing/2014/main" id="{224BCF40-5B7A-4471-B077-3EEE956ADC3D}"/>
              </a:ext>
            </a:extLst>
          </p:cNvPr>
          <p:cNvSpPr>
            <a:spLocks noGrp="1"/>
          </p:cNvSpPr>
          <p:nvPr>
            <p:ph type="body" sz="quarter" idx="25" hasCustomPrompt="1"/>
          </p:nvPr>
        </p:nvSpPr>
        <p:spPr>
          <a:xfrm>
            <a:off x="4325822"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8" name="Text Placeholder 21">
            <a:extLst>
              <a:ext uri="{FF2B5EF4-FFF2-40B4-BE49-F238E27FC236}">
                <a16:creationId xmlns:a16="http://schemas.microsoft.com/office/drawing/2014/main" id="{68E899C2-D12C-4214-88A5-B7A6E1BCDCEC}"/>
              </a:ext>
            </a:extLst>
          </p:cNvPr>
          <p:cNvSpPr>
            <a:spLocks noGrp="1"/>
          </p:cNvSpPr>
          <p:nvPr>
            <p:ph type="body" sz="quarter" idx="26" hasCustomPrompt="1"/>
          </p:nvPr>
        </p:nvSpPr>
        <p:spPr>
          <a:xfrm>
            <a:off x="6298233"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9" name="Text Placeholder 21">
            <a:extLst>
              <a:ext uri="{FF2B5EF4-FFF2-40B4-BE49-F238E27FC236}">
                <a16:creationId xmlns:a16="http://schemas.microsoft.com/office/drawing/2014/main" id="{66A0D763-27FE-421C-A5D9-19A08FC2D8D1}"/>
              </a:ext>
            </a:extLst>
          </p:cNvPr>
          <p:cNvSpPr>
            <a:spLocks noGrp="1"/>
          </p:cNvSpPr>
          <p:nvPr>
            <p:ph type="body" sz="quarter" idx="27" hasCustomPrompt="1"/>
          </p:nvPr>
        </p:nvSpPr>
        <p:spPr>
          <a:xfrm>
            <a:off x="8270644"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78" name="Text Placeholder 21">
            <a:extLst>
              <a:ext uri="{FF2B5EF4-FFF2-40B4-BE49-F238E27FC236}">
                <a16:creationId xmlns:a16="http://schemas.microsoft.com/office/drawing/2014/main" id="{43E52046-A5DE-47E3-A9A3-ADD4F6DB823B}"/>
              </a:ext>
            </a:extLst>
          </p:cNvPr>
          <p:cNvSpPr>
            <a:spLocks noGrp="1"/>
          </p:cNvSpPr>
          <p:nvPr>
            <p:ph type="body" sz="quarter" idx="28" hasCustomPrompt="1"/>
          </p:nvPr>
        </p:nvSpPr>
        <p:spPr>
          <a:xfrm>
            <a:off x="10243055"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32" name="Picture Placeholder 13">
            <a:extLst>
              <a:ext uri="{FF2B5EF4-FFF2-40B4-BE49-F238E27FC236}">
                <a16:creationId xmlns:a16="http://schemas.microsoft.com/office/drawing/2014/main" id="{BA696AEF-3D6B-2E4A-853E-8A8760E58D09}"/>
              </a:ext>
            </a:extLst>
          </p:cNvPr>
          <p:cNvSpPr>
            <a:spLocks noGrp="1"/>
          </p:cNvSpPr>
          <p:nvPr>
            <p:ph type="pic" sz="quarter" idx="43" hasCustomPrompt="1"/>
          </p:nvPr>
        </p:nvSpPr>
        <p:spPr>
          <a:xfrm>
            <a:off x="4325822"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3" name="Picture Placeholder 13">
            <a:extLst>
              <a:ext uri="{FF2B5EF4-FFF2-40B4-BE49-F238E27FC236}">
                <a16:creationId xmlns:a16="http://schemas.microsoft.com/office/drawing/2014/main" id="{05B98E7F-7333-A04B-94D4-281325401EF4}"/>
              </a:ext>
            </a:extLst>
          </p:cNvPr>
          <p:cNvSpPr>
            <a:spLocks noGrp="1"/>
          </p:cNvSpPr>
          <p:nvPr>
            <p:ph type="pic" sz="quarter" idx="44" hasCustomPrompt="1"/>
          </p:nvPr>
        </p:nvSpPr>
        <p:spPr>
          <a:xfrm>
            <a:off x="629823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4" name="Picture Placeholder 13">
            <a:extLst>
              <a:ext uri="{FF2B5EF4-FFF2-40B4-BE49-F238E27FC236}">
                <a16:creationId xmlns:a16="http://schemas.microsoft.com/office/drawing/2014/main" id="{B99C455B-37CC-4E44-8046-56AF81C16361}"/>
              </a:ext>
            </a:extLst>
          </p:cNvPr>
          <p:cNvSpPr>
            <a:spLocks noGrp="1"/>
          </p:cNvSpPr>
          <p:nvPr>
            <p:ph type="pic" sz="quarter" idx="45" hasCustomPrompt="1"/>
          </p:nvPr>
        </p:nvSpPr>
        <p:spPr>
          <a:xfrm>
            <a:off x="1024305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5" name="Picture Placeholder 13">
            <a:extLst>
              <a:ext uri="{FF2B5EF4-FFF2-40B4-BE49-F238E27FC236}">
                <a16:creationId xmlns:a16="http://schemas.microsoft.com/office/drawing/2014/main" id="{AAA6B0A5-6A50-1640-8F39-F8AC766655FE}"/>
              </a:ext>
            </a:extLst>
          </p:cNvPr>
          <p:cNvSpPr>
            <a:spLocks noGrp="1"/>
          </p:cNvSpPr>
          <p:nvPr>
            <p:ph type="pic" sz="quarter" idx="46" hasCustomPrompt="1"/>
          </p:nvPr>
        </p:nvSpPr>
        <p:spPr>
          <a:xfrm>
            <a:off x="8270644"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0" name="Text Placeholder 21">
            <a:extLst>
              <a:ext uri="{FF2B5EF4-FFF2-40B4-BE49-F238E27FC236}">
                <a16:creationId xmlns:a16="http://schemas.microsoft.com/office/drawing/2014/main" id="{CDFBCAAC-9CA0-5A4E-8684-A49AAB0BA650}"/>
              </a:ext>
            </a:extLst>
          </p:cNvPr>
          <p:cNvSpPr>
            <a:spLocks noGrp="1"/>
          </p:cNvSpPr>
          <p:nvPr>
            <p:ph type="body" sz="quarter" idx="47" hasCustomPrompt="1"/>
          </p:nvPr>
        </p:nvSpPr>
        <p:spPr>
          <a:xfrm>
            <a:off x="4325822"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1" name="Text Placeholder 21">
            <a:extLst>
              <a:ext uri="{FF2B5EF4-FFF2-40B4-BE49-F238E27FC236}">
                <a16:creationId xmlns:a16="http://schemas.microsoft.com/office/drawing/2014/main" id="{0C025F6B-BD75-0A4C-87E1-147D69F7C5B9}"/>
              </a:ext>
            </a:extLst>
          </p:cNvPr>
          <p:cNvSpPr>
            <a:spLocks noGrp="1"/>
          </p:cNvSpPr>
          <p:nvPr>
            <p:ph type="body" sz="quarter" idx="48" hasCustomPrompt="1"/>
          </p:nvPr>
        </p:nvSpPr>
        <p:spPr>
          <a:xfrm>
            <a:off x="6298233"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2" name="Text Placeholder 21">
            <a:extLst>
              <a:ext uri="{FF2B5EF4-FFF2-40B4-BE49-F238E27FC236}">
                <a16:creationId xmlns:a16="http://schemas.microsoft.com/office/drawing/2014/main" id="{A9CB5A73-2496-3841-A61A-1965B0A6AD13}"/>
              </a:ext>
            </a:extLst>
          </p:cNvPr>
          <p:cNvSpPr>
            <a:spLocks noGrp="1"/>
          </p:cNvSpPr>
          <p:nvPr>
            <p:ph type="body" sz="quarter" idx="49" hasCustomPrompt="1"/>
          </p:nvPr>
        </p:nvSpPr>
        <p:spPr>
          <a:xfrm>
            <a:off x="8270644"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3" name="Text Placeholder 21">
            <a:extLst>
              <a:ext uri="{FF2B5EF4-FFF2-40B4-BE49-F238E27FC236}">
                <a16:creationId xmlns:a16="http://schemas.microsoft.com/office/drawing/2014/main" id="{886F547A-67CA-C749-B9EA-AA1142C31543}"/>
              </a:ext>
            </a:extLst>
          </p:cNvPr>
          <p:cNvSpPr>
            <a:spLocks noGrp="1"/>
          </p:cNvSpPr>
          <p:nvPr>
            <p:ph type="body" sz="quarter" idx="50" hasCustomPrompt="1"/>
          </p:nvPr>
        </p:nvSpPr>
        <p:spPr>
          <a:xfrm>
            <a:off x="10243055"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0" name="Footer Placeholder 3">
            <a:extLst>
              <a:ext uri="{FF2B5EF4-FFF2-40B4-BE49-F238E27FC236}">
                <a16:creationId xmlns:a16="http://schemas.microsoft.com/office/drawing/2014/main" id="{A671D4FB-2F86-4AF3-89D0-D61D543789F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7B1014D8-C563-4003-8EBC-A9F6EE68BA63}"/>
              </a:ext>
            </a:extLst>
          </p:cNvPr>
          <p:cNvSpPr>
            <a:spLocks noGrp="1"/>
          </p:cNvSpPr>
          <p:nvPr>
            <p:ph type="sldNum" sz="quarter" idx="5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31" name="Picture Placeholder 4">
            <a:extLst>
              <a:ext uri="{FF2B5EF4-FFF2-40B4-BE49-F238E27FC236}">
                <a16:creationId xmlns:a16="http://schemas.microsoft.com/office/drawing/2014/main" id="{1559D4A6-A7D1-4EAE-87E5-EB8A4B73E546}"/>
              </a:ext>
            </a:extLst>
          </p:cNvPr>
          <p:cNvSpPr>
            <a:spLocks noGrp="1"/>
          </p:cNvSpPr>
          <p:nvPr>
            <p:ph type="pic" sz="quarter" idx="52" hasCustomPrompt="1"/>
          </p:nvPr>
        </p:nvSpPr>
        <p:spPr>
          <a:xfrm>
            <a:off x="4325822" y="2616843"/>
            <a:ext cx="356616"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564E037C-8888-4DE6-88C4-A629CBF5F3A9}"/>
              </a:ext>
            </a:extLst>
          </p:cNvPr>
          <p:cNvSpPr>
            <a:spLocks noGrp="1"/>
          </p:cNvSpPr>
          <p:nvPr>
            <p:ph type="pic" sz="quarter" idx="53" hasCustomPrompt="1"/>
          </p:nvPr>
        </p:nvSpPr>
        <p:spPr>
          <a:xfrm>
            <a:off x="6298233" y="2616843"/>
            <a:ext cx="356616" cy="27432"/>
          </a:xfrm>
          <a:solidFill>
            <a:schemeClr val="accent1"/>
          </a:solidFill>
        </p:spPr>
        <p:txBody>
          <a:bodyPr/>
          <a:lstStyle>
            <a:lvl1pPr>
              <a:buNone/>
              <a:defRPr sz="300"/>
            </a:lvl1pPr>
          </a:lstStyle>
          <a:p>
            <a:r>
              <a:rPr lang="en-GB"/>
              <a:t> </a:t>
            </a:r>
            <a:endParaRPr lang="en-US"/>
          </a:p>
        </p:txBody>
      </p:sp>
      <p:sp>
        <p:nvSpPr>
          <p:cNvPr id="51" name="Picture Placeholder 4">
            <a:extLst>
              <a:ext uri="{FF2B5EF4-FFF2-40B4-BE49-F238E27FC236}">
                <a16:creationId xmlns:a16="http://schemas.microsoft.com/office/drawing/2014/main" id="{1DD1D133-7281-4297-B58B-4683B9743A55}"/>
              </a:ext>
            </a:extLst>
          </p:cNvPr>
          <p:cNvSpPr>
            <a:spLocks noGrp="1"/>
          </p:cNvSpPr>
          <p:nvPr>
            <p:ph type="pic" sz="quarter" idx="54" hasCustomPrompt="1"/>
          </p:nvPr>
        </p:nvSpPr>
        <p:spPr>
          <a:xfrm>
            <a:off x="8270644" y="2616843"/>
            <a:ext cx="356616" cy="27432"/>
          </a:xfrm>
          <a:solidFill>
            <a:schemeClr val="accent1"/>
          </a:solidFill>
        </p:spPr>
        <p:txBody>
          <a:bodyPr/>
          <a:lstStyle>
            <a:lvl1pPr>
              <a:buNone/>
              <a:defRPr sz="300"/>
            </a:lvl1pPr>
          </a:lstStyle>
          <a:p>
            <a:r>
              <a:rPr lang="en-GB"/>
              <a:t> </a:t>
            </a:r>
            <a:endParaRPr lang="en-US"/>
          </a:p>
        </p:txBody>
      </p:sp>
      <p:sp>
        <p:nvSpPr>
          <p:cNvPr id="52" name="Picture Placeholder 4">
            <a:extLst>
              <a:ext uri="{FF2B5EF4-FFF2-40B4-BE49-F238E27FC236}">
                <a16:creationId xmlns:a16="http://schemas.microsoft.com/office/drawing/2014/main" id="{4D49677A-CABE-49CD-A2EE-9EC21E15DF23}"/>
              </a:ext>
            </a:extLst>
          </p:cNvPr>
          <p:cNvSpPr>
            <a:spLocks noGrp="1"/>
          </p:cNvSpPr>
          <p:nvPr>
            <p:ph type="pic" sz="quarter" idx="55" hasCustomPrompt="1"/>
          </p:nvPr>
        </p:nvSpPr>
        <p:spPr>
          <a:xfrm>
            <a:off x="10243055" y="2616843"/>
            <a:ext cx="356616" cy="27432"/>
          </a:xfrm>
          <a:solidFill>
            <a:schemeClr val="accent1"/>
          </a:solidFill>
        </p:spPr>
        <p:txBody>
          <a:bodyPr/>
          <a:lstStyle>
            <a:lvl1pPr>
              <a:buNone/>
              <a:defRPr sz="300"/>
            </a:lvl1pPr>
          </a:lstStyle>
          <a:p>
            <a:r>
              <a:rPr lang="en-GB"/>
              <a:t> </a:t>
            </a:r>
            <a:endParaRPr lang="en-US"/>
          </a:p>
        </p:txBody>
      </p:sp>
      <p:sp>
        <p:nvSpPr>
          <p:cNvPr id="53" name="Picture Placeholder 4">
            <a:extLst>
              <a:ext uri="{FF2B5EF4-FFF2-40B4-BE49-F238E27FC236}">
                <a16:creationId xmlns:a16="http://schemas.microsoft.com/office/drawing/2014/main" id="{E46B730A-2104-4381-A7F8-6A08201D7F97}"/>
              </a:ext>
            </a:extLst>
          </p:cNvPr>
          <p:cNvSpPr>
            <a:spLocks noGrp="1"/>
          </p:cNvSpPr>
          <p:nvPr>
            <p:ph type="pic" sz="quarter" idx="56" hasCustomPrompt="1"/>
          </p:nvPr>
        </p:nvSpPr>
        <p:spPr>
          <a:xfrm>
            <a:off x="4325822" y="5165507"/>
            <a:ext cx="356616" cy="27432"/>
          </a:xfrm>
          <a:solidFill>
            <a:schemeClr val="accent1"/>
          </a:solidFill>
        </p:spPr>
        <p:txBody>
          <a:bodyPr/>
          <a:lstStyle>
            <a:lvl1pPr>
              <a:buNone/>
              <a:defRPr sz="300"/>
            </a:lvl1pPr>
          </a:lstStyle>
          <a:p>
            <a:r>
              <a:rPr lang="en-GB"/>
              <a:t> </a:t>
            </a:r>
            <a:endParaRPr lang="en-US"/>
          </a:p>
        </p:txBody>
      </p:sp>
      <p:sp>
        <p:nvSpPr>
          <p:cNvPr id="60" name="Picture Placeholder 4">
            <a:extLst>
              <a:ext uri="{FF2B5EF4-FFF2-40B4-BE49-F238E27FC236}">
                <a16:creationId xmlns:a16="http://schemas.microsoft.com/office/drawing/2014/main" id="{15BD8921-64C2-47AC-9DE2-E4DFFCBF7C64}"/>
              </a:ext>
            </a:extLst>
          </p:cNvPr>
          <p:cNvSpPr>
            <a:spLocks noGrp="1"/>
          </p:cNvSpPr>
          <p:nvPr>
            <p:ph type="pic" sz="quarter" idx="57" hasCustomPrompt="1"/>
          </p:nvPr>
        </p:nvSpPr>
        <p:spPr>
          <a:xfrm>
            <a:off x="6298233" y="5165507"/>
            <a:ext cx="356616" cy="27432"/>
          </a:xfrm>
          <a:solidFill>
            <a:schemeClr val="accent1"/>
          </a:solidFill>
        </p:spPr>
        <p:txBody>
          <a:bodyPr/>
          <a:lstStyle>
            <a:lvl1pPr>
              <a:buNone/>
              <a:defRPr sz="300"/>
            </a:lvl1pPr>
          </a:lstStyle>
          <a:p>
            <a:r>
              <a:rPr lang="en-GB"/>
              <a:t> </a:t>
            </a:r>
            <a:endParaRPr lang="en-US"/>
          </a:p>
        </p:txBody>
      </p:sp>
      <p:sp>
        <p:nvSpPr>
          <p:cNvPr id="61" name="Picture Placeholder 4">
            <a:extLst>
              <a:ext uri="{FF2B5EF4-FFF2-40B4-BE49-F238E27FC236}">
                <a16:creationId xmlns:a16="http://schemas.microsoft.com/office/drawing/2014/main" id="{3EF9A07C-1758-4B3E-A1CD-67412E56BBFE}"/>
              </a:ext>
            </a:extLst>
          </p:cNvPr>
          <p:cNvSpPr>
            <a:spLocks noGrp="1"/>
          </p:cNvSpPr>
          <p:nvPr>
            <p:ph type="pic" sz="quarter" idx="58" hasCustomPrompt="1"/>
          </p:nvPr>
        </p:nvSpPr>
        <p:spPr>
          <a:xfrm>
            <a:off x="8270644" y="5165507"/>
            <a:ext cx="356616" cy="27432"/>
          </a:xfrm>
          <a:solidFill>
            <a:schemeClr val="accent1"/>
          </a:solidFill>
        </p:spPr>
        <p:txBody>
          <a:bodyPr/>
          <a:lstStyle>
            <a:lvl1pPr>
              <a:buNone/>
              <a:defRPr sz="300"/>
            </a:lvl1pPr>
          </a:lstStyle>
          <a:p>
            <a:r>
              <a:rPr lang="en-GB"/>
              <a:t> </a:t>
            </a:r>
            <a:endParaRPr lang="en-US"/>
          </a:p>
        </p:txBody>
      </p:sp>
      <p:sp>
        <p:nvSpPr>
          <p:cNvPr id="62" name="Picture Placeholder 4">
            <a:extLst>
              <a:ext uri="{FF2B5EF4-FFF2-40B4-BE49-F238E27FC236}">
                <a16:creationId xmlns:a16="http://schemas.microsoft.com/office/drawing/2014/main" id="{25D8A2F3-A845-4271-8B71-45408EF9F6C1}"/>
              </a:ext>
            </a:extLst>
          </p:cNvPr>
          <p:cNvSpPr>
            <a:spLocks noGrp="1"/>
          </p:cNvSpPr>
          <p:nvPr>
            <p:ph type="pic" sz="quarter" idx="59" hasCustomPrompt="1"/>
          </p:nvPr>
        </p:nvSpPr>
        <p:spPr>
          <a:xfrm>
            <a:off x="10243053" y="5165507"/>
            <a:ext cx="356616"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164900069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(36pt, min 30pt)</a:t>
            </a:r>
            <a:endParaRPr lang="en-US"/>
          </a:p>
        </p:txBody>
      </p:sp>
      <p:pic>
        <p:nvPicPr>
          <p:cNvPr id="2" name="Picture 1">
            <a:extLst>
              <a:ext uri="{FF2B5EF4-FFF2-40B4-BE49-F238E27FC236}">
                <a16:creationId xmlns:a16="http://schemas.microsoft.com/office/drawing/2014/main" id="{296067A3-9F0D-44FB-B267-D94DE708562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1468" y="6483010"/>
            <a:ext cx="191087" cy="201340"/>
          </a:xfrm>
          <a:prstGeom prst="rect">
            <a:avLst/>
          </a:prstGeom>
        </p:spPr>
      </p:pic>
      <p:sp>
        <p:nvSpPr>
          <p:cNvPr id="11" name="Footer Placeholder 3">
            <a:extLst>
              <a:ext uri="{FF2B5EF4-FFF2-40B4-BE49-F238E27FC236}">
                <a16:creationId xmlns:a16="http://schemas.microsoft.com/office/drawing/2014/main" id="{AF384B1D-1AA1-4DD2-A317-08008594FF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4" name="Slide Number Placeholder 3">
            <a:extLst>
              <a:ext uri="{FF2B5EF4-FFF2-40B4-BE49-F238E27FC236}">
                <a16:creationId xmlns:a16="http://schemas.microsoft.com/office/drawing/2014/main" id="{336A2778-1AEF-4134-970E-9AB430A5206F}"/>
              </a:ext>
            </a:extLst>
          </p:cNvPr>
          <p:cNvSpPr>
            <a:spLocks noGrp="1"/>
          </p:cNvSpPr>
          <p:nvPr>
            <p:ph type="sldNum" sz="quarter" idx="1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4673961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2">
    <p:bg>
      <p:bgPr>
        <a:solidFill>
          <a:schemeClr val="accent2"/>
        </a:solidFill>
        <a:effectLst/>
      </p:bgPr>
    </p:bg>
    <p:spTree>
      <p:nvGrpSpPr>
        <p:cNvPr id="1" name=""/>
        <p:cNvGrpSpPr/>
        <p:nvPr/>
      </p:nvGrpSpPr>
      <p:grpSpPr>
        <a:xfrm>
          <a:off x="0" y="0"/>
          <a:ext cx="0" cy="0"/>
          <a:chOff x="0" y="0"/>
          <a:chExt cx="0" cy="0"/>
        </a:xfrm>
      </p:grpSpPr>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a:xfrm>
            <a:off x="0" y="-1"/>
            <a:ext cx="6096024" cy="6309361"/>
          </a:xfrm>
          <a:solidFill>
            <a:schemeClr val="tx1">
              <a:lumMod val="95000"/>
            </a:schemeClr>
          </a:solidFill>
        </p:spPr>
        <p:txBody>
          <a:bodyPr lIns="0" tIns="210312" anchor="t"/>
          <a:lstStyle>
            <a:lvl1pPr marL="0" indent="0" algn="ctr">
              <a:buNone/>
              <a:defRPr sz="1400" b="0">
                <a:solidFill>
                  <a:schemeClr val="bg1"/>
                </a:solidFill>
              </a:defRPr>
            </a:lvl1pPr>
          </a:lstStyle>
          <a:p>
            <a:r>
              <a:rPr lang="en-GB"/>
              <a:t>Drag picture to placeholder or click icon to add</a:t>
            </a:r>
            <a:endParaRPr lang="en-US"/>
          </a:p>
        </p:txBody>
      </p:sp>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09360"/>
            <a:ext cx="1219200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B30F4D9-6AB9-4693-B1C3-C7BE8D81EC93}"/>
              </a:ext>
            </a:extLst>
          </p:cNvPr>
          <p:cNvSpPr>
            <a:spLocks noGrp="1"/>
          </p:cNvSpPr>
          <p:nvPr>
            <p:ph type="title" hasCustomPrompt="1"/>
          </p:nvPr>
        </p:nvSpPr>
        <p:spPr>
          <a:xfrm>
            <a:off x="6476999" y="381000"/>
            <a:ext cx="5334000" cy="2667000"/>
          </a:xfrm>
        </p:spPr>
        <p:txBody>
          <a:bodyPr anchor="b"/>
          <a:lstStyle>
            <a:lvl1pPr>
              <a:defRPr sz="3600"/>
            </a:lvl1pPr>
          </a:lstStyle>
          <a:p>
            <a:r>
              <a:rPr lang="en-GB"/>
              <a:t>Place headline here (36pt, min 30pt)</a:t>
            </a:r>
            <a:endParaRPr lang="en-US"/>
          </a:p>
        </p:txBody>
      </p:sp>
      <p:sp>
        <p:nvSpPr>
          <p:cNvPr id="15" name="Footer Placeholder 3">
            <a:extLst>
              <a:ext uri="{FF2B5EF4-FFF2-40B4-BE49-F238E27FC236}">
                <a16:creationId xmlns:a16="http://schemas.microsoft.com/office/drawing/2014/main" id="{E567C369-8A33-4851-8646-E53D6E8D8CC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Text Placeholder 14">
            <a:extLst>
              <a:ext uri="{FF2B5EF4-FFF2-40B4-BE49-F238E27FC236}">
                <a16:creationId xmlns:a16="http://schemas.microsoft.com/office/drawing/2014/main" id="{C42B8317-AACA-4DC7-AD68-8986DF629972}"/>
              </a:ext>
            </a:extLst>
          </p:cNvPr>
          <p:cNvSpPr>
            <a:spLocks noGrp="1"/>
          </p:cNvSpPr>
          <p:nvPr>
            <p:ph type="body" sz="quarter" idx="14" hasCustomPrompt="1"/>
          </p:nvPr>
        </p:nvSpPr>
        <p:spPr>
          <a:xfrm>
            <a:off x="6480047" y="3264586"/>
            <a:ext cx="5330952" cy="3047313"/>
          </a:xfrm>
        </p:spPr>
        <p:txBody>
          <a:bodyPr/>
          <a:lstStyle>
            <a:lvl1pPr marL="0" indent="0">
              <a:lnSpc>
                <a:spcPct val="90000"/>
              </a:lnSpc>
              <a:buNone/>
              <a:defRPr sz="2400">
                <a:solidFill>
                  <a:schemeClr val="tx1"/>
                </a:solidFill>
                <a:latin typeface="GT Sectra Fine Rg" panose="00000500000000000000" pitchFamily="50" charset="0"/>
              </a:defRPr>
            </a:lvl1pPr>
            <a:lvl2pPr marL="228600" indent="-228600">
              <a:buFont typeface="Graphik" panose="020B0604020202020204" pitchFamily="34" charset="0"/>
              <a:buChar char="•"/>
              <a:defRPr sz="1800">
                <a:solidFill>
                  <a:schemeClr val="tx1"/>
                </a:solidFill>
              </a:defRPr>
            </a:lvl2pPr>
            <a:lvl3pPr marL="457200">
              <a:buFont typeface="Graphik" panose="020B0503030202060203" pitchFamily="34" charset="0"/>
              <a:buChar char="–"/>
              <a:defRPr sz="1800">
                <a:solidFill>
                  <a:schemeClr val="tx1"/>
                </a:solidFill>
              </a:defRPr>
            </a:lvl3pPr>
            <a:lvl4pPr marL="685800">
              <a:buFont typeface="Graphik" panose="020B0604020202020204" pitchFamily="34" charset="0"/>
              <a:buChar char="•"/>
              <a:defRPr sz="1600">
                <a:solidFill>
                  <a:schemeClr val="tx1"/>
                </a:solidFill>
              </a:defRPr>
            </a:lvl4pPr>
            <a:lvl5pPr marL="914400">
              <a:buFont typeface="Graphik" panose="020B0503030202060203" pitchFamily="34" charset="0"/>
              <a:buChar char="–"/>
              <a:defRPr sz="1600">
                <a:solidFill>
                  <a:schemeClr val="tx1"/>
                </a:solidFill>
              </a:defRPr>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GTS_WH" descr="Accenture Greater Than symbol in white">
            <a:extLst>
              <a:ext uri="{FF2B5EF4-FFF2-40B4-BE49-F238E27FC236}">
                <a16:creationId xmlns:a16="http://schemas.microsoft.com/office/drawing/2014/main" id="{9742AFA2-2F86-4FC9-AB33-FE5A8DC3B4C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CF1D8E5-ED70-409D-A4B1-635A02DFE5A1}"/>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587118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9128CE8F-D41A-47B9-921B-C6C1790F8F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26839" y="943234"/>
            <a:ext cx="4191000" cy="4976812"/>
          </a:xfrm>
          <a:prstGeom prst="rect">
            <a:avLst/>
          </a:prstGeom>
          <a:solidFill>
            <a:schemeClr val="tx2">
              <a:lumMod val="20000"/>
              <a:lumOff val="80000"/>
            </a:schemeClr>
          </a:solidFill>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4" name="Slide Number Placeholder 3">
            <a:extLst>
              <a:ext uri="{FF2B5EF4-FFF2-40B4-BE49-F238E27FC236}">
                <a16:creationId xmlns:a16="http://schemas.microsoft.com/office/drawing/2014/main" id="{39A06E6C-6576-4BA5-948F-BD9FE24FA05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94101302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alternative)">
    <p:spTree>
      <p:nvGrpSpPr>
        <p:cNvPr id="1" name=""/>
        <p:cNvGrpSpPr/>
        <p:nvPr/>
      </p:nvGrpSpPr>
      <p:grpSpPr>
        <a:xfrm>
          <a:off x="0" y="0"/>
          <a:ext cx="0" cy="0"/>
          <a:chOff x="0" y="0"/>
          <a:chExt cx="0" cy="0"/>
        </a:xfrm>
      </p:grpSpPr>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a:outerShdw dist="215900" dir="2700000" algn="tl" rotWithShape="0">
              <a:schemeClr val="accent1"/>
            </a:outerShdw>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FD217B10-543D-46E3-A5E7-CA1C578F6F6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61811114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istics 1">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F1C6BE-E6FE-4BD6-8477-A09403EEE56E}"/>
              </a:ext>
            </a:extLst>
          </p:cNvPr>
          <p:cNvSpPr/>
          <p:nvPr userDrawn="1"/>
        </p:nvSpPr>
        <p:spPr bwMode="white">
          <a:xfrm>
            <a:off x="-10" y="-3"/>
            <a:ext cx="6096008" cy="631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32">
            <a:extLst>
              <a:ext uri="{FF2B5EF4-FFF2-40B4-BE49-F238E27FC236}">
                <a16:creationId xmlns:a16="http://schemas.microsoft.com/office/drawing/2014/main" id="{AC315915-FC9E-0942-980E-6C0E99FEA8DD}"/>
              </a:ext>
            </a:extLst>
          </p:cNvPr>
          <p:cNvSpPr>
            <a:spLocks noGrp="1"/>
          </p:cNvSpPr>
          <p:nvPr>
            <p:ph type="body" sz="quarter" idx="18" hasCustomPrompt="1"/>
          </p:nvPr>
        </p:nvSpPr>
        <p:spPr>
          <a:xfrm>
            <a:off x="380986"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92" y="0"/>
            <a:ext cx="6096008" cy="6311900"/>
          </a:xfrm>
          <a:solidFill>
            <a:schemeClr val="bg1">
              <a:lumMod val="95000"/>
            </a:schemeClr>
          </a:solidFill>
        </p:spPr>
        <p:txBody>
          <a:bodyPr tIns="457200" anchor="t"/>
          <a:lstStyle>
            <a:lvl1pPr marL="0" indent="0" algn="ctr">
              <a:buNone/>
              <a:defRPr sz="1400" b="0">
                <a:solidFill>
                  <a:schemeClr val="tx1"/>
                </a:solidFill>
              </a:defRPr>
            </a:lvl1pPr>
          </a:lstStyle>
          <a:p>
            <a:r>
              <a:rPr lang="en-GB"/>
              <a:t>Drag picture to placeholder or click icon to add</a:t>
            </a:r>
            <a:endParaRPr lang="en-US"/>
          </a:p>
        </p:txBody>
      </p:sp>
      <p:sp>
        <p:nvSpPr>
          <p:cNvPr id="27" name="Text Placeholder 26">
            <a:extLst>
              <a:ext uri="{FF2B5EF4-FFF2-40B4-BE49-F238E27FC236}">
                <a16:creationId xmlns:a16="http://schemas.microsoft.com/office/drawing/2014/main" id="{8D7539E0-EC97-4984-8CDD-85CC949BB7FB}"/>
              </a:ext>
            </a:extLst>
          </p:cNvPr>
          <p:cNvSpPr>
            <a:spLocks noGrp="1"/>
          </p:cNvSpPr>
          <p:nvPr>
            <p:ph type="body" sz="quarter" idx="13" hasCustomPrompt="1"/>
          </p:nvPr>
        </p:nvSpPr>
        <p:spPr>
          <a:xfrm>
            <a:off x="381001"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42" name="Straight Connector 41">
            <a:extLst>
              <a:ext uri="{FF2B5EF4-FFF2-40B4-BE49-F238E27FC236}">
                <a16:creationId xmlns:a16="http://schemas.microsoft.com/office/drawing/2014/main" id="{149C8D0A-C37D-4D9A-9703-8A0AFB18570C}"/>
              </a:ext>
            </a:extLst>
          </p:cNvPr>
          <p:cNvCxnSpPr>
            <a:cxnSpLocks/>
          </p:cNvCxnSpPr>
          <p:nvPr userDrawn="1"/>
        </p:nvCxnSpPr>
        <p:spPr>
          <a:xfrm>
            <a:off x="0" y="3155950"/>
            <a:ext cx="60960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3428992"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81001"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3428992"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53" name="Straight Connector 52">
            <a:extLst>
              <a:ext uri="{FF2B5EF4-FFF2-40B4-BE49-F238E27FC236}">
                <a16:creationId xmlns:a16="http://schemas.microsoft.com/office/drawing/2014/main" id="{1BE5BBCC-C957-48B6-99B6-EF1F3E80F622}"/>
              </a:ext>
            </a:extLst>
          </p:cNvPr>
          <p:cNvCxnSpPr>
            <a:cxnSpLocks/>
          </p:cNvCxnSpPr>
          <p:nvPr userDrawn="1"/>
        </p:nvCxnSpPr>
        <p:spPr>
          <a:xfrm>
            <a:off x="3047998" y="-2"/>
            <a:ext cx="0" cy="631190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4EF33C-E010-4503-AC38-BB48E62572E9}"/>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2">
            <a:extLst>
              <a:ext uri="{FF2B5EF4-FFF2-40B4-BE49-F238E27FC236}">
                <a16:creationId xmlns:a16="http://schemas.microsoft.com/office/drawing/2014/main" id="{15FC8104-48E6-B248-8FB6-974B5ABAE65B}"/>
              </a:ext>
            </a:extLst>
          </p:cNvPr>
          <p:cNvSpPr>
            <a:spLocks noGrp="1"/>
          </p:cNvSpPr>
          <p:nvPr>
            <p:ph type="body" sz="quarter" idx="22" hasCustomPrompt="1"/>
          </p:nvPr>
        </p:nvSpPr>
        <p:spPr>
          <a:xfrm>
            <a:off x="3428992"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4" name="Text Placeholder 32">
            <a:extLst>
              <a:ext uri="{FF2B5EF4-FFF2-40B4-BE49-F238E27FC236}">
                <a16:creationId xmlns:a16="http://schemas.microsoft.com/office/drawing/2014/main" id="{27C860B3-C7A0-E840-9D83-305F7392029A}"/>
              </a:ext>
            </a:extLst>
          </p:cNvPr>
          <p:cNvSpPr>
            <a:spLocks noGrp="1"/>
          </p:cNvSpPr>
          <p:nvPr>
            <p:ph type="body" sz="quarter" idx="23" hasCustomPrompt="1"/>
          </p:nvPr>
        </p:nvSpPr>
        <p:spPr>
          <a:xfrm>
            <a:off x="380986" y="4646021"/>
            <a:ext cx="2285996" cy="1665879"/>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5" name="Text Placeholder 32">
            <a:extLst>
              <a:ext uri="{FF2B5EF4-FFF2-40B4-BE49-F238E27FC236}">
                <a16:creationId xmlns:a16="http://schemas.microsoft.com/office/drawing/2014/main" id="{0559DD1F-A98C-F14E-95DC-32EC947751EA}"/>
              </a:ext>
            </a:extLst>
          </p:cNvPr>
          <p:cNvSpPr>
            <a:spLocks noGrp="1"/>
          </p:cNvSpPr>
          <p:nvPr>
            <p:ph type="body" sz="quarter" idx="24" hasCustomPrompt="1"/>
          </p:nvPr>
        </p:nvSpPr>
        <p:spPr>
          <a:xfrm>
            <a:off x="3428992" y="4646020"/>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Footer Placeholder 3">
            <a:extLst>
              <a:ext uri="{FF2B5EF4-FFF2-40B4-BE49-F238E27FC236}">
                <a16:creationId xmlns:a16="http://schemas.microsoft.com/office/drawing/2014/main" id="{3B3ABE64-A2B2-4267-83DE-C2D349057BCF}"/>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19" name="Picture 18" descr="Accenture Greater Than symbol in white">
            <a:extLst>
              <a:ext uri="{FF2B5EF4-FFF2-40B4-BE49-F238E27FC236}">
                <a16:creationId xmlns:a16="http://schemas.microsoft.com/office/drawing/2014/main" id="{E8781F80-F3D9-42F9-B6EE-F6DC303E05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32A306F6-3D4B-4153-AFB5-695424B80AC9}"/>
              </a:ext>
            </a:extLst>
          </p:cNvPr>
          <p:cNvSpPr>
            <a:spLocks noGrp="1"/>
          </p:cNvSpPr>
          <p:nvPr>
            <p:ph type="sldNum" sz="quarter" idx="25"/>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1816601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istics 2">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E53630-789F-425F-8AB1-96EFF4EA1E46}"/>
              </a:ext>
            </a:extLst>
          </p:cNvPr>
          <p:cNvSpPr/>
          <p:nvPr userDrawn="1"/>
        </p:nvSpPr>
        <p:spPr bwMode="white">
          <a:xfrm>
            <a:off x="9144056" y="3155948"/>
            <a:ext cx="3047944" cy="3155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16F949-3472-4EBC-9DC1-05EC807C9FC0}"/>
              </a:ext>
            </a:extLst>
          </p:cNvPr>
          <p:cNvSpPr/>
          <p:nvPr userDrawn="1"/>
        </p:nvSpPr>
        <p:spPr bwMode="white">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76" y="-1"/>
            <a:ext cx="3048024" cy="3151189"/>
          </a:xfrm>
          <a:solidFill>
            <a:schemeClr val="bg1">
              <a:lumMod val="95000"/>
            </a:schemeClr>
          </a:solidFill>
        </p:spPr>
        <p:txBody>
          <a:bodyPr tIns="274320" anchor="t"/>
          <a:lstStyle>
            <a:lvl1pPr marL="0" indent="0" algn="ctr">
              <a:buNone/>
              <a:defRPr sz="1400" b="0">
                <a:solidFill>
                  <a:schemeClr val="tx1"/>
                </a:solidFill>
              </a:defRPr>
            </a:lvl1pPr>
          </a:lstStyle>
          <a:p>
            <a:r>
              <a:rPr lang="en-GB"/>
              <a:t>Drag picture to placeholder </a:t>
            </a:r>
          </a:p>
          <a:p>
            <a:r>
              <a:rPr lang="en-GB"/>
              <a:t>or click icon to add</a:t>
            </a:r>
            <a:endParaRPr lang="en-US"/>
          </a:p>
        </p:txBody>
      </p: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7" name="Text Placeholder 32">
            <a:extLst>
              <a:ext uri="{FF2B5EF4-FFF2-40B4-BE49-F238E27FC236}">
                <a16:creationId xmlns:a16="http://schemas.microsoft.com/office/drawing/2014/main" id="{705CC01D-6D66-4B27-8D0E-E2205E002C2F}"/>
              </a:ext>
            </a:extLst>
          </p:cNvPr>
          <p:cNvSpPr>
            <a:spLocks noGrp="1"/>
          </p:cNvSpPr>
          <p:nvPr>
            <p:ph type="body" sz="quarter" idx="18" hasCustomPrompt="1"/>
          </p:nvPr>
        </p:nvSpPr>
        <p:spPr>
          <a:xfrm>
            <a:off x="9525005" y="1490071"/>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9" name="Text Placeholder 32">
            <a:extLst>
              <a:ext uri="{FF2B5EF4-FFF2-40B4-BE49-F238E27FC236}">
                <a16:creationId xmlns:a16="http://schemas.microsoft.com/office/drawing/2014/main" id="{D36C84D9-D180-4ECA-9C39-AB74A8A3E6B1}"/>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mn-lt"/>
                <a:ea typeface="+mn-ea"/>
                <a:cs typeface="+mn-cs"/>
              </a:defRPr>
            </a:lvl1pPr>
            <a:lvl2pPr marL="0" indent="0">
              <a:spcAft>
                <a:spcPts val="600"/>
              </a:spcAft>
              <a:buNone/>
              <a:defRPr lang="en-US" sz="1600" kern="1200" dirty="0">
                <a:solidFill>
                  <a:schemeClr val="bg1"/>
                </a:solidFill>
                <a:latin typeface="+mn-lt"/>
                <a:ea typeface="+mn-ea"/>
                <a:cs typeface="+mn-cs"/>
              </a:defRPr>
            </a:lvl2pPr>
            <a:lvl3pPr marL="285750" indent="-285750">
              <a:spcAft>
                <a:spcPts val="600"/>
              </a:spcAft>
              <a:defRPr lang="en-US" sz="1600" kern="1200" dirty="0">
                <a:solidFill>
                  <a:schemeClr val="bg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1" name="Text Placeholder 32">
            <a:extLst>
              <a:ext uri="{FF2B5EF4-FFF2-40B4-BE49-F238E27FC236}">
                <a16:creationId xmlns:a16="http://schemas.microsoft.com/office/drawing/2014/main" id="{2ACA6616-E51D-4660-96C1-738E6693FAD3}"/>
              </a:ext>
            </a:extLst>
          </p:cNvPr>
          <p:cNvSpPr>
            <a:spLocks noGrp="1"/>
          </p:cNvSpPr>
          <p:nvPr>
            <p:ph type="body" sz="quarter" idx="22" hasCustomPrompt="1"/>
          </p:nvPr>
        </p:nvSpPr>
        <p:spPr>
          <a:xfrm>
            <a:off x="6476994" y="4647835"/>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Picture Placeholder 35">
            <a:extLst>
              <a:ext uri="{FF2B5EF4-FFF2-40B4-BE49-F238E27FC236}">
                <a16:creationId xmlns:a16="http://schemas.microsoft.com/office/drawing/2014/main" id="{4CA191CE-F49B-4889-A102-DDD1279F3FB2}"/>
              </a:ext>
            </a:extLst>
          </p:cNvPr>
          <p:cNvSpPr>
            <a:spLocks noGrp="1"/>
          </p:cNvSpPr>
          <p:nvPr>
            <p:ph type="pic" sz="quarter" idx="23" hasCustomPrompt="1"/>
          </p:nvPr>
        </p:nvSpPr>
        <p:spPr bwMode="gray">
          <a:xfrm>
            <a:off x="0" y="3155942"/>
            <a:ext cx="3048000" cy="3155958"/>
          </a:xfrm>
          <a:solidFill>
            <a:schemeClr val="bg1">
              <a:lumMod val="95000"/>
            </a:schemeClr>
          </a:solidFill>
        </p:spPr>
        <p:txBody>
          <a:bodyPr vert="horz" lIns="0" tIns="274320" rIns="0" bIns="0" rtlCol="0" anchor="t">
            <a:noAutofit/>
          </a:bodyPr>
          <a:lstStyle>
            <a:lvl1pPr marL="0" indent="0" algn="ctr">
              <a:buNone/>
              <a:defRPr lang="en-US" sz="1400" dirty="0"/>
            </a:lvl1pPr>
          </a:lstStyle>
          <a:p>
            <a:pPr marL="228600" lvl="0" indent="-228600" algn="ctr"/>
            <a:r>
              <a:rPr lang="en-GB"/>
              <a:t>Drag picture to placeholder </a:t>
            </a:r>
          </a:p>
          <a:p>
            <a:pPr marL="228600" lvl="0" indent="-228600" algn="ctr"/>
            <a:r>
              <a:rPr lang="en-GB"/>
              <a:t>or click icon to add</a:t>
            </a:r>
            <a:endParaRPr lang="en-US"/>
          </a:p>
        </p:txBody>
      </p:sp>
      <p:sp>
        <p:nvSpPr>
          <p:cNvPr id="24" name="Text Placeholder 26">
            <a:extLst>
              <a:ext uri="{FF2B5EF4-FFF2-40B4-BE49-F238E27FC236}">
                <a16:creationId xmlns:a16="http://schemas.microsoft.com/office/drawing/2014/main" id="{86209476-BF69-4014-99E6-B53C87141B48}"/>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25" name="Text Placeholder 32">
            <a:extLst>
              <a:ext uri="{FF2B5EF4-FFF2-40B4-BE49-F238E27FC236}">
                <a16:creationId xmlns:a16="http://schemas.microsoft.com/office/drawing/2014/main" id="{07ADCD97-A8C0-487C-9E6C-6CD77C3BE053}"/>
              </a:ext>
            </a:extLst>
          </p:cNvPr>
          <p:cNvSpPr>
            <a:spLocks noGrp="1"/>
          </p:cNvSpPr>
          <p:nvPr>
            <p:ph type="body" sz="quarter" idx="25" hasCustomPrompt="1"/>
          </p:nvPr>
        </p:nvSpPr>
        <p:spPr>
          <a:xfrm>
            <a:off x="9524999" y="4647836"/>
            <a:ext cx="2285995" cy="1662794"/>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5" name="Text Placeholder 26">
            <a:extLst>
              <a:ext uri="{FF2B5EF4-FFF2-40B4-BE49-F238E27FC236}">
                <a16:creationId xmlns:a16="http://schemas.microsoft.com/office/drawing/2014/main" id="{9BC0904C-6BDA-4032-94C2-6417F59042D8}"/>
              </a:ext>
            </a:extLst>
          </p:cNvPr>
          <p:cNvSpPr>
            <a:spLocks noGrp="1"/>
          </p:cNvSpPr>
          <p:nvPr>
            <p:ph type="body" sz="quarter" idx="26" hasCustomPrompt="1"/>
          </p:nvPr>
        </p:nvSpPr>
        <p:spPr>
          <a:xfrm>
            <a:off x="380997" y="380999"/>
            <a:ext cx="5333972" cy="2393952"/>
          </a:xfrm>
        </p:spPr>
        <p:txBody>
          <a:bodyPr anchor="ctr"/>
          <a:lstStyle>
            <a:lvl1pPr marL="0" indent="0">
              <a:buNone/>
              <a:defRPr kumimoji="0" lang="en-US" sz="3600" b="1" i="0" u="none" strike="noStrike" kern="1200" cap="none" spc="0" normalizeH="0" baseline="0" dirty="0">
                <a:ln>
                  <a:noFill/>
                </a:ln>
                <a:solidFill>
                  <a:srgbClr val="000000"/>
                </a:solidFill>
                <a:effectLst/>
                <a:uLnTx/>
                <a:uFillTx/>
                <a:latin typeface="Graphik"/>
                <a:ea typeface="+mj-ea"/>
                <a:cs typeface="+mj-cs"/>
              </a:defRPr>
            </a:lvl1pPr>
            <a:lvl2pPr>
              <a:defRPr/>
            </a:lvl2pPr>
            <a:lvl3pPr>
              <a:defRPr/>
            </a:lvl3pPr>
            <a:lvl4pPr>
              <a:defRPr/>
            </a:lvl4pPr>
            <a:lvl5pPr>
              <a:defRPr/>
            </a:lvl5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Graphik"/>
                <a:ea typeface="+mj-ea"/>
                <a:cs typeface="+mj-cs"/>
              </a:rPr>
              <a:t>P</a:t>
            </a:r>
            <a:r>
              <a:rPr kumimoji="0" lang="en-US" sz="3600" b="1" i="0" u="none" strike="noStrike" kern="1200" cap="none" spc="0" normalizeH="0" baseline="0" noProof="0">
                <a:ln>
                  <a:noFill/>
                </a:ln>
                <a:solidFill>
                  <a:srgbClr val="000000"/>
                </a:solidFill>
                <a:effectLst/>
                <a:uLnTx/>
                <a:uFillTx/>
                <a:latin typeface="Graphik"/>
                <a:ea typeface="+mj-ea"/>
                <a:cs typeface="+mj-cs"/>
              </a:rPr>
              <a:t>lace headline here 36pt, min 30pt)</a:t>
            </a:r>
          </a:p>
        </p:txBody>
      </p:sp>
      <p:sp>
        <p:nvSpPr>
          <p:cNvPr id="22" name="Footer Placeholder 3">
            <a:extLst>
              <a:ext uri="{FF2B5EF4-FFF2-40B4-BE49-F238E27FC236}">
                <a16:creationId xmlns:a16="http://schemas.microsoft.com/office/drawing/2014/main" id="{272DDB3A-459D-40AA-A5E7-DDCDD2DEA3B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23" name="Picture 22" descr="Accenture Greater Than symbol in white">
            <a:extLst>
              <a:ext uri="{FF2B5EF4-FFF2-40B4-BE49-F238E27FC236}">
                <a16:creationId xmlns:a16="http://schemas.microsoft.com/office/drawing/2014/main" id="{78774BCE-242F-4FF9-9C01-D01B97743A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911B33BA-8B14-4BE4-8987-4DD490763486}"/>
              </a:ext>
            </a:extLst>
          </p:cNvPr>
          <p:cNvSpPr>
            <a:spLocks noGrp="1"/>
          </p:cNvSpPr>
          <p:nvPr>
            <p:ph type="sldNum" sz="quarter" idx="27"/>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solidFill>
                <a:schemeClr val="bg1"/>
              </a:solidFill>
            </a:endParaRPr>
          </a:p>
        </p:txBody>
      </p:sp>
    </p:spTree>
    <p:extLst>
      <p:ext uri="{BB962C8B-B14F-4D97-AF65-F5344CB8AC3E}">
        <p14:creationId xmlns:p14="http://schemas.microsoft.com/office/powerpoint/2010/main" val="31290444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Message Gradient Dark 1">
    <p:bg>
      <p:bgPr>
        <a:solidFill>
          <a:schemeClr val="accent3"/>
        </a:solidFill>
        <a:effectLst/>
      </p:bgPr>
    </p:bg>
    <p:spTree>
      <p:nvGrpSpPr>
        <p:cNvPr id="1" name=""/>
        <p:cNvGrpSpPr/>
        <p:nvPr/>
      </p:nvGrpSpPr>
      <p:grpSpPr>
        <a:xfrm>
          <a:off x="0" y="0"/>
          <a:ext cx="0" cy="0"/>
          <a:chOff x="0" y="0"/>
          <a:chExt cx="0" cy="0"/>
        </a:xfrm>
      </p:grpSpPr>
      <p:pic>
        <p:nvPicPr>
          <p:cNvPr id="7" name="Picture 6" descr="Accenture Gradient Dark">
            <a:extLst>
              <a:ext uri="{FF2B5EF4-FFF2-40B4-BE49-F238E27FC236}">
                <a16:creationId xmlns:a16="http://schemas.microsoft.com/office/drawing/2014/main" id="{AB47B586-CFEE-4C32-8227-001B5A89C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Tree>
    <p:extLst>
      <p:ext uri="{BB962C8B-B14F-4D97-AF65-F5344CB8AC3E}">
        <p14:creationId xmlns:p14="http://schemas.microsoft.com/office/powerpoint/2010/main" val="332975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endParaRPr>
          </a:p>
        </p:txBody>
      </p:sp>
      <p:sp>
        <p:nvSpPr>
          <p:cNvPr id="10" name="Footer Placeholder 3">
            <a:extLst>
              <a:ext uri="{FF2B5EF4-FFF2-40B4-BE49-F238E27FC236}">
                <a16:creationId xmlns:a16="http://schemas.microsoft.com/office/drawing/2014/main" id="{8D9D8DCD-E7C3-4F1A-8A48-31319650AC3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B0B0C095-6C73-4899-AD8E-8F75768CF51A}"/>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2AFE70C-67B2-45BA-88F7-45C14692FC25}"/>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16996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6286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5AD31DD4-2506-4E03-897C-F4C8C020F0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 54pt</a:t>
            </a:r>
          </a:p>
        </p:txBody>
      </p:sp>
      <p:sp>
        <p:nvSpPr>
          <p:cNvPr id="12" name="Footer Placeholder 3">
            <a:extLst>
              <a:ext uri="{FF2B5EF4-FFF2-40B4-BE49-F238E27FC236}">
                <a16:creationId xmlns:a16="http://schemas.microsoft.com/office/drawing/2014/main" id="{2A2CFACC-0767-48E1-9FD9-763E5025E7AD}"/>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7" name="GTS_WH" descr="Accenture Greater Than symbol in white">
            <a:extLst>
              <a:ext uri="{FF2B5EF4-FFF2-40B4-BE49-F238E27FC236}">
                <a16:creationId xmlns:a16="http://schemas.microsoft.com/office/drawing/2014/main" id="{AE479463-B4C9-4B9A-BE8B-62B5B9CF007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945BAA91-4288-4230-8881-E1D51DEBFFC3}"/>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12311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83728817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7" name="Footer Placeholder 3">
            <a:extLst>
              <a:ext uri="{FF2B5EF4-FFF2-40B4-BE49-F238E27FC236}">
                <a16:creationId xmlns:a16="http://schemas.microsoft.com/office/drawing/2014/main" id="{D81D62B4-50F4-4143-BFCC-F5508365C8BA}"/>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9F7CFBA7-F1B1-4FF3-932C-7525FBDA5B5C}"/>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512781681"/>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6BF2C1-BAA9-4BAD-9934-C110D730322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7F030600-A2B3-4AAD-808D-56DA9B773301}"/>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96753979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88684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alutation-GTS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7" name="TextBox 6">
            <a:extLst>
              <a:ext uri="{FF2B5EF4-FFF2-40B4-BE49-F238E27FC236}">
                <a16:creationId xmlns:a16="http://schemas.microsoft.com/office/drawing/2014/main" id="{35F21F7E-CEFA-4A8F-862E-8631C40CEA2C}"/>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sp>
        <p:nvSpPr>
          <p:cNvPr id="10" name="GTS_WH" descr="Accenture Greater Than symbol in white">
            <a:extLst>
              <a:ext uri="{FF2B5EF4-FFF2-40B4-BE49-F238E27FC236}">
                <a16:creationId xmlns:a16="http://schemas.microsoft.com/office/drawing/2014/main" id="{494AA491-F1F8-4D38-B722-DB2F38B198B8}"/>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4876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guide id="2" pos="3840">
          <p15:clr>
            <a:srgbClr val="C35EA4"/>
          </p15:clr>
        </p15:guide>
        <p15:guide id="3" orient="horz" pos="3608">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lutation-Logo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grpSp>
        <p:nvGrpSpPr>
          <p:cNvPr id="12" name="Logo_WH" descr="Accenture logo in white">
            <a:extLst>
              <a:ext uri="{FF2B5EF4-FFF2-40B4-BE49-F238E27FC236}">
                <a16:creationId xmlns:a16="http://schemas.microsoft.com/office/drawing/2014/main" id="{0D82E30B-4E95-4B73-9014-71990AE21DBE}"/>
              </a:ext>
            </a:extLst>
          </p:cNvPr>
          <p:cNvGrpSpPr>
            <a:grpSpLocks noChangeAspect="1"/>
          </p:cNvGrpSpPr>
          <p:nvPr userDrawn="1"/>
        </p:nvGrpSpPr>
        <p:grpSpPr bwMode="black">
          <a:xfrm>
            <a:off x="5154167" y="5374201"/>
            <a:ext cx="1883664" cy="496247"/>
            <a:chOff x="1561" y="187"/>
            <a:chExt cx="4536" cy="1195"/>
          </a:xfrm>
        </p:grpSpPr>
        <p:sp>
          <p:nvSpPr>
            <p:cNvPr id="13" name="Freeform 5">
              <a:extLst>
                <a:ext uri="{FF2B5EF4-FFF2-40B4-BE49-F238E27FC236}">
                  <a16:creationId xmlns:a16="http://schemas.microsoft.com/office/drawing/2014/main" id="{008CD909-AC78-4980-BB04-8608F18CDC22}"/>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8B5D8E88-5919-40A0-A4A4-2E6587AD687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17655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p15:clr>
            <a:srgbClr val="C35EA4"/>
          </p15:clr>
        </p15:guide>
        <p15:guide id="2" pos="3840">
          <p15:clr>
            <a:srgbClr val="C35EA4"/>
          </p15:clr>
        </p15:guide>
        <p15:guide id="3" orient="horz" pos="216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lutation-GTS Keylin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7882D0-879F-974F-B35F-EE91948B7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4" name="Graphic 3">
            <a:extLst>
              <a:ext uri="{FF2B5EF4-FFF2-40B4-BE49-F238E27FC236}">
                <a16:creationId xmlns:a16="http://schemas.microsoft.com/office/drawing/2014/main" id="{2DF26BFD-3D15-48EA-A458-43E2274B93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4622800" y="0"/>
            <a:ext cx="7188200" cy="6858000"/>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80975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lutation-GTS left-image bkgnd">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E7551B-7F86-46D2-A90B-DF5CC30BDFD8}"/>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6" name="GTS_WH" descr="Accenture Greater Than symbol in white">
            <a:extLst>
              <a:ext uri="{FF2B5EF4-FFF2-40B4-BE49-F238E27FC236}">
                <a16:creationId xmlns:a16="http://schemas.microsoft.com/office/drawing/2014/main" id="{5820492B-C4D2-42F2-B2B8-CB1CE70F894B}"/>
              </a:ext>
            </a:extLst>
          </p:cNvPr>
          <p:cNvSpPr>
            <a:spLocks noChangeAspect="1"/>
          </p:cNvSpPr>
          <p:nvPr userDrawn="1"/>
        </p:nvSpPr>
        <p:spPr bwMode="black">
          <a:xfrm>
            <a:off x="380999" y="5607812"/>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607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theme" Target="../theme/theme4.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874208" y="-24325"/>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128735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ft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Arial"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Arial"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Arial"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Arial"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Arial"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Arial"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Arial"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Arial"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Arial"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7DDB142-D2CF-40B4-A01C-1017D011CA6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6" progId="TCLayout.ActiveDocument.1">
                  <p:embed/>
                </p:oleObj>
              </mc:Choice>
              <mc:Fallback>
                <p:oleObj name="think-cell スライド" r:id="rId4" imgW="395" imgH="396" progId="TCLayout.ActiveDocument.1">
                  <p:embed/>
                  <p:pic>
                    <p:nvPicPr>
                      <p:cNvPr id="4" name="オブジェクト 3" hidden="1">
                        <a:extLst>
                          <a:ext uri="{FF2B5EF4-FFF2-40B4-BE49-F238E27FC236}">
                            <a16:creationId xmlns:a16="http://schemas.microsoft.com/office/drawing/2014/main" id="{77DDB142-D2CF-40B4-A01C-1017D011CA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a:extLst>
              <a:ext uri="{FF2B5EF4-FFF2-40B4-BE49-F238E27FC236}">
                <a16:creationId xmlns:a16="http://schemas.microsoft.com/office/drawing/2014/main" id="{A7CD7099-4CF2-4A72-8769-1A42098B3C74}"/>
              </a:ext>
            </a:extLst>
          </p:cNvPr>
          <p:cNvSpPr/>
          <p:nvPr userDrawn="1">
            <p:custDataLst>
              <p:tags r:id="rId3"/>
            </p:custDataLst>
          </p:nvPr>
        </p:nvSpPr>
        <p:spPr>
          <a:xfrm>
            <a:off x="0" y="0"/>
            <a:ext cx="158709"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kumimoji="1" lang="ja-JP" altLang="en-US" sz="4800" b="0"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Tree>
    <p:extLst>
      <p:ext uri="{BB962C8B-B14F-4D97-AF65-F5344CB8AC3E}">
        <p14:creationId xmlns:p14="http://schemas.microsoft.com/office/powerpoint/2010/main" val="2383314966"/>
      </p:ext>
    </p:extLst>
  </p:cSld>
  <p:clrMap bg1="lt1" tx1="dk1" bg2="lt2" tx2="dk2" accent1="accent1" accent2="accent2" accent3="accent3" accent4="accent4" accent5="accent5" accent6="accent6" hlink="hlink" folHlink="folHlink"/>
  <p:hf hdr="0" ftr="0" dt="0"/>
  <p:txStyles>
    <p:titleStyle>
      <a:lvl1pPr algn="ctr" defTabSz="914309" rtl="0" eaLnBrk="1" latinLnBrk="0" hangingPunct="1">
        <a:lnSpc>
          <a:spcPct val="90000"/>
        </a:lnSpc>
        <a:spcBef>
          <a:spcPct val="0"/>
        </a:spcBef>
        <a:buNone/>
        <a:defRPr kumimoji="1" sz="4800" kern="1200">
          <a:solidFill>
            <a:schemeClr val="tx1"/>
          </a:solidFill>
          <a:latin typeface="Meiryo UI" panose="020B0604030504040204" pitchFamily="50" charset="-128"/>
          <a:ea typeface="Meiryo UI" panose="020B0604030504040204" pitchFamily="50" charset="-128"/>
          <a:cs typeface="+mj-cs"/>
          <a:sym typeface="Meiryo UI" panose="020B0604030504040204" pitchFamily="50" charset="-128"/>
        </a:defRPr>
      </a:lvl1pPr>
    </p:titleStyle>
    <p:bodyStyle>
      <a:lvl1pPr marL="228577" indent="-228577" algn="ctr" defTabSz="914309"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685731" indent="-228577" algn="ctr" defTabSz="914309" rtl="0" eaLnBrk="1" latinLnBrk="0" hangingPunct="1">
        <a:lnSpc>
          <a:spcPct val="90000"/>
        </a:lnSpc>
        <a:spcBef>
          <a:spcPts val="500"/>
        </a:spcBef>
        <a:buFont typeface="Arial" panose="020B0604020202020204" pitchFamily="34" charset="0"/>
        <a:buChar char="•"/>
        <a:defRPr kumimoji="1" sz="23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1142886" indent="-228577" algn="ctr" defTabSz="914309" rtl="0" eaLnBrk="1" latinLnBrk="0" hangingPunct="1">
        <a:lnSpc>
          <a:spcPct val="90000"/>
        </a:lnSpc>
        <a:spcBef>
          <a:spcPts val="500"/>
        </a:spcBef>
        <a:buFont typeface="Arial" panose="020B0604020202020204" pitchFamily="34" charset="0"/>
        <a:buChar char="•"/>
        <a:defRPr kumimoji="1" sz="19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600040"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2057194"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514348"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502"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09" rtl="0" eaLnBrk="1" latinLnBrk="0" hangingPunct="1">
        <a:defRPr kumimoji="1" sz="1799" kern="1200">
          <a:solidFill>
            <a:schemeClr val="tx1"/>
          </a:solidFill>
          <a:latin typeface="+mn-lt"/>
          <a:ea typeface="+mn-ea"/>
          <a:cs typeface="+mn-cs"/>
        </a:defRPr>
      </a:lvl1pPr>
      <a:lvl2pPr marL="457154" algn="l" defTabSz="914309" rtl="0" eaLnBrk="1" latinLnBrk="0" hangingPunct="1">
        <a:defRPr kumimoji="1" sz="1799" kern="1200">
          <a:solidFill>
            <a:schemeClr val="tx1"/>
          </a:solidFill>
          <a:latin typeface="+mn-lt"/>
          <a:ea typeface="+mn-ea"/>
          <a:cs typeface="+mn-cs"/>
        </a:defRPr>
      </a:lvl2pPr>
      <a:lvl3pPr marL="914309" algn="l" defTabSz="914309" rtl="0" eaLnBrk="1" latinLnBrk="0" hangingPunct="1">
        <a:defRPr kumimoji="1" sz="1799" kern="1200">
          <a:solidFill>
            <a:schemeClr val="tx1"/>
          </a:solidFill>
          <a:latin typeface="+mn-lt"/>
          <a:ea typeface="+mn-ea"/>
          <a:cs typeface="+mn-cs"/>
        </a:defRPr>
      </a:lvl3pPr>
      <a:lvl4pPr marL="1371462" algn="l" defTabSz="914309" rtl="0" eaLnBrk="1" latinLnBrk="0" hangingPunct="1">
        <a:defRPr kumimoji="1" sz="1799" kern="1200">
          <a:solidFill>
            <a:schemeClr val="tx1"/>
          </a:solidFill>
          <a:latin typeface="+mn-lt"/>
          <a:ea typeface="+mn-ea"/>
          <a:cs typeface="+mn-cs"/>
        </a:defRPr>
      </a:lvl4pPr>
      <a:lvl5pPr marL="1828617" algn="l" defTabSz="914309" rtl="0" eaLnBrk="1" latinLnBrk="0" hangingPunct="1">
        <a:defRPr kumimoji="1" sz="1799" kern="1200">
          <a:solidFill>
            <a:schemeClr val="tx1"/>
          </a:solidFill>
          <a:latin typeface="+mn-lt"/>
          <a:ea typeface="+mn-ea"/>
          <a:cs typeface="+mn-cs"/>
        </a:defRPr>
      </a:lvl5pPr>
      <a:lvl6pPr marL="2285771" algn="l" defTabSz="914309" rtl="0" eaLnBrk="1" latinLnBrk="0" hangingPunct="1">
        <a:defRPr kumimoji="1" sz="1799" kern="1200">
          <a:solidFill>
            <a:schemeClr val="tx1"/>
          </a:solidFill>
          <a:latin typeface="+mn-lt"/>
          <a:ea typeface="+mn-ea"/>
          <a:cs typeface="+mn-cs"/>
        </a:defRPr>
      </a:lvl6pPr>
      <a:lvl7pPr marL="2742926" algn="l" defTabSz="914309" rtl="0" eaLnBrk="1" latinLnBrk="0" hangingPunct="1">
        <a:defRPr kumimoji="1" sz="1799" kern="1200">
          <a:solidFill>
            <a:schemeClr val="tx1"/>
          </a:solidFill>
          <a:latin typeface="+mn-lt"/>
          <a:ea typeface="+mn-ea"/>
          <a:cs typeface="+mn-cs"/>
        </a:defRPr>
      </a:lvl7pPr>
      <a:lvl8pPr marL="3200080" algn="l" defTabSz="914309" rtl="0" eaLnBrk="1" latinLnBrk="0" hangingPunct="1">
        <a:defRPr kumimoji="1" sz="1799" kern="1200">
          <a:solidFill>
            <a:schemeClr val="tx1"/>
          </a:solidFill>
          <a:latin typeface="+mn-lt"/>
          <a:ea typeface="+mn-ea"/>
          <a:cs typeface="+mn-cs"/>
        </a:defRPr>
      </a:lvl8pPr>
      <a:lvl9pPr marL="3657235" algn="l" defTabSz="914309"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392DB9-1922-8C08-8166-1BBC6E97730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15" imgH="416" progId="TCLayout.ActiveDocument.1">
                  <p:embed/>
                </p:oleObj>
              </mc:Choice>
              <mc:Fallback>
                <p:oleObj name="think-cell スライド" r:id="rId4" imgW="415" imgH="416" progId="TCLayout.ActiveDocument.1">
                  <p:embed/>
                  <p:pic>
                    <p:nvPicPr>
                      <p:cNvPr id="6" name="think-cell data - do not delete" hidden="1">
                        <a:extLst>
                          <a:ext uri="{FF2B5EF4-FFF2-40B4-BE49-F238E27FC236}">
                            <a16:creationId xmlns:a16="http://schemas.microsoft.com/office/drawing/2014/main" id="{00392DB9-1922-8C08-8166-1BBC6E9773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a:noFill/>
          <a:ln w="12700" cmpd="sng">
            <a:noFill/>
            <a:prstDash val="solid"/>
          </a:ln>
        </p:spPr>
        <p:txBody>
          <a:bodyPr vert="horz" wrap="square" lIns="91440" tIns="45720" rIns="91440" bIns="45720" rtlCol="0" anchor="ctr" anchorCtr="0">
            <a:noAutofit/>
          </a:bodyPr>
          <a:lstStyle/>
          <a:p>
            <a:pPr lvl="0"/>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a:noFill/>
          <a:ln w="12700" cmpd="sng">
            <a:noFill/>
            <a:prstDash val="solid"/>
          </a:ln>
        </p:spPr>
        <p:txBody>
          <a:bodyPr vert="horz" wrap="square" lIns="91440" tIns="45720" rIns="91440" bIns="45720" rtlCol="0" anchor="t" anchorCtr="0">
            <a:noAutofit/>
          </a:bodyPr>
          <a:lstStyle/>
          <a:p>
            <a:pPr marL="0" lvl="0" indent="0">
              <a:spcAft>
                <a:spcPts val="0"/>
              </a:spcAft>
              <a:buNone/>
            </a:pPr>
            <a:r>
              <a:rPr lang="en-US"/>
              <a:t>Place message here</a:t>
            </a:r>
          </a:p>
        </p:txBody>
      </p:sp>
    </p:spTree>
    <p:extLst>
      <p:ext uri="{BB962C8B-B14F-4D97-AF65-F5344CB8AC3E}">
        <p14:creationId xmlns:p14="http://schemas.microsoft.com/office/powerpoint/2010/main" val="2908745708"/>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80000"/>
        </a:lnSpc>
        <a:spcBef>
          <a:spcPct val="0"/>
        </a:spcBef>
        <a:buNone/>
        <a:defRPr kumimoji="1" lang="en-US" sz="3000" b="1" kern="1200" dirty="0">
          <a:solidFill>
            <a:srgbClr val="000000"/>
          </a:solidFill>
          <a:latin typeface="Meiryo UI"/>
          <a:ea typeface="Meiryo UI"/>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b="0" kern="1200" dirty="0">
          <a:solidFill>
            <a:srgbClr val="000000"/>
          </a:solidFill>
          <a:latin typeface="Meiryo UI"/>
          <a:ea typeface="Meiryo UI"/>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lang="en-US" sz="2000" kern="1200" dirty="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2000" kern="1200" dirty="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lang="en-US" sz="1800" kern="1200" dirty="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kern="1200" dirty="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lang="en-US" sz="1600" kern="1200" dirty="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200" kern="1200" dirty="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000" b="1" kern="1200" dirty="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800" kern="1200" dirty="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787944" y="0"/>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38409906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Lst>
  <p:hf hd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4.xml"/><Relationship Id="rId1" Type="http://schemas.openxmlformats.org/officeDocument/2006/relationships/video" Target="https://www.youtube.com/embed/af-f2slxxOs?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cie-jp.org/contac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0E24EE3-AD48-3F8F-AEE4-239F9A593C4F}"/>
              </a:ext>
            </a:extLst>
          </p:cNvPr>
          <p:cNvSpPr/>
          <p:nvPr/>
        </p:nvSpPr>
        <p:spPr>
          <a:xfrm>
            <a:off x="0" y="0"/>
            <a:ext cx="12192000" cy="6858000"/>
          </a:xfrm>
          <a:prstGeom prst="rect">
            <a:avLst/>
          </a:prstGeom>
          <a:solidFill>
            <a:srgbClr val="E38425"/>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600" b="1" dirty="0">
                <a:solidFill>
                  <a:schemeClr val="bg1"/>
                </a:solidFill>
                <a:latin typeface="游ゴシック" panose="020B0400000000000000" pitchFamily="50" charset="-128"/>
                <a:ea typeface="游ゴシック" panose="020B0400000000000000" pitchFamily="50" charset="-128"/>
              </a:rPr>
              <a:t>子どもの非認知能力どうはかる？</a:t>
            </a:r>
            <a:endParaRPr kumimoji="1" lang="en-US" altLang="ja-JP" sz="9600" b="1"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6000" b="1" dirty="0">
              <a:solidFill>
                <a:schemeClr val="bg1"/>
              </a:solidFill>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専門知識がなくても大丈夫！</a:t>
            </a:r>
            <a:endParaRPr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4643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9ED09-CD4F-8AF4-0F1F-D9443E6557B6}"/>
              </a:ext>
            </a:extLst>
          </p:cNvPr>
          <p:cNvSpPr>
            <a:spLocks noGrp="1"/>
          </p:cNvSpPr>
          <p:nvPr>
            <p:ph type="title"/>
          </p:nvPr>
        </p:nvSpPr>
        <p:spPr>
          <a:xfrm>
            <a:off x="381000" y="381000"/>
            <a:ext cx="11430000" cy="571502"/>
          </a:xfrm>
        </p:spPr>
        <p:txBody>
          <a:bodyPr/>
          <a:lstStyle/>
          <a:p>
            <a:r>
              <a:rPr lang="ja-JP" altLang="en-US" dirty="0"/>
              <a:t>次世代ルーブリック評価の対象学年</a:t>
            </a:r>
            <a:endParaRPr kumimoji="1" lang="ja-JP" altLang="en-US" dirty="0"/>
          </a:p>
        </p:txBody>
      </p:sp>
      <p:sp>
        <p:nvSpPr>
          <p:cNvPr id="5" name="正方形/長方形 4">
            <a:extLst>
              <a:ext uri="{FF2B5EF4-FFF2-40B4-BE49-F238E27FC236}">
                <a16:creationId xmlns:a16="http://schemas.microsoft.com/office/drawing/2014/main" id="{E1715E08-C2ED-411C-A55E-F4B0DF9F7561}"/>
              </a:ext>
            </a:extLst>
          </p:cNvPr>
          <p:cNvSpPr/>
          <p:nvPr/>
        </p:nvSpPr>
        <p:spPr>
          <a:xfrm>
            <a:off x="4323522" y="1371600"/>
            <a:ext cx="7156174" cy="725557"/>
          </a:xfrm>
          <a:prstGeom prst="rect">
            <a:avLst/>
          </a:prstGeom>
          <a:solidFill>
            <a:schemeClr val="tx2">
              <a:lumMod val="50000"/>
              <a:alpha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solidFill>
                  <a:schemeClr val="tx1"/>
                </a:solidFill>
              </a:rPr>
              <a:t>対象学年</a:t>
            </a:r>
          </a:p>
        </p:txBody>
      </p:sp>
      <p:sp>
        <p:nvSpPr>
          <p:cNvPr id="6" name="正方形/長方形 5">
            <a:extLst>
              <a:ext uri="{FF2B5EF4-FFF2-40B4-BE49-F238E27FC236}">
                <a16:creationId xmlns:a16="http://schemas.microsoft.com/office/drawing/2014/main" id="{8E60FD02-F27A-4511-3282-AD6BE9DCF2F5}"/>
              </a:ext>
            </a:extLst>
          </p:cNvPr>
          <p:cNvSpPr/>
          <p:nvPr/>
        </p:nvSpPr>
        <p:spPr>
          <a:xfrm>
            <a:off x="381000" y="2097157"/>
            <a:ext cx="3942522" cy="1461052"/>
          </a:xfrm>
          <a:prstGeom prst="rect">
            <a:avLst/>
          </a:prstGeom>
          <a:solidFill>
            <a:schemeClr val="tx2">
              <a:lumMod val="50000"/>
              <a:alpha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solidFill>
                  <a:schemeClr val="tx1"/>
                </a:solidFill>
              </a:rPr>
              <a:t>小学校</a:t>
            </a:r>
          </a:p>
        </p:txBody>
      </p:sp>
      <p:sp>
        <p:nvSpPr>
          <p:cNvPr id="7" name="正方形/長方形 6">
            <a:extLst>
              <a:ext uri="{FF2B5EF4-FFF2-40B4-BE49-F238E27FC236}">
                <a16:creationId xmlns:a16="http://schemas.microsoft.com/office/drawing/2014/main" id="{C37BC875-93AD-9BA5-B938-B22DB5E96E01}"/>
              </a:ext>
            </a:extLst>
          </p:cNvPr>
          <p:cNvSpPr/>
          <p:nvPr/>
        </p:nvSpPr>
        <p:spPr>
          <a:xfrm>
            <a:off x="381000" y="3558209"/>
            <a:ext cx="3942522" cy="1461052"/>
          </a:xfrm>
          <a:prstGeom prst="rect">
            <a:avLst/>
          </a:prstGeom>
          <a:solidFill>
            <a:schemeClr val="tx2">
              <a:lumMod val="50000"/>
              <a:alpha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solidFill>
                  <a:schemeClr val="tx1"/>
                </a:solidFill>
              </a:rPr>
              <a:t>中学校</a:t>
            </a:r>
          </a:p>
        </p:txBody>
      </p:sp>
      <p:sp>
        <p:nvSpPr>
          <p:cNvPr id="8" name="正方形/長方形 7">
            <a:extLst>
              <a:ext uri="{FF2B5EF4-FFF2-40B4-BE49-F238E27FC236}">
                <a16:creationId xmlns:a16="http://schemas.microsoft.com/office/drawing/2014/main" id="{FD041E0D-FA8E-63AB-C0CA-72C53AE825A1}"/>
              </a:ext>
            </a:extLst>
          </p:cNvPr>
          <p:cNvSpPr/>
          <p:nvPr/>
        </p:nvSpPr>
        <p:spPr>
          <a:xfrm>
            <a:off x="381000" y="5019261"/>
            <a:ext cx="3942522" cy="1461052"/>
          </a:xfrm>
          <a:prstGeom prst="rect">
            <a:avLst/>
          </a:prstGeom>
          <a:solidFill>
            <a:schemeClr val="tx2">
              <a:lumMod val="50000"/>
              <a:alpha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solidFill>
                  <a:schemeClr val="tx1"/>
                </a:solidFill>
              </a:rPr>
              <a:t>高等学校</a:t>
            </a:r>
          </a:p>
        </p:txBody>
      </p:sp>
      <p:sp>
        <p:nvSpPr>
          <p:cNvPr id="9" name="正方形/長方形 8">
            <a:extLst>
              <a:ext uri="{FF2B5EF4-FFF2-40B4-BE49-F238E27FC236}">
                <a16:creationId xmlns:a16="http://schemas.microsoft.com/office/drawing/2014/main" id="{189299D8-C76A-1C40-24B5-94631A6C57F1}"/>
              </a:ext>
            </a:extLst>
          </p:cNvPr>
          <p:cNvSpPr/>
          <p:nvPr/>
        </p:nvSpPr>
        <p:spPr>
          <a:xfrm>
            <a:off x="4323523" y="2097157"/>
            <a:ext cx="1192696" cy="1461052"/>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strike="sngStrike" dirty="0"/>
              <a:t>1</a:t>
            </a:r>
            <a:r>
              <a:rPr lang="ja-JP" altLang="en-US" b="1" strike="sngStrike" dirty="0"/>
              <a:t>年生</a:t>
            </a:r>
            <a:endParaRPr kumimoji="1" lang="ja-JP" altLang="en-US" b="1" strike="sngStrike" dirty="0"/>
          </a:p>
        </p:txBody>
      </p:sp>
      <p:sp>
        <p:nvSpPr>
          <p:cNvPr id="10" name="正方形/長方形 9">
            <a:extLst>
              <a:ext uri="{FF2B5EF4-FFF2-40B4-BE49-F238E27FC236}">
                <a16:creationId xmlns:a16="http://schemas.microsoft.com/office/drawing/2014/main" id="{6CDD6742-94D0-4A23-D29B-79D433F882B4}"/>
              </a:ext>
            </a:extLst>
          </p:cNvPr>
          <p:cNvSpPr/>
          <p:nvPr/>
        </p:nvSpPr>
        <p:spPr>
          <a:xfrm>
            <a:off x="5516219" y="2097157"/>
            <a:ext cx="1192696" cy="1461052"/>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strike="sngStrike" dirty="0"/>
              <a:t>2</a:t>
            </a:r>
            <a:r>
              <a:rPr lang="ja-JP" altLang="en-US" b="1" strike="sngStrike" dirty="0"/>
              <a:t>年生</a:t>
            </a:r>
            <a:endParaRPr kumimoji="1" lang="ja-JP" altLang="en-US" b="1" strike="sngStrike" dirty="0"/>
          </a:p>
        </p:txBody>
      </p:sp>
      <p:sp>
        <p:nvSpPr>
          <p:cNvPr id="11" name="正方形/長方形 10">
            <a:extLst>
              <a:ext uri="{FF2B5EF4-FFF2-40B4-BE49-F238E27FC236}">
                <a16:creationId xmlns:a16="http://schemas.microsoft.com/office/drawing/2014/main" id="{FE9BE0A0-8AE8-0724-069D-7BABE08FD120}"/>
              </a:ext>
            </a:extLst>
          </p:cNvPr>
          <p:cNvSpPr/>
          <p:nvPr/>
        </p:nvSpPr>
        <p:spPr>
          <a:xfrm>
            <a:off x="6708915" y="2097157"/>
            <a:ext cx="1192696" cy="1461052"/>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strike="sngStrike" dirty="0"/>
              <a:t>3</a:t>
            </a:r>
            <a:r>
              <a:rPr lang="ja-JP" altLang="en-US" b="1" strike="sngStrike" dirty="0"/>
              <a:t>年生</a:t>
            </a:r>
            <a:endParaRPr kumimoji="1" lang="ja-JP" altLang="en-US" b="1" strike="sngStrike" dirty="0"/>
          </a:p>
        </p:txBody>
      </p:sp>
      <p:sp>
        <p:nvSpPr>
          <p:cNvPr id="12" name="正方形/長方形 11">
            <a:extLst>
              <a:ext uri="{FF2B5EF4-FFF2-40B4-BE49-F238E27FC236}">
                <a16:creationId xmlns:a16="http://schemas.microsoft.com/office/drawing/2014/main" id="{78ED3B2F-4793-92B8-C2C4-C75E0D6574FF}"/>
              </a:ext>
            </a:extLst>
          </p:cNvPr>
          <p:cNvSpPr/>
          <p:nvPr/>
        </p:nvSpPr>
        <p:spPr>
          <a:xfrm>
            <a:off x="7901610" y="2097157"/>
            <a:ext cx="1192696"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4</a:t>
            </a:r>
            <a:r>
              <a:rPr lang="ja-JP" altLang="en-US" b="1" dirty="0"/>
              <a:t>年生</a:t>
            </a:r>
            <a:endParaRPr kumimoji="1" lang="ja-JP" altLang="en-US" b="1" dirty="0"/>
          </a:p>
        </p:txBody>
      </p:sp>
      <p:sp>
        <p:nvSpPr>
          <p:cNvPr id="13" name="正方形/長方形 12">
            <a:extLst>
              <a:ext uri="{FF2B5EF4-FFF2-40B4-BE49-F238E27FC236}">
                <a16:creationId xmlns:a16="http://schemas.microsoft.com/office/drawing/2014/main" id="{16A553B7-7FEB-03C3-695F-8E1636EE95FA}"/>
              </a:ext>
            </a:extLst>
          </p:cNvPr>
          <p:cNvSpPr/>
          <p:nvPr/>
        </p:nvSpPr>
        <p:spPr>
          <a:xfrm>
            <a:off x="9094305" y="2097157"/>
            <a:ext cx="1192696"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5</a:t>
            </a:r>
            <a:r>
              <a:rPr lang="ja-JP" altLang="en-US" b="1" dirty="0"/>
              <a:t>年生</a:t>
            </a:r>
            <a:endParaRPr kumimoji="1" lang="ja-JP" altLang="en-US" b="1" dirty="0"/>
          </a:p>
        </p:txBody>
      </p:sp>
      <p:sp>
        <p:nvSpPr>
          <p:cNvPr id="14" name="正方形/長方形 13">
            <a:extLst>
              <a:ext uri="{FF2B5EF4-FFF2-40B4-BE49-F238E27FC236}">
                <a16:creationId xmlns:a16="http://schemas.microsoft.com/office/drawing/2014/main" id="{BA8AC0D6-4195-2CE5-266B-FCD839D99A7A}"/>
              </a:ext>
            </a:extLst>
          </p:cNvPr>
          <p:cNvSpPr/>
          <p:nvPr/>
        </p:nvSpPr>
        <p:spPr>
          <a:xfrm>
            <a:off x="10287001" y="2097157"/>
            <a:ext cx="1192696"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6</a:t>
            </a:r>
            <a:r>
              <a:rPr lang="ja-JP" altLang="en-US" b="1" dirty="0"/>
              <a:t>年生</a:t>
            </a:r>
            <a:endParaRPr kumimoji="1" lang="ja-JP" altLang="en-US" b="1" dirty="0"/>
          </a:p>
        </p:txBody>
      </p:sp>
      <p:sp>
        <p:nvSpPr>
          <p:cNvPr id="17" name="正方形/長方形 16">
            <a:extLst>
              <a:ext uri="{FF2B5EF4-FFF2-40B4-BE49-F238E27FC236}">
                <a16:creationId xmlns:a16="http://schemas.microsoft.com/office/drawing/2014/main" id="{A38BD15D-81FF-70EE-6036-A6F93DAFED51}"/>
              </a:ext>
            </a:extLst>
          </p:cNvPr>
          <p:cNvSpPr/>
          <p:nvPr/>
        </p:nvSpPr>
        <p:spPr>
          <a:xfrm>
            <a:off x="4323522" y="3558209"/>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1</a:t>
            </a:r>
            <a:r>
              <a:rPr lang="ja-JP" altLang="en-US" b="1" dirty="0"/>
              <a:t>年生</a:t>
            </a:r>
            <a:endParaRPr kumimoji="1" lang="ja-JP" altLang="en-US" b="1" dirty="0"/>
          </a:p>
        </p:txBody>
      </p:sp>
      <p:sp>
        <p:nvSpPr>
          <p:cNvPr id="18" name="正方形/長方形 17">
            <a:extLst>
              <a:ext uri="{FF2B5EF4-FFF2-40B4-BE49-F238E27FC236}">
                <a16:creationId xmlns:a16="http://schemas.microsoft.com/office/drawing/2014/main" id="{DC9B82D1-4336-6AD6-50A9-D0F268125129}"/>
              </a:ext>
            </a:extLst>
          </p:cNvPr>
          <p:cNvSpPr/>
          <p:nvPr/>
        </p:nvSpPr>
        <p:spPr>
          <a:xfrm>
            <a:off x="6708913" y="3558209"/>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2</a:t>
            </a:r>
            <a:r>
              <a:rPr lang="ja-JP" altLang="en-US" b="1" dirty="0"/>
              <a:t>年生</a:t>
            </a:r>
            <a:endParaRPr kumimoji="1" lang="ja-JP" altLang="en-US" b="1" dirty="0"/>
          </a:p>
        </p:txBody>
      </p:sp>
      <p:sp>
        <p:nvSpPr>
          <p:cNvPr id="19" name="正方形/長方形 18">
            <a:extLst>
              <a:ext uri="{FF2B5EF4-FFF2-40B4-BE49-F238E27FC236}">
                <a16:creationId xmlns:a16="http://schemas.microsoft.com/office/drawing/2014/main" id="{C6D3B639-AF8D-B7CB-51F7-18B31DA84741}"/>
              </a:ext>
            </a:extLst>
          </p:cNvPr>
          <p:cNvSpPr/>
          <p:nvPr/>
        </p:nvSpPr>
        <p:spPr>
          <a:xfrm>
            <a:off x="9094305" y="3558209"/>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3</a:t>
            </a:r>
            <a:r>
              <a:rPr lang="ja-JP" altLang="en-US" b="1" dirty="0"/>
              <a:t>年生</a:t>
            </a:r>
            <a:endParaRPr kumimoji="1" lang="ja-JP" altLang="en-US" b="1" dirty="0"/>
          </a:p>
        </p:txBody>
      </p:sp>
      <p:sp>
        <p:nvSpPr>
          <p:cNvPr id="25" name="正方形/長方形 24">
            <a:extLst>
              <a:ext uri="{FF2B5EF4-FFF2-40B4-BE49-F238E27FC236}">
                <a16:creationId xmlns:a16="http://schemas.microsoft.com/office/drawing/2014/main" id="{150C6A2D-5C58-0FC6-D793-A9D049F1B237}"/>
              </a:ext>
            </a:extLst>
          </p:cNvPr>
          <p:cNvSpPr/>
          <p:nvPr/>
        </p:nvSpPr>
        <p:spPr>
          <a:xfrm>
            <a:off x="4323522" y="5019261"/>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1</a:t>
            </a:r>
            <a:r>
              <a:rPr lang="ja-JP" altLang="en-US" b="1" dirty="0"/>
              <a:t>年生</a:t>
            </a:r>
            <a:endParaRPr kumimoji="1" lang="ja-JP" altLang="en-US" b="1" dirty="0"/>
          </a:p>
        </p:txBody>
      </p:sp>
      <p:sp>
        <p:nvSpPr>
          <p:cNvPr id="26" name="正方形/長方形 25">
            <a:extLst>
              <a:ext uri="{FF2B5EF4-FFF2-40B4-BE49-F238E27FC236}">
                <a16:creationId xmlns:a16="http://schemas.microsoft.com/office/drawing/2014/main" id="{72A3A2E2-A941-9606-7D89-F7DBAF4663A7}"/>
              </a:ext>
            </a:extLst>
          </p:cNvPr>
          <p:cNvSpPr/>
          <p:nvPr/>
        </p:nvSpPr>
        <p:spPr>
          <a:xfrm>
            <a:off x="6708913" y="5019261"/>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2</a:t>
            </a:r>
            <a:r>
              <a:rPr lang="ja-JP" altLang="en-US" b="1" dirty="0"/>
              <a:t>年生</a:t>
            </a:r>
            <a:endParaRPr kumimoji="1" lang="ja-JP" altLang="en-US" b="1" dirty="0"/>
          </a:p>
        </p:txBody>
      </p:sp>
      <p:sp>
        <p:nvSpPr>
          <p:cNvPr id="27" name="正方形/長方形 26">
            <a:extLst>
              <a:ext uri="{FF2B5EF4-FFF2-40B4-BE49-F238E27FC236}">
                <a16:creationId xmlns:a16="http://schemas.microsoft.com/office/drawing/2014/main" id="{4F18B5CD-0963-4109-B15A-41151C45F5B3}"/>
              </a:ext>
            </a:extLst>
          </p:cNvPr>
          <p:cNvSpPr/>
          <p:nvPr/>
        </p:nvSpPr>
        <p:spPr>
          <a:xfrm>
            <a:off x="9094305" y="5019261"/>
            <a:ext cx="2385391" cy="1461052"/>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ltLang="ja-JP" b="1" dirty="0"/>
              <a:t>3</a:t>
            </a:r>
            <a:r>
              <a:rPr lang="ja-JP" altLang="en-US" b="1" dirty="0"/>
              <a:t>年生</a:t>
            </a:r>
            <a:endParaRPr kumimoji="1" lang="ja-JP" altLang="en-US" b="1" dirty="0"/>
          </a:p>
        </p:txBody>
      </p:sp>
      <p:sp>
        <p:nvSpPr>
          <p:cNvPr id="28" name="テキスト プレースホルダー 2">
            <a:extLst>
              <a:ext uri="{FF2B5EF4-FFF2-40B4-BE49-F238E27FC236}">
                <a16:creationId xmlns:a16="http://schemas.microsoft.com/office/drawing/2014/main" id="{BFC47CE0-B720-1BF4-D8A0-A9EC8D5E7956}"/>
              </a:ext>
            </a:extLst>
          </p:cNvPr>
          <p:cNvSpPr txBox="1">
            <a:spLocks/>
          </p:cNvSpPr>
          <p:nvPr/>
        </p:nvSpPr>
        <p:spPr>
          <a:xfrm>
            <a:off x="381000" y="952501"/>
            <a:ext cx="11430000" cy="762000"/>
          </a:xfrm>
          <a:prstGeom prst="rect">
            <a:avLst/>
          </a:prstGeom>
        </p:spPr>
        <p:txBody>
          <a:bodyPr/>
          <a:lstStyle>
            <a:lvl1pPr marL="228600" indent="-228600" algn="l" defTabSz="228600" rtl="0" eaLnBrk="1" latinLnBrk="0" hangingPunct="1">
              <a:lnSpc>
                <a:spcPct val="100000"/>
              </a:lnSpc>
              <a:spcBef>
                <a:spcPts val="0"/>
              </a:spcBef>
              <a:spcAft>
                <a:spcPts val="600"/>
              </a:spcAft>
              <a:buFont typeface="Arial"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Arial"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Arial"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Arial"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Arial"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Arial"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Arial"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Arial"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Arial" panose="020B0604020202020204" pitchFamily="34" charset="0"/>
              <a:buNone/>
              <a:defRPr kumimoji="1" sz="800" kern="1200">
                <a:solidFill>
                  <a:schemeClr val="tx2"/>
                </a:solidFill>
                <a:latin typeface="+mn-lt"/>
                <a:ea typeface="+mn-ea"/>
                <a:cs typeface="+mn-cs"/>
              </a:defRPr>
            </a:lvl9pPr>
          </a:lstStyle>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小学校高学年から高校生まで対象は幅広い。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BCA07017-B5C3-C979-4A4E-82E7CBD02C09}"/>
              </a:ext>
            </a:extLst>
          </p:cNvPr>
          <p:cNvSpPr/>
          <p:nvPr/>
        </p:nvSpPr>
        <p:spPr>
          <a:xfrm>
            <a:off x="10099752" y="342417"/>
            <a:ext cx="1325700" cy="472315"/>
          </a:xfrm>
          <a:prstGeom prst="rect">
            <a:avLst/>
          </a:prstGeom>
          <a:solidFill>
            <a:srgbClr val="E3842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t>対象</a:t>
            </a:r>
          </a:p>
        </p:txBody>
      </p:sp>
      <p:sp>
        <p:nvSpPr>
          <p:cNvPr id="31" name="正方形/長方形 30">
            <a:extLst>
              <a:ext uri="{FF2B5EF4-FFF2-40B4-BE49-F238E27FC236}">
                <a16:creationId xmlns:a16="http://schemas.microsoft.com/office/drawing/2014/main" id="{42A1E432-C724-CFCA-F8FE-6F478C03EF63}"/>
              </a:ext>
            </a:extLst>
          </p:cNvPr>
          <p:cNvSpPr/>
          <p:nvPr/>
        </p:nvSpPr>
        <p:spPr>
          <a:xfrm>
            <a:off x="10099751" y="811179"/>
            <a:ext cx="1325700" cy="472315"/>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b="1" dirty="0"/>
              <a:t>非対称</a:t>
            </a:r>
          </a:p>
        </p:txBody>
      </p:sp>
    </p:spTree>
    <p:extLst>
      <p:ext uri="{BB962C8B-B14F-4D97-AF65-F5344CB8AC3E}">
        <p14:creationId xmlns:p14="http://schemas.microsoft.com/office/powerpoint/2010/main" val="418109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E5DF-70EB-80A0-689E-54FF1B696D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D6A191-B165-A484-4418-72377C2C1D7C}"/>
              </a:ext>
            </a:extLst>
          </p:cNvPr>
          <p:cNvSpPr>
            <a:spLocks noGrp="1"/>
          </p:cNvSpPr>
          <p:nvPr>
            <p:ph type="title"/>
          </p:nvPr>
        </p:nvSpPr>
        <p:spPr/>
        <p:txBody>
          <a:bodyPr/>
          <a:lstStyle/>
          <a:p>
            <a:r>
              <a:rPr kumimoji="1" lang="ja-JP" altLang="en-US" dirty="0"/>
              <a:t>次世代ルーブリック評価：分析ツール</a:t>
            </a:r>
          </a:p>
        </p:txBody>
      </p:sp>
      <p:pic>
        <p:nvPicPr>
          <p:cNvPr id="6" name="オンライン メディア 5" title="次世代人材ルーブリックのご紹介">
            <a:hlinkClick r:id="" action="ppaction://media"/>
            <a:extLst>
              <a:ext uri="{FF2B5EF4-FFF2-40B4-BE49-F238E27FC236}">
                <a16:creationId xmlns:a16="http://schemas.microsoft.com/office/drawing/2014/main" id="{F90076B7-26E9-1A3E-7F6D-38D8B04CF129}"/>
              </a:ext>
            </a:extLst>
          </p:cNvPr>
          <p:cNvPicPr>
            <a:picLocks noRot="1" noChangeAspect="1"/>
          </p:cNvPicPr>
          <p:nvPr>
            <a:videoFile r:link="rId1"/>
          </p:nvPr>
        </p:nvPicPr>
        <p:blipFill>
          <a:blip r:embed="rId3"/>
          <a:stretch>
            <a:fillRect/>
          </a:stretch>
        </p:blipFill>
        <p:spPr>
          <a:xfrm>
            <a:off x="1016000" y="889000"/>
            <a:ext cx="10160000" cy="5740400"/>
          </a:xfrm>
          <a:prstGeom prst="rect">
            <a:avLst/>
          </a:prstGeom>
        </p:spPr>
      </p:pic>
    </p:spTree>
    <p:extLst>
      <p:ext uri="{BB962C8B-B14F-4D97-AF65-F5344CB8AC3E}">
        <p14:creationId xmlns:p14="http://schemas.microsoft.com/office/powerpoint/2010/main" val="30865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0AA43-96F5-92AB-D941-FCF82D2719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CBA423-A0C8-E31D-EDA9-F2A32A3B63DB}"/>
              </a:ext>
            </a:extLst>
          </p:cNvPr>
          <p:cNvSpPr>
            <a:spLocks noGrp="1"/>
          </p:cNvSpPr>
          <p:nvPr>
            <p:ph type="title"/>
          </p:nvPr>
        </p:nvSpPr>
        <p:spPr/>
        <p:txBody>
          <a:bodyPr/>
          <a:lstStyle/>
          <a:p>
            <a:r>
              <a:rPr lang="ja-JP" altLang="en-US" dirty="0"/>
              <a:t>導入した学校（中原中学校）の先生からコメント</a:t>
            </a:r>
            <a:endParaRPr kumimoji="1" lang="ja-JP" altLang="en-US" dirty="0"/>
          </a:p>
        </p:txBody>
      </p:sp>
      <p:sp>
        <p:nvSpPr>
          <p:cNvPr id="4" name="正方形/長方形 3">
            <a:extLst>
              <a:ext uri="{FF2B5EF4-FFF2-40B4-BE49-F238E27FC236}">
                <a16:creationId xmlns:a16="http://schemas.microsoft.com/office/drawing/2014/main" id="{58CFABA8-4347-F322-65AD-A82A760526EF}"/>
              </a:ext>
            </a:extLst>
          </p:cNvPr>
          <p:cNvSpPr/>
          <p:nvPr/>
        </p:nvSpPr>
        <p:spPr>
          <a:xfrm>
            <a:off x="837629" y="1329358"/>
            <a:ext cx="10669427" cy="4699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285750" indent="-285750">
              <a:spcBef>
                <a:spcPts val="600"/>
              </a:spcBef>
              <a:spcAft>
                <a:spcPts val="1800"/>
              </a:spcAft>
              <a:buFont typeface="Wingdings" panose="05000000000000000000" pitchFamily="2" charset="2"/>
              <a:buChar char="p"/>
            </a:pPr>
            <a:r>
              <a:rPr lang="ja-JP" altLang="en-US" sz="1800" i="0" dirty="0">
                <a:solidFill>
                  <a:schemeClr val="tx1"/>
                </a:solidFill>
                <a:effectLst/>
                <a:latin typeface="Open sans" panose="020B0606030504020204" pitchFamily="34" charset="0"/>
              </a:rPr>
              <a:t>新たな学習方法を模索しつつ生徒の感じ方や変容を見取っていくことが重要</a:t>
            </a:r>
            <a:r>
              <a:rPr lang="ja-JP" altLang="en-US" sz="1800" i="0" dirty="0">
                <a:solidFill>
                  <a:schemeClr val="tx1"/>
                </a:solidFill>
                <a:effectLst/>
                <a:latin typeface="Open Sans" panose="020B0606030504020204" pitchFamily="34" charset="0"/>
              </a:rPr>
              <a:t>なのではないかと考え</a:t>
            </a:r>
            <a:r>
              <a:rPr lang="ja-JP" altLang="en-US" sz="1800" dirty="0">
                <a:solidFill>
                  <a:schemeClr val="tx1"/>
                </a:solidFill>
                <a:latin typeface="Open Sans" panose="020B0606030504020204" pitchFamily="34" charset="0"/>
              </a:rPr>
              <a:t>ていたものの、</a:t>
            </a:r>
            <a:r>
              <a:rPr lang="ja-JP" altLang="en-US" i="0" dirty="0">
                <a:solidFill>
                  <a:schemeClr val="tx1"/>
                </a:solidFill>
                <a:effectLst/>
                <a:latin typeface="Open Sans" panose="020B0606030504020204" pitchFamily="34" charset="0"/>
              </a:rPr>
              <a:t>生徒の</a:t>
            </a:r>
            <a:r>
              <a:rPr lang="ja-JP" altLang="en-US" sz="2400" b="1" i="0" dirty="0">
                <a:solidFill>
                  <a:srgbClr val="FF7800"/>
                </a:solidFill>
                <a:effectLst/>
                <a:latin typeface="Open Sans" panose="020B0606030504020204" pitchFamily="34" charset="0"/>
              </a:rPr>
              <a:t>どんなスキルを伸ばせているのか</a:t>
            </a:r>
            <a:r>
              <a:rPr lang="ja-JP" altLang="en-US" i="0" dirty="0">
                <a:solidFill>
                  <a:schemeClr val="tx1"/>
                </a:solidFill>
                <a:effectLst/>
                <a:latin typeface="Open Sans" panose="020B0606030504020204" pitchFamily="34" charset="0"/>
              </a:rPr>
              <a:t>、社会でたくましく生きていける力が身についているのか、</a:t>
            </a:r>
            <a:r>
              <a:rPr lang="ja-JP" altLang="en-US" sz="2400" b="1" i="0" dirty="0">
                <a:solidFill>
                  <a:srgbClr val="FF7800"/>
                </a:solidFill>
                <a:effectLst/>
                <a:latin typeface="Open sans" panose="020B0606030504020204" pitchFamily="34" charset="0"/>
              </a:rPr>
              <a:t>評価に課題</a:t>
            </a:r>
            <a:r>
              <a:rPr lang="ja-JP" altLang="en-US" i="0" dirty="0">
                <a:solidFill>
                  <a:schemeClr val="tx1"/>
                </a:solidFill>
                <a:effectLst/>
                <a:latin typeface="Open Sans" panose="020B0606030504020204" pitchFamily="34" charset="0"/>
              </a:rPr>
              <a:t>を感じていました。</a:t>
            </a:r>
            <a:endParaRPr lang="en-US" altLang="ja-JP" i="0" dirty="0">
              <a:solidFill>
                <a:schemeClr val="tx1"/>
              </a:solidFill>
              <a:effectLst/>
              <a:latin typeface="Open Sans" panose="020B0606030504020204" pitchFamily="34" charset="0"/>
            </a:endParaRPr>
          </a:p>
          <a:p>
            <a:pPr marL="285750" indent="-285750" algn="l" rtl="0">
              <a:spcBef>
                <a:spcPts val="600"/>
              </a:spcBef>
              <a:spcAft>
                <a:spcPts val="1800"/>
              </a:spcAft>
              <a:buFont typeface="Wingdings" panose="05000000000000000000" pitchFamily="2" charset="2"/>
              <a:buChar char="p"/>
            </a:pPr>
            <a:r>
              <a:rPr lang="ja-JP" altLang="en-US" sz="1800" i="0" dirty="0">
                <a:solidFill>
                  <a:schemeClr val="tx1"/>
                </a:solidFill>
                <a:effectLst/>
                <a:latin typeface="Open Sans" panose="020B0606030504020204" pitchFamily="34" charset="0"/>
              </a:rPr>
              <a:t>授業を組み立てながら</a:t>
            </a:r>
            <a:r>
              <a:rPr lang="ja-JP" altLang="en-US" sz="1800" i="0" dirty="0">
                <a:solidFill>
                  <a:schemeClr val="tx1"/>
                </a:solidFill>
                <a:effectLst/>
                <a:latin typeface="Open sans" panose="020B0606030504020204" pitchFamily="34" charset="0"/>
              </a:rPr>
              <a:t>学期ごとにルーブリック</a:t>
            </a:r>
            <a:r>
              <a:rPr lang="ja-JP" altLang="en-US" sz="1800" i="0" dirty="0">
                <a:solidFill>
                  <a:schemeClr val="tx1"/>
                </a:solidFill>
                <a:effectLst/>
                <a:latin typeface="Open Sans" panose="020B0606030504020204" pitchFamily="34" charset="0"/>
              </a:rPr>
              <a:t>を実施していくことで、</a:t>
            </a:r>
            <a:r>
              <a:rPr lang="ja-JP" altLang="en-US" sz="2400" b="1" i="0" dirty="0">
                <a:solidFill>
                  <a:srgbClr val="FF7800"/>
                </a:solidFill>
                <a:effectLst/>
                <a:latin typeface="Open Sans" panose="020B0606030504020204" pitchFamily="34" charset="0"/>
              </a:rPr>
              <a:t>数値やグラフという分かりやすいデータ</a:t>
            </a:r>
            <a:r>
              <a:rPr lang="ja-JP" altLang="en-US" sz="1800" i="0" dirty="0">
                <a:solidFill>
                  <a:schemeClr val="tx1"/>
                </a:solidFill>
                <a:effectLst/>
                <a:latin typeface="Open Sans" panose="020B0606030504020204" pitchFamily="34" charset="0"/>
              </a:rPr>
              <a:t>で、各学級の個性や学年集団としての</a:t>
            </a:r>
            <a:r>
              <a:rPr lang="ja-JP" altLang="en-US" sz="2400" b="1" i="0" dirty="0">
                <a:solidFill>
                  <a:srgbClr val="FF7800"/>
                </a:solidFill>
                <a:effectLst/>
                <a:latin typeface="Open Sans" panose="020B0606030504020204" pitchFamily="34" charset="0"/>
              </a:rPr>
              <a:t>成長の浮き沈みなどが分かる</a:t>
            </a:r>
            <a:r>
              <a:rPr lang="ja-JP" altLang="en-US" sz="1800" i="0" dirty="0">
                <a:solidFill>
                  <a:schemeClr val="tx1"/>
                </a:solidFill>
                <a:effectLst/>
                <a:latin typeface="Open Sans" panose="020B0606030504020204" pitchFamily="34" charset="0"/>
              </a:rPr>
              <a:t>ようになりました。</a:t>
            </a:r>
            <a:endParaRPr lang="en-US" altLang="ja-JP" dirty="0">
              <a:solidFill>
                <a:schemeClr val="tx1"/>
              </a:solidFill>
              <a:latin typeface="Open Sans" panose="020B0606030504020204" pitchFamily="34" charset="0"/>
            </a:endParaRPr>
          </a:p>
          <a:p>
            <a:pPr marL="285750" indent="-285750" algn="l" rtl="0">
              <a:spcBef>
                <a:spcPts val="600"/>
              </a:spcBef>
              <a:spcAft>
                <a:spcPts val="1800"/>
              </a:spcAft>
              <a:buFont typeface="Wingdings" panose="05000000000000000000" pitchFamily="2" charset="2"/>
              <a:buChar char="p"/>
            </a:pPr>
            <a:r>
              <a:rPr lang="ja-JP" altLang="en-US" sz="1800" i="0" dirty="0">
                <a:solidFill>
                  <a:schemeClr val="tx1"/>
                </a:solidFill>
                <a:effectLst/>
                <a:latin typeface="Open sans" panose="020B0606030504020204" pitchFamily="34" charset="0"/>
              </a:rPr>
              <a:t>出てきたデータから</a:t>
            </a:r>
            <a:r>
              <a:rPr lang="ja-JP" altLang="en-US" sz="2400" b="1" i="0" dirty="0">
                <a:solidFill>
                  <a:srgbClr val="FF7800"/>
                </a:solidFill>
                <a:effectLst/>
                <a:latin typeface="Open sans" panose="020B0606030504020204" pitchFamily="34" charset="0"/>
              </a:rPr>
              <a:t>学年の課題を抽出し</a:t>
            </a:r>
            <a:r>
              <a:rPr lang="ja-JP" altLang="en-US" sz="1800" i="0" dirty="0">
                <a:solidFill>
                  <a:schemeClr val="tx1"/>
                </a:solidFill>
                <a:effectLst/>
                <a:latin typeface="Open sans" panose="020B0606030504020204" pitchFamily="34" charset="0"/>
              </a:rPr>
              <a:t>、実態に合わせた</a:t>
            </a:r>
            <a:r>
              <a:rPr lang="ja-JP" altLang="en-US" sz="2400" b="1" i="0" dirty="0">
                <a:solidFill>
                  <a:srgbClr val="FF7800"/>
                </a:solidFill>
                <a:effectLst/>
                <a:latin typeface="Open sans" panose="020B0606030504020204" pitchFamily="34" charset="0"/>
              </a:rPr>
              <a:t>学習内容へ改良する</a:t>
            </a:r>
            <a:r>
              <a:rPr lang="ja-JP" altLang="en-US" sz="1800" i="0" dirty="0">
                <a:solidFill>
                  <a:schemeClr val="tx1"/>
                </a:solidFill>
                <a:effectLst/>
                <a:latin typeface="Open Sans" panose="020B0606030504020204" pitchFamily="34" charset="0"/>
              </a:rPr>
              <a:t>こともできました。</a:t>
            </a:r>
            <a:endParaRPr lang="en-US" altLang="ja-JP" dirty="0">
              <a:solidFill>
                <a:schemeClr val="tx1"/>
              </a:solidFill>
              <a:latin typeface="Open Sans" panose="020B0606030504020204" pitchFamily="34" charset="0"/>
            </a:endParaRPr>
          </a:p>
          <a:p>
            <a:pPr marL="285750" indent="-285750" algn="l" rtl="0">
              <a:spcBef>
                <a:spcPts val="600"/>
              </a:spcBef>
              <a:spcAft>
                <a:spcPts val="1800"/>
              </a:spcAft>
              <a:buFont typeface="Wingdings" panose="05000000000000000000" pitchFamily="2" charset="2"/>
              <a:buChar char="p"/>
            </a:pPr>
            <a:r>
              <a:rPr lang="ja-JP" altLang="en-US" sz="1800" i="0" dirty="0">
                <a:solidFill>
                  <a:schemeClr val="tx1"/>
                </a:solidFill>
                <a:effectLst/>
                <a:latin typeface="Open Sans" panose="020B0606030504020204" pitchFamily="34" charset="0"/>
              </a:rPr>
              <a:t>また、データをもとに</a:t>
            </a:r>
            <a:r>
              <a:rPr lang="ja-JP" altLang="en-US" sz="2400" b="1" i="0" dirty="0">
                <a:solidFill>
                  <a:srgbClr val="FF7800"/>
                </a:solidFill>
                <a:effectLst/>
                <a:latin typeface="Open Sans" panose="020B0606030504020204" pitchFamily="34" charset="0"/>
              </a:rPr>
              <a:t>生徒にフィードバックする</a:t>
            </a:r>
            <a:r>
              <a:rPr lang="ja-JP" altLang="en-US" sz="1800" i="0" dirty="0">
                <a:solidFill>
                  <a:schemeClr val="tx1"/>
                </a:solidFill>
                <a:effectLst/>
                <a:latin typeface="Open Sans" panose="020B0606030504020204" pitchFamily="34" charset="0"/>
              </a:rPr>
              <a:t>こともでき、</a:t>
            </a:r>
            <a:r>
              <a:rPr lang="ja-JP" altLang="en-US" sz="2400" b="1" i="0" dirty="0">
                <a:solidFill>
                  <a:srgbClr val="FF7800"/>
                </a:solidFill>
                <a:effectLst/>
                <a:latin typeface="Open sans" panose="020B0606030504020204" pitchFamily="34" charset="0"/>
              </a:rPr>
              <a:t>職員と生徒が共通の課題意識を持って活動</a:t>
            </a:r>
            <a:r>
              <a:rPr lang="ja-JP" altLang="en-US" sz="1800" i="0" dirty="0">
                <a:solidFill>
                  <a:schemeClr val="tx1"/>
                </a:solidFill>
                <a:effectLst/>
                <a:latin typeface="Open sans" panose="020B0606030504020204" pitchFamily="34" charset="0"/>
              </a:rPr>
              <a:t>することができた</a:t>
            </a:r>
            <a:r>
              <a:rPr lang="ja-JP" altLang="en-US" sz="1800" i="0" dirty="0">
                <a:solidFill>
                  <a:schemeClr val="tx1"/>
                </a:solidFill>
                <a:effectLst/>
                <a:latin typeface="Open Sans" panose="020B0606030504020204" pitchFamily="34" charset="0"/>
              </a:rPr>
              <a:t>ことも有意義だと感じています。</a:t>
            </a:r>
            <a:endParaRPr lang="en-US" altLang="ja-JP" dirty="0">
              <a:solidFill>
                <a:schemeClr val="tx1"/>
              </a:solidFill>
              <a:latin typeface="Open Sans" panose="020B0606030504020204" pitchFamily="34" charset="0"/>
            </a:endParaRPr>
          </a:p>
          <a:p>
            <a:pPr marL="285750" indent="-285750" algn="l" rtl="0">
              <a:spcBef>
                <a:spcPts val="600"/>
              </a:spcBef>
              <a:spcAft>
                <a:spcPts val="1800"/>
              </a:spcAft>
              <a:buFont typeface="Wingdings" panose="05000000000000000000" pitchFamily="2" charset="2"/>
              <a:buChar char="p"/>
            </a:pPr>
            <a:r>
              <a:rPr lang="ja-JP" altLang="en-US" sz="1800" i="0" dirty="0">
                <a:solidFill>
                  <a:schemeClr val="tx1"/>
                </a:solidFill>
                <a:effectLst/>
                <a:latin typeface="Open Sans" panose="020B0606030504020204" pitchFamily="34" charset="0"/>
              </a:rPr>
              <a:t>生徒自身が回答した内容がデータとして表れることで、</a:t>
            </a:r>
            <a:r>
              <a:rPr lang="ja-JP" altLang="en-US" sz="2400" b="1" i="0" dirty="0">
                <a:solidFill>
                  <a:srgbClr val="FF7800"/>
                </a:solidFill>
                <a:effectLst/>
                <a:latin typeface="Open Sans" panose="020B0606030504020204" pitchFamily="34" charset="0"/>
              </a:rPr>
              <a:t>先生などの他者からの評価とは違った受け取り</a:t>
            </a:r>
            <a:r>
              <a:rPr lang="ja-JP" altLang="en-US" sz="1800" i="0" dirty="0">
                <a:solidFill>
                  <a:schemeClr val="tx1"/>
                </a:solidFill>
                <a:effectLst/>
                <a:latin typeface="Open Sans" panose="020B0606030504020204" pitchFamily="34" charset="0"/>
              </a:rPr>
              <a:t>方をしていたことも把握できました。</a:t>
            </a:r>
            <a:br>
              <a:rPr lang="ja-JP" altLang="en-US" sz="1800" i="0" dirty="0">
                <a:solidFill>
                  <a:schemeClr val="tx1"/>
                </a:solidFill>
                <a:effectLst/>
                <a:latin typeface="Open Sans" panose="020B0606030504020204" pitchFamily="34" charset="0"/>
              </a:rPr>
            </a:br>
            <a:endParaRPr lang="ja-JP" altLang="en-US" i="0" dirty="0">
              <a:solidFill>
                <a:schemeClr val="tx1"/>
              </a:solidFill>
              <a:effectLst/>
              <a:latin typeface="Open Sans" panose="020B0606030504020204" pitchFamily="34" charset="0"/>
            </a:endParaRPr>
          </a:p>
        </p:txBody>
      </p:sp>
    </p:spTree>
    <p:extLst>
      <p:ext uri="{BB962C8B-B14F-4D97-AF65-F5344CB8AC3E}">
        <p14:creationId xmlns:p14="http://schemas.microsoft.com/office/powerpoint/2010/main" val="426984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EA80-1492-5C59-AFEB-CEC0A35F375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860425-6C4C-EE08-9602-176A15924895}"/>
              </a:ext>
            </a:extLst>
          </p:cNvPr>
          <p:cNvSpPr>
            <a:spLocks noGrp="1"/>
          </p:cNvSpPr>
          <p:nvPr>
            <p:ph type="title"/>
          </p:nvPr>
        </p:nvSpPr>
        <p:spPr>
          <a:xfrm>
            <a:off x="1689652" y="1779104"/>
            <a:ext cx="8855765" cy="2544418"/>
          </a:xfrm>
        </p:spPr>
        <p:txBody>
          <a:bodyPr/>
          <a:lstStyle/>
          <a:p>
            <a:pPr algn="ctr">
              <a:lnSpc>
                <a:spcPct val="150000"/>
              </a:lnSpc>
            </a:pPr>
            <a:r>
              <a:rPr kumimoji="1" lang="ja-JP" altLang="en-US" sz="4000" dirty="0">
                <a:solidFill>
                  <a:srgbClr val="FF7800"/>
                </a:solidFill>
                <a:hlinkClick r:id="rId2">
                  <a:extLst>
                    <a:ext uri="{A12FA001-AC4F-418D-AE19-62706E023703}">
                      <ahyp:hlinkClr xmlns:ahyp="http://schemas.microsoft.com/office/drawing/2018/hyperlinkcolor" val="tx"/>
                    </a:ext>
                  </a:extLst>
                </a:hlinkClick>
              </a:rPr>
              <a:t>お問い合わせはこちら</a:t>
            </a:r>
            <a:r>
              <a:rPr kumimoji="1" lang="ja-JP" altLang="en-US" sz="4000" dirty="0">
                <a:solidFill>
                  <a:srgbClr val="FF7800"/>
                </a:solidFill>
              </a:rPr>
              <a:t>！</a:t>
            </a:r>
            <a:br>
              <a:rPr kumimoji="1" lang="en-US" altLang="ja-JP" sz="4000" dirty="0">
                <a:solidFill>
                  <a:srgbClr val="FF7800"/>
                </a:solidFill>
              </a:rPr>
            </a:br>
            <a:r>
              <a:rPr kumimoji="1" lang="en-US" altLang="ja-JP" sz="4000" dirty="0">
                <a:solidFill>
                  <a:srgbClr val="FF7800"/>
                </a:solidFill>
              </a:rPr>
              <a:t>※</a:t>
            </a:r>
            <a:r>
              <a:rPr kumimoji="1" lang="ja-JP" altLang="en-US" sz="4000" dirty="0">
                <a:solidFill>
                  <a:srgbClr val="FF7800"/>
                </a:solidFill>
              </a:rPr>
              <a:t>掲載ページ下の説明欄にもリンクあり</a:t>
            </a:r>
          </a:p>
        </p:txBody>
      </p:sp>
    </p:spTree>
    <p:extLst>
      <p:ext uri="{BB962C8B-B14F-4D97-AF65-F5344CB8AC3E}">
        <p14:creationId xmlns:p14="http://schemas.microsoft.com/office/powerpoint/2010/main" val="923201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I7gg1d5MMII9a4lQzYO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F923E741-26DF-4855-9086-A2FB5A077DF7}" vid="{D3786805-4C07-42CC-9241-00C3AB350D39}"/>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Gothic"/>
        <a:ea typeface="HGP創英角ｺﾞｼｯｸUB"/>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effectLst>
          <a:outerShdw blurRad="50800" dist="38100" dir="2700000" algn="tl" rotWithShape="0">
            <a:prstClr val="black">
              <a:alpha val="40000"/>
            </a:prstClr>
          </a:outerShdw>
        </a:effectLst>
      </a:spPr>
      <a:bodyPr rot="0" spcFirstLastPara="0" vertOverflow="overflow" horzOverflow="overflow" vert="horz" wrap="square" lIns="48011" tIns="0" rIns="48011"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90000"/>
          </a:lnSpc>
          <a:spcBef>
            <a:spcPts val="100"/>
          </a:spcBef>
          <a:spcAft>
            <a:spcPts val="200"/>
          </a:spcAft>
          <a:buClrTx/>
          <a:buSzTx/>
          <a:buFontTx/>
          <a:buNone/>
          <a:tabLst/>
          <a:defRPr kumimoji="1" sz="1400" b="0" i="0" u="none" strike="noStrike" kern="1200" cap="none" spc="0" normalizeH="0" baseline="0" noProof="0" dirty="0">
            <a:ln>
              <a:noFill/>
            </a:ln>
            <a:solidFill>
              <a:prstClr val="black"/>
            </a:solidFill>
            <a:effectLst/>
            <a:uLnTx/>
            <a:uFillTx/>
            <a:latin typeface="Meiryo UI" pitchFamily="50" charset="-128"/>
            <a:ea typeface="Meiryo UI" pitchFamily="50" charset="-128"/>
            <a:sym typeface="ヒラギノ角ゴ Pro W3" charset="0"/>
          </a:defRPr>
        </a:defPPr>
      </a:lstStyle>
    </a:spDef>
    <a:lnDef>
      <a:spPr>
        <a:ln w="9525">
          <a:solidFill>
            <a:schemeClr val="bg1">
              <a:lumMod val="50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800" dirty="0" smtClean="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ccenture 2020">
  <a:themeElements>
    <a:clrScheme name="ユーザー定義 1">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tIns="91440" bIns="91440"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oAutofit/>
      </a:bodyPr>
      <a:lstStyle>
        <a:defPPr algn="ctr" defTabSz="228600">
          <a:spcAft>
            <a:spcPts val="1200"/>
          </a:spcAft>
          <a:defRPr kumimoji="1" sz="1600"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0AAAE6A5-A320-45BD-B396-08B8A6FB0380}" vid="{34FCC4C4-B9AB-4F6A-9DFC-C46F8F738C98}"/>
    </a:ext>
  </a:extLst>
</a:theme>
</file>

<file path=ppt/theme/theme4.xml><?xml version="1.0" encoding="utf-8"?>
<a:theme xmlns:a="http://schemas.openxmlformats.org/drawingml/2006/main" name="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Accenture - 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IMP_Acc_PPT_Tmplt_Graphik_210225_Fixed_Accessible.potx" id="{80BF15C9-A5DA-472C-9F1E-82F4EBB43D59}" vid="{02DD174B-CE7A-418B-90DA-AC9D16AAE5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ワイド画面</PresentationFormat>
  <Paragraphs>31</Paragraphs>
  <Slides>5</Slides>
  <Notes>0</Notes>
  <HiddenSlides>0</HiddenSlides>
  <MMClips>1</MMClips>
  <ScaleCrop>false</ScaleCrop>
  <HeadingPairs>
    <vt:vector size="8" baseType="variant">
      <vt:variant>
        <vt:lpstr>使用されているフォント</vt:lpstr>
      </vt:variant>
      <vt:variant>
        <vt:i4>8</vt:i4>
      </vt:variant>
      <vt:variant>
        <vt:lpstr>テーマ</vt:lpstr>
      </vt:variant>
      <vt:variant>
        <vt:i4>5</vt:i4>
      </vt:variant>
      <vt:variant>
        <vt:lpstr>埋め込まれた OLE サーバー</vt:lpstr>
      </vt:variant>
      <vt:variant>
        <vt:i4>1</vt:i4>
      </vt:variant>
      <vt:variant>
        <vt:lpstr>スライド タイトル</vt:lpstr>
      </vt:variant>
      <vt:variant>
        <vt:i4>5</vt:i4>
      </vt:variant>
    </vt:vector>
  </HeadingPairs>
  <TitlesOfParts>
    <vt:vector size="19" baseType="lpstr">
      <vt:lpstr>Meiryo UI</vt:lpstr>
      <vt:lpstr>游ゴシック</vt:lpstr>
      <vt:lpstr>Arial</vt:lpstr>
      <vt:lpstr>Graphik</vt:lpstr>
      <vt:lpstr>Open sans</vt:lpstr>
      <vt:lpstr>Open sans</vt:lpstr>
      <vt:lpstr>Palatino Linotype</vt:lpstr>
      <vt:lpstr>Wingdings</vt:lpstr>
      <vt:lpstr>2_Accenture 2020</vt:lpstr>
      <vt:lpstr>4_Office テーマ</vt:lpstr>
      <vt:lpstr>4_Accenture 2020</vt:lpstr>
      <vt:lpstr>Accenture 2020</vt:lpstr>
      <vt:lpstr>Office Theme</vt:lpstr>
      <vt:lpstr>think-cell スライド</vt:lpstr>
      <vt:lpstr>PowerPoint プレゼンテーション</vt:lpstr>
      <vt:lpstr>次世代ルーブリック評価の対象学年</vt:lpstr>
      <vt:lpstr>次世代ルーブリック評価：分析ツール</vt:lpstr>
      <vt:lpstr>導入した学校（中原中学校）の先生からコメント</vt:lpstr>
      <vt:lpstr>お問い合わせはこちら！ ※掲載ページ下の説明欄にもリンクあり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2025-07-16T08:13:54Z</dcterms:created>
  <dcterms:modified xsi:type="dcterms:W3CDTF">2025-09-05T04:44:50Z</dcterms:modified>
</cp:coreProperties>
</file>