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7" r:id="rId2"/>
    <p:sldMasterId id="2147483688" r:id="rId3"/>
    <p:sldMasterId id="2147483745" r:id="rId4"/>
    <p:sldMasterId id="2147483648" r:id="rId5"/>
  </p:sldMasterIdLst>
  <p:notesMasterIdLst>
    <p:notesMasterId r:id="rId14"/>
  </p:notesMasterIdLst>
  <p:sldIdLst>
    <p:sldId id="2147481351" r:id="rId6"/>
    <p:sldId id="2147481331" r:id="rId7"/>
    <p:sldId id="2147481341" r:id="rId8"/>
    <p:sldId id="2147481350" r:id="rId9"/>
    <p:sldId id="2147481335" r:id="rId10"/>
    <p:sldId id="2147481342" r:id="rId11"/>
    <p:sldId id="2147481343" r:id="rId12"/>
    <p:sldId id="2147481340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F72"/>
    <a:srgbClr val="FF7800"/>
    <a:srgbClr val="E38425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7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0BDB7-7CDC-4BAC-87F9-4BEF97854AFB}" type="datetimeFigureOut">
              <a:rPr kumimoji="1" lang="ja-JP" altLang="en-US" smtClean="0"/>
              <a:t>2025/9/5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F7A6-79FD-499C-B58F-EA162622B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54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Palatino Linotype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Palatino Linotype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Place subtitle here in Palatino Linotype 24pt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70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left-image bkg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E7551B-7F86-46D2-A90B-DF5CC30BDF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  <p:sp>
        <p:nvSpPr>
          <p:cNvPr id="6" name="GTS_WH" descr="Accenture Greater Than symbol in white">
            <a:extLst>
              <a:ext uri="{FF2B5EF4-FFF2-40B4-BE49-F238E27FC236}">
                <a16:creationId xmlns:a16="http://schemas.microsoft.com/office/drawing/2014/main" id="{5820492B-C4D2-42F2-B2B8-CB1CE70F894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0999" y="5607812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6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7CB869-86C7-4B5D-B21D-C7104400ECFC}"/>
              </a:ext>
            </a:extLst>
          </p:cNvPr>
          <p:cNvSpPr/>
          <p:nvPr userDrawn="1"/>
        </p:nvSpPr>
        <p:spPr bwMode="black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7101C55-360F-4A30-88C9-2A386C411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282245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527522"/>
            <a:ext cx="3102015" cy="784378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772B66-01D8-4BE7-AE8E-C64CA1CF26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1429154"/>
            <a:ext cx="5152292" cy="225571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C9F1450-A172-44DF-9DE8-E648764972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71190"/>
            <a:ext cx="5152292" cy="1092846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90000"/>
              </a:lnSpc>
              <a:buNone/>
              <a:defRPr lang="en-US" sz="2400" b="0" i="0" kern="1200" spc="0" dirty="0">
                <a:solidFill>
                  <a:schemeClr val="tx1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1D1C16-1E67-46BA-A7F0-31738E52069F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134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764EB37-3299-4AEF-9398-9D9C84AB73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5" name="Date Placeholder 10">
            <a:extLst>
              <a:ext uri="{FF2B5EF4-FFF2-40B4-BE49-F238E27FC236}">
                <a16:creationId xmlns:a16="http://schemas.microsoft.com/office/drawing/2014/main" id="{C1D8BA10-E028-4E4B-A19C-12B864B0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9D55F2-CAE5-4C0F-8D54-A28CECDB9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AA97401-81EE-4280-A94C-955E96B005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C0C86-80A9-481C-A2D5-6F509B89192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8" name="GTS_WH" descr="Accenture Greater Than symbol in white">
            <a:extLst>
              <a:ext uri="{FF2B5EF4-FFF2-40B4-BE49-F238E27FC236}">
                <a16:creationId xmlns:a16="http://schemas.microsoft.com/office/drawing/2014/main" id="{C703F910-26EC-4B07-B522-B28DEB82C3E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05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55EA4F-E473-41EF-9E00-3D69D5F1AE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878" y="1336294"/>
            <a:ext cx="7948244" cy="2255710"/>
          </a:xfrm>
        </p:spPr>
        <p:txBody>
          <a:bodyPr anchor="b"/>
          <a:lstStyle>
            <a:lvl1pPr algn="ctr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0AF5D71E-5FA3-4080-B28F-B3110AB34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4992" y="4501939"/>
            <a:ext cx="3102015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ctr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1481AAC-1471-4278-A104-D559B82B5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44992" y="4747217"/>
            <a:ext cx="3102015" cy="245276"/>
          </a:xfrm>
        </p:spPr>
        <p:txBody>
          <a:bodyPr/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EB3B30-172A-47BC-8F00-43F601E1F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21879" y="3866920"/>
            <a:ext cx="7948244" cy="633734"/>
          </a:xfrm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sz="2400" i="0" spc="0" dirty="0" smtClean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2pPr>
            <a:lvl3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3pPr>
            <a:lvl4pPr marL="0" algn="ctr">
              <a:lnSpc>
                <a:spcPct val="90000"/>
              </a:lnSpc>
              <a:spcAft>
                <a:spcPts val="600"/>
              </a:spcAft>
              <a:defRPr lang="en-US" sz="2400" dirty="0" smtClean="0">
                <a:solidFill>
                  <a:srgbClr val="E6DCFF"/>
                </a:solidFill>
                <a:latin typeface="GT Sectra Fine Rg" panose="00000500000000000000" pitchFamily="50" charset="0"/>
              </a:defRPr>
            </a:lvl4pPr>
            <a:lvl5pPr marL="0" algn="ctr">
              <a:lnSpc>
                <a:spcPct val="90000"/>
              </a:lnSpc>
              <a:spcAft>
                <a:spcPts val="600"/>
              </a:spcAft>
              <a:defRPr lang="en-US" sz="2400" dirty="0">
                <a:solidFill>
                  <a:srgbClr val="E6DCFF"/>
                </a:solidFill>
                <a:latin typeface="GT Sectra Fine Rg" panose="00000500000000000000" pitchFamily="50" charset="0"/>
              </a:defRPr>
            </a:lvl5pPr>
          </a:lstStyle>
          <a:p>
            <a:pPr marL="228600" lvl="0" indent="-228600" defTabSz="914400">
              <a:spcAft>
                <a:spcPts val="0"/>
              </a:spcAft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81612-058D-4A52-B93E-53E75F305C81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C6212C50-BB96-4C0C-BC89-2B3C8082149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A65B91D-87CB-4DC8-B4B1-CE82A8E5C6F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02C68A-98DA-4EBB-AAFF-D0C6E56ADE1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221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6">
          <p15:clr>
            <a:srgbClr val="C35EA4"/>
          </p15:clr>
        </p15:guide>
        <p15:guide id="2" pos="3840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rgbClr val="E6DCFF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FBD97-7A23-4453-9DFC-F825350AF9B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8" name="Logo_WH" descr="Accenture logo in white">
            <a:extLst>
              <a:ext uri="{FF2B5EF4-FFF2-40B4-BE49-F238E27FC236}">
                <a16:creationId xmlns:a16="http://schemas.microsoft.com/office/drawing/2014/main" id="{1A7501AC-E717-4CB3-89D9-DEE7B06E187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9153213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84F1646-52FE-4716-AED1-FE252A8E05E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5FBA828-A6EE-4CDC-A2F1-52C5DC0E3C3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7321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5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9" name="GTS_WH" descr="Accenture Greater Than symbol in white">
            <a:extLst>
              <a:ext uri="{FF2B5EF4-FFF2-40B4-BE49-F238E27FC236}">
                <a16:creationId xmlns:a16="http://schemas.microsoft.com/office/drawing/2014/main" id="{08C622A3-6AC3-418E-A8AE-75B117754CFC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381001" y="560781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4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6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12688DA9-25EC-4AC3-AD0E-0CC139E116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64481-354D-44BF-B8B2-E0AFA2830FD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grpSp>
        <p:nvGrpSpPr>
          <p:cNvPr id="9" name="Logo_WH" descr="Accenture logo in white">
            <a:extLst>
              <a:ext uri="{FF2B5EF4-FFF2-40B4-BE49-F238E27FC236}">
                <a16:creationId xmlns:a16="http://schemas.microsoft.com/office/drawing/2014/main" id="{BA79480B-BE6F-49EC-829D-D8AF858ABFD8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381001" y="5815652"/>
            <a:ext cx="1883664" cy="496247"/>
            <a:chOff x="1561" y="187"/>
            <a:chExt cx="4536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80D6DAB6-FE72-4647-9B94-83468BA6B4A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6961114-35B1-4F8E-96CC-0CA3D18133F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55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lack7 Acquisition+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84A5767-82AC-46A2-88DD-C31D51E1C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9B6BF12D-A981-4F4E-B8F1-FF12DC840F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Font typeface="Graphik" panose="020B0604020202020204" pitchFamily="34" charset="0"/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659D61A8-47A5-47C2-A85A-BCCCBE83C91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1001" y="381001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8ECE-32D7-4F71-A6CA-1144DA38ED6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pSp>
        <p:nvGrpSpPr>
          <p:cNvPr id="8" name="Logo_BL" descr="Accenture logo in black and purple">
            <a:extLst>
              <a:ext uri="{FF2B5EF4-FFF2-40B4-BE49-F238E27FC236}">
                <a16:creationId xmlns:a16="http://schemas.microsoft.com/office/drawing/2014/main" id="{35D3F8C8-B2E5-431B-9639-9F0553086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AD7BAC9-11D9-4846-95CD-5C2B827147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CAEDE4E-DAF3-4FBC-BAEB-E0C26C20EB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76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FDB83-09AD-4E52-93C8-E24DAC9705FB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10" name="Graphic 9" descr="Accenture Greater Than symbol in purple">
            <a:extLst>
              <a:ext uri="{FF2B5EF4-FFF2-40B4-BE49-F238E27FC236}">
                <a16:creationId xmlns:a16="http://schemas.microsoft.com/office/drawing/2014/main" id="{299A6723-3F53-4981-840E-D1D62874F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5607811"/>
            <a:ext cx="641502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0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E258A-0B44-43BE-A3B3-ECE0D5D5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1A548-5D5A-420A-BF48-ADAACADF1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3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197142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27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4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5107308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5352584"/>
            <a:ext cx="4114799" cy="959315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771526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1C5BF709-3623-4620-9FF0-B8F8076A8B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147183" y="5815542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7B64CB8-485B-4A84-AF6D-C9EF29551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AE1E9A-205A-4C25-A6CD-8452DDD299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239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5 Acquisi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093" y="381001"/>
            <a:ext cx="7997521" cy="3429000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60pt, long title 48pt, max 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9093" y="4000500"/>
            <a:ext cx="6884561" cy="733891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093" y="4734391"/>
            <a:ext cx="4114799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9093" y="4979668"/>
            <a:ext cx="4114799" cy="548640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31B51-29F3-4C51-AE6C-41E7796F9933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2" name="Picture Placeholder 11" descr="Image placeholder for client logo">
            <a:extLst>
              <a:ext uri="{FF2B5EF4-FFF2-40B4-BE49-F238E27FC236}">
                <a16:creationId xmlns:a16="http://schemas.microsoft.com/office/drawing/2014/main" id="{75547ED6-CAEB-47AC-A74D-49C552BD6F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8417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9" name="Logo_BL" descr="Accenture logo in black and purple">
            <a:extLst>
              <a:ext uri="{FF2B5EF4-FFF2-40B4-BE49-F238E27FC236}">
                <a16:creationId xmlns:a16="http://schemas.microsoft.com/office/drawing/2014/main" id="{8D3E8DD1-C700-46AC-AA94-9072B0F3175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9093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99A1684-BC33-4579-B840-616EB6D11E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5AD5E73-6E1C-44F8-9F73-9F3D4F6DF7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473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6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8B557E5-FD3E-49D7-8F2D-F2CFBA8CA18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384048"/>
            <a:ext cx="5715000" cy="2478024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10896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434840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206240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Picture Placeholder 11" descr="Image placeholder for client logo">
            <a:extLst>
              <a:ext uri="{FF2B5EF4-FFF2-40B4-BE49-F238E27FC236}">
                <a16:creationId xmlns:a16="http://schemas.microsoft.com/office/drawing/2014/main" id="{FFB79963-9269-41F8-B968-34FCB68C87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26766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  <p:grpSp>
        <p:nvGrpSpPr>
          <p:cNvPr id="10" name="Logo_BL" descr="Accenture logo in black and purple">
            <a:extLst>
              <a:ext uri="{FF2B5EF4-FFF2-40B4-BE49-F238E27FC236}">
                <a16:creationId xmlns:a16="http://schemas.microsoft.com/office/drawing/2014/main" id="{854C139D-5D17-4D1A-87BD-07B345E2E51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1001" y="5815543"/>
            <a:ext cx="1883664" cy="496357"/>
            <a:chOff x="2387" y="1701"/>
            <a:chExt cx="4535" cy="119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73E091-2A74-4D4D-8C42-D39E8FD65A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30" y="1701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A1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DB984E3-DACF-4D7C-B5E4-08F21BF138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87" y="2204"/>
              <a:ext cx="4535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5755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White7 Acquisition+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A715308A-2B7A-4485-A51C-F3F23FC42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161CB-9748-47B4-8746-547E8A91529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Go to Brand Space for more cover options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C428014-9969-4841-B19D-25CB7221F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381001" y="1322687"/>
            <a:ext cx="5715000" cy="1769720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6D52D49F-987F-4EF2-8666-9805763F68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381001" y="3332730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Place subtitle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784963B7-4AB8-4BD6-B942-182C4FFFB2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81001" y="4670852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7722ECA6-F4B8-4408-987A-6078074CB32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381001" y="4425575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5" name="Graphic 4" descr="Accenture Greater Than symbol in purple">
            <a:extLst>
              <a:ext uri="{FF2B5EF4-FFF2-40B4-BE49-F238E27FC236}">
                <a16:creationId xmlns:a16="http://schemas.microsoft.com/office/drawing/2014/main" id="{8DD1DFCC-5489-470C-84F4-93032F096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636" y="382725"/>
            <a:ext cx="641502" cy="704088"/>
          </a:xfrm>
          <a:prstGeom prst="rect">
            <a:avLst/>
          </a:prstGeom>
        </p:spPr>
      </p:pic>
      <p:sp>
        <p:nvSpPr>
          <p:cNvPr id="13" name="Picture Placeholder 11" descr="Image placeholder for client logo">
            <a:extLst>
              <a:ext uri="{FF2B5EF4-FFF2-40B4-BE49-F238E27FC236}">
                <a16:creationId xmlns:a16="http://schemas.microsoft.com/office/drawing/2014/main" id="{05B9195C-3F7A-4A18-80FA-FB81E2ECDE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001" y="5326815"/>
            <a:ext cx="1884233" cy="985085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GB"/>
              <a:t>Add client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ccenture Gradient Dark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 bwMode="invGray"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</a:t>
            </a:r>
            <a:r>
              <a:rPr lang="en-GB" err="1"/>
              <a:t>Sectra</a:t>
            </a:r>
            <a:r>
              <a:rPr lang="en-GB"/>
              <a:t>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B2379EA-B598-42DD-B03E-5C4FC1D468F3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87B-1E9C-4EB7-9BA3-83AB796E35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B825C-3912-400B-A9ED-F17A355964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nture Gradient Mid&#10;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70180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3F0890-0DED-4AD1-9A02-BD56F8554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4" name="GTS_WH" descr="Accenture Greater Than symbol in white">
            <a:extLst>
              <a:ext uri="{FF2B5EF4-FFF2-40B4-BE49-F238E27FC236}">
                <a16:creationId xmlns:a16="http://schemas.microsoft.com/office/drawing/2014/main" id="{3FC0722F-C643-4988-96E8-F00519CB3A00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9A96-ECEE-46C8-AC65-A99027BA92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3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ccenture Gradient Mid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 bwMode="white"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422072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7"/>
            <a:ext cx="2993573" cy="2422071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 Rg" pitchFamily="2" charset="77"/>
              </a:defRPr>
            </a:lvl5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230B8D6-1525-4D29-A117-F22A9C16F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GTS_WH" descr="Accenture Greater Than symbol in white">
            <a:extLst>
              <a:ext uri="{FF2B5EF4-FFF2-40B4-BE49-F238E27FC236}">
                <a16:creationId xmlns:a16="http://schemas.microsoft.com/office/drawing/2014/main" id="{C5173724-68B6-47CD-B850-71B1407EEAA1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4ADF7-CE17-4A46-8A63-A366F9BB14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9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69933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Graphik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Graphik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agenda summary here in GT Sectra Fine </a:t>
            </a:r>
            <a:r>
              <a:rPr lang="en-US" err="1"/>
              <a:t>Rg</a:t>
            </a:r>
            <a:r>
              <a:rPr lang="en-US"/>
              <a:t> 24pt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Agenda title</a:t>
            </a:r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17">
            <a:extLst>
              <a:ext uri="{FF2B5EF4-FFF2-40B4-BE49-F238E27FC236}">
                <a16:creationId xmlns:a16="http://schemas.microsoft.com/office/drawing/2014/main" id="{C10680BC-1106-B24D-A63E-02912A2732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959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7" name="Text Placeholder 17">
            <a:extLst>
              <a:ext uri="{FF2B5EF4-FFF2-40B4-BE49-F238E27FC236}">
                <a16:creationId xmlns:a16="http://schemas.microsoft.com/office/drawing/2014/main" id="{194D437D-E8B7-694E-B60A-5A3D6E81171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959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D743CFF4-B173-B648-86A6-5021F5FB8C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857959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89" name="Text Placeholder 17">
            <a:extLst>
              <a:ext uri="{FF2B5EF4-FFF2-40B4-BE49-F238E27FC236}">
                <a16:creationId xmlns:a16="http://schemas.microsoft.com/office/drawing/2014/main" id="{67B9EDF9-023B-A84C-B540-ABBA3E3BA5C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57959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0" name="Text Placeholder 17">
            <a:extLst>
              <a:ext uri="{FF2B5EF4-FFF2-40B4-BE49-F238E27FC236}">
                <a16:creationId xmlns:a16="http://schemas.microsoft.com/office/drawing/2014/main" id="{EA82EDEB-3F03-7A48-BC36-8C7437083F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57959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1" name="Text Placeholder 17">
            <a:extLst>
              <a:ext uri="{FF2B5EF4-FFF2-40B4-BE49-F238E27FC236}">
                <a16:creationId xmlns:a16="http://schemas.microsoft.com/office/drawing/2014/main" id="{8D7A3AD2-4413-D941-B944-D1D235AC668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7959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2" name="Text Placeholder 17">
            <a:extLst>
              <a:ext uri="{FF2B5EF4-FFF2-40B4-BE49-F238E27FC236}">
                <a16:creationId xmlns:a16="http://schemas.microsoft.com/office/drawing/2014/main" id="{F5014509-24B5-6040-8686-31A95601E0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7959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3" name="Text Placeholder 17">
            <a:extLst>
              <a:ext uri="{FF2B5EF4-FFF2-40B4-BE49-F238E27FC236}">
                <a16:creationId xmlns:a16="http://schemas.microsoft.com/office/drawing/2014/main" id="{02B9D5CB-DA36-724C-A996-6331344816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857959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GB"/>
              <a:t>Insert agenda item</a:t>
            </a:r>
            <a:endParaRPr lang="en-US"/>
          </a:p>
        </p:txBody>
      </p:sp>
      <p:sp>
        <p:nvSpPr>
          <p:cNvPr id="94" name="Text Placeholder 17">
            <a:extLst>
              <a:ext uri="{FF2B5EF4-FFF2-40B4-BE49-F238E27FC236}">
                <a16:creationId xmlns:a16="http://schemas.microsoft.com/office/drawing/2014/main" id="{ED51288A-4DF8-0D4F-8BBC-90AE60B661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17230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5" name="Text Placeholder 17">
            <a:extLst>
              <a:ext uri="{FF2B5EF4-FFF2-40B4-BE49-F238E27FC236}">
                <a16:creationId xmlns:a16="http://schemas.microsoft.com/office/drawing/2014/main" id="{B55123CE-2705-2A4C-88D5-5BEECF0460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7230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95340386-A048-C64F-B858-E874FB9006D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7230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389D3522-38D0-6A46-B023-28998ECDD0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7230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8" name="Text Placeholder 17">
            <a:extLst>
              <a:ext uri="{FF2B5EF4-FFF2-40B4-BE49-F238E27FC236}">
                <a16:creationId xmlns:a16="http://schemas.microsoft.com/office/drawing/2014/main" id="{DFF1DA35-A5DD-8E48-B33F-D2FC79AD9AF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7230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2DD1FA43-908E-6A4A-8D78-19F781C138B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7230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B42DF6FB-CEA5-344B-B42D-A5B8AF0712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17230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101" name="Text Placeholder 17">
            <a:extLst>
              <a:ext uri="{FF2B5EF4-FFF2-40B4-BE49-F238E27FC236}">
                <a16:creationId xmlns:a16="http://schemas.microsoft.com/office/drawing/2014/main" id="{DD7618EA-1B4E-9D4F-BE9D-ED39BC2637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17230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raphik" panose="020B0604020202020204" pitchFamily="34" charset="0"/>
              <a:buNone/>
              <a:tabLst/>
              <a:defRPr/>
            </a:pPr>
            <a:r>
              <a:rPr lang="en-GB"/>
              <a:t>##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1BE3C-F523-44EE-B6D4-7175CE08E157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</p:spPr>
        <p:txBody>
          <a:bodyPr/>
          <a:lstStyle/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96CD18-ADDA-4A64-BDD0-F5A8D01FDD49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7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B689C-7DB3-4046-A1BF-E63F8EF78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97B1E-CB9E-4CBC-A6F1-1D4F2E4EC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0"/>
            <a:ext cx="11430000" cy="4940300"/>
          </a:xfrm>
        </p:spPr>
        <p:txBody>
          <a:bodyPr/>
          <a:lstStyle>
            <a:lvl1pPr marL="228600" indent="-228600">
              <a:buFont typeface="Graphik" panose="020B0604020202020204" pitchFamily="34" charset="0"/>
              <a:buChar char="•"/>
              <a:defRPr/>
            </a:lvl1pPr>
            <a:lvl2pPr marL="457200">
              <a:defRPr/>
            </a:lvl2pPr>
            <a:lvl3pPr marL="685800">
              <a:defRPr/>
            </a:lvl3pPr>
            <a:lvl4pPr marL="914400">
              <a:defRPr/>
            </a:lvl4pPr>
            <a:lvl5pPr marL="1143000">
              <a:defRPr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4E1CDE7-C850-4F14-8D26-8BD1EE3D6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BEF25E-6F09-4B47-806E-462D7622D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24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243C5-2205-BC99-FE6A-221E37309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BCEA705-879E-CA20-968A-F36EE0911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6B9352-D01C-541E-5C5A-6887AE6B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D2EDB-A28A-AD76-6129-7EDDDFC1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3BFDE8-364F-BCEA-BFDF-8B71F1F7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5645C57B-2C9A-4610-B68C-2DFF196593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031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 and 1 Column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2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949194"/>
            <a:ext cx="11430000" cy="4362706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6E1154F-E5DD-468F-85D1-17FC4F438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99EEA-1839-42AE-A096-1905CAB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1">
          <p15:clr>
            <a:srgbClr val="547EB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599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Place text here 20pt</a:t>
            </a:r>
          </a:p>
          <a:p>
            <a:pPr lvl="1"/>
            <a:r>
              <a:rPr lang="en-US"/>
              <a:t>Second level 20pt</a:t>
            </a:r>
          </a:p>
          <a:p>
            <a:pPr lvl="2"/>
            <a:r>
              <a:rPr lang="en-US"/>
              <a:t>Third level 20pt</a:t>
            </a:r>
          </a:p>
          <a:p>
            <a:pPr lvl="3"/>
            <a:r>
              <a:rPr lang="en-US"/>
              <a:t>Fourth level 18pt</a:t>
            </a:r>
          </a:p>
          <a:p>
            <a:pPr lvl="4"/>
            <a:r>
              <a:rPr lang="en-US"/>
              <a:t>Fifth level 18pt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A51E00B-3AD2-4131-A1AF-268183551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5BAA4F-3169-4083-866F-71669DE39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3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C35E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8755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371600"/>
            <a:ext cx="5524499" cy="493776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BB8772-B000-40EC-8AE7-3AA41499E64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1947672"/>
            <a:ext cx="5524499" cy="43616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8830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949194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772154"/>
            <a:ext cx="5524499" cy="3101872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5F1A8-92F0-48CE-B27D-E2B7EE762F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5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61488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 12pt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974BDB1-DA1D-43EC-81BC-66135DB7B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FE860E3B-7BAE-4917-8F29-26AFBD0E7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D7C41-6360-43FF-A192-982014655EF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0" y="3145138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59"/>
            <a:ext cx="2571749" cy="276161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83000718-AD47-4F1E-8F71-56356C940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BF3E00-F066-4583-A5B1-87DD19666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793837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650FA89-A64B-4802-B6DF-D1844A843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5B1DD8-C71C-4D65-A58A-0A9A86DCED8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9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5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7988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899"/>
            <a:ext cx="1985504" cy="1971541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899"/>
            <a:ext cx="1985504" cy="1979613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 20pt</a:t>
            </a:r>
          </a:p>
          <a:p>
            <a:pPr lvl="1"/>
            <a:r>
              <a:rPr lang="en-US"/>
              <a:t>Details 16pt</a:t>
            </a:r>
          </a:p>
          <a:p>
            <a:pPr lvl="2"/>
            <a:r>
              <a:rPr lang="en-US"/>
              <a:t>More details 12pt</a:t>
            </a:r>
          </a:p>
          <a:p>
            <a:pPr lvl="3"/>
            <a:r>
              <a:rPr lang="en-US"/>
              <a:t>Bullet point 12pt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Graphik" panose="020B0604020202020204" pitchFamily="34" charset="0"/>
              <a:buNone/>
              <a:defRPr sz="1800" b="0"/>
            </a:lvl1pPr>
          </a:lstStyle>
          <a:p>
            <a:r>
              <a:rPr lang="en-GB"/>
              <a:t>Add icon</a:t>
            </a:r>
            <a:endParaRPr lang="en-US"/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57676F53-2AF5-4F44-9119-3C3347D1D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8D97977-AAE6-4533-93CA-ADE704E9F4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3E087-C0E5-4045-83EC-D0F38053E0B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5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4-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Font typeface="Graphik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91440" tIns="9144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3978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lang="en-US" sz="21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 21pt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10CF55-0D9B-41F8-8D1E-8BA74BC23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481D5-3713-4165-990F-CD2E7B955A0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90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AC75017-1EE4-5A32-A94F-770E25239B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15" imgH="416" progId="TCLayout.ActiveDocument.1">
                  <p:embed/>
                </p:oleObj>
              </mc:Choice>
              <mc:Fallback>
                <p:oleObj name="think-cell スライド" r:id="rId3" imgW="415" imgH="41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C75017-1EE4-5A32-A94F-770E25239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797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6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lIns="91440" tIns="0"/>
          <a:lstStyle>
            <a:lvl1pPr marL="0" indent="0">
              <a:buNone/>
              <a:defRPr sz="1800" b="0"/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D665DCA-734C-4077-92CB-D7A9FCD6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D474A-8A06-4078-BEBB-EBDCDD30231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9FEF6117-B6D9-4841-8EFA-DF78BCFA9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7415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90B0A6BB-BC70-4436-B334-35CF914D177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EA23CA56-3568-4982-84E5-176DE32541C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E019EA7-B58E-4B17-A663-2E8CCD70158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9A57066F-5BF5-43F7-A9DA-1788B5511DA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EA5F90EC-FB85-4041-85C1-409768D3A0C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72216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Headline-Team 6-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lIns="9144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43892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51961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519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5195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4389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Graphik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 16pt</a:t>
            </a:r>
          </a:p>
          <a:p>
            <a:pPr lvl="2"/>
            <a:r>
              <a:rPr lang="en-US"/>
              <a:t>Short bio 12pt</a:t>
            </a:r>
          </a:p>
          <a:p>
            <a:pPr lvl="3"/>
            <a:r>
              <a:rPr lang="en-US"/>
              <a:t>Bullet point 12pt</a:t>
            </a:r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F748F9AD-5F56-42EC-9922-780EBA443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2" name="GTS_WH" descr="Accenture Greater Than symbol in white">
            <a:extLst>
              <a:ext uri="{FF2B5EF4-FFF2-40B4-BE49-F238E27FC236}">
                <a16:creationId xmlns:a16="http://schemas.microsoft.com/office/drawing/2014/main" id="{B49891DC-D80E-4D1B-961E-1B567E0E453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8FB076-B311-496F-8C11-2C54B06FBB3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199DF3DD-2E34-4D79-8E11-12CE813E73F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8100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FCD1A94-A214-4264-842C-B5DA710C1F3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56104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95C1CB4-E517-4380-8170-E8C0CA787FB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31208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AFBE91E-BB56-4FAF-ADEB-859CA86F829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06312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15D78B8A-7ECF-44EE-A95F-FBD072A6889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281416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F2F64C30-F694-4DC6-AAED-5ECA99ECCF5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56520" y="3647164"/>
            <a:ext cx="457200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4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C35E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Team 8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Place text here, use indent to access other levels 20pt</a:t>
            </a:r>
          </a:p>
          <a:p>
            <a:pPr lvl="1"/>
            <a:r>
              <a:rPr lang="en-GB"/>
              <a:t>Second level 20pt</a:t>
            </a:r>
          </a:p>
          <a:p>
            <a:pPr lvl="2"/>
            <a:r>
              <a:rPr lang="en-GB"/>
              <a:t>Third level 20pt</a:t>
            </a:r>
          </a:p>
          <a:p>
            <a:pPr lvl="3"/>
            <a:r>
              <a:rPr lang="en-GB"/>
              <a:t>Fourth level 18pt</a:t>
            </a:r>
          </a:p>
          <a:p>
            <a:pPr lvl="4"/>
            <a:r>
              <a:rPr lang="en-GB"/>
              <a:t>Fifth level 18pt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0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1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3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2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9144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Graphik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Graphik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Last name 18pt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 14pt</a:t>
            </a:r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A671D4FB-2F86-4AF3-89D0-D61D54378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014D8-C563-4003-8EBC-A9F6EE68BA6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1559D4A6-A7D1-4EAE-87E5-EB8A4B73E546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25822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564E037C-8888-4DE6-88C4-A629CBF5F3A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298233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1DD1D133-7281-4297-B58B-4683B9743A55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70644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4D49677A-CABE-49CD-A2EE-9EC21E15DF23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10243055" y="2616843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E46B730A-2104-4381-A7F8-6A08201D7F97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325822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15BD8921-64C2-47AC-9DE2-E4DFFCBF7C64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29823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3EF9A07C-1758-4B3E-A1CD-67412E56BBFE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70644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25D8A2F3-A845-4271-8B71-45408EF9F6C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0243053" y="5165507"/>
            <a:ext cx="356616" cy="27432"/>
          </a:xfrm>
          <a:solidFill>
            <a:schemeClr val="accent1"/>
          </a:solidFill>
        </p:spPr>
        <p:txBody>
          <a:bodyPr/>
          <a:lstStyle>
            <a:lvl1pPr>
              <a:buNone/>
              <a:defRPr sz="300"/>
            </a:lvl1pPr>
          </a:lstStyle>
          <a:p>
            <a:r>
              <a:rPr lang="en-GB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0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"/>
            <a:ext cx="6096000" cy="68579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Graphik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267634"/>
            <a:ext cx="5330952" cy="304426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/>
            </a:lvl2pPr>
            <a:lvl3pPr marL="457200">
              <a:buFont typeface="Graphik" panose="020B0503030202060203" pitchFamily="34" charset="0"/>
              <a:buChar char="–"/>
              <a:defRPr sz="1800"/>
            </a:lvl3pPr>
            <a:lvl4pPr marL="685800">
              <a:buFont typeface="Graphik" panose="020B0604020202020204" pitchFamily="34" charset="0"/>
              <a:buChar char="•"/>
              <a:defRPr sz="1600"/>
            </a:lvl4pPr>
            <a:lvl5pPr marL="914400">
              <a:buFont typeface="Graphik" panose="020B0503030202060203" pitchFamily="34" charset="0"/>
              <a:buChar char="–"/>
              <a:defRPr sz="1600"/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9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Headline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solidFill>
            <a:schemeClr val="tx1">
              <a:lumMod val="95000"/>
            </a:schemeClr>
          </a:solidFill>
        </p:spPr>
        <p:txBody>
          <a:bodyPr lIns="0" tIns="210312" anchor="t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567C369-8A33-4851-8646-E53D6E8D8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42B8317-AACA-4DC7-AD68-8986DF629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7" y="3264586"/>
            <a:ext cx="5330952" cy="30473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228600" indent="-228600">
              <a:buFont typeface="Graphik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>
              <a:buFont typeface="Graphik" panose="020B0503030202060203" pitchFamily="34" charset="0"/>
              <a:buChar char="–"/>
              <a:defRPr sz="1800">
                <a:solidFill>
                  <a:schemeClr val="tx1"/>
                </a:solidFill>
              </a:defRPr>
            </a:lvl3pPr>
            <a:lvl4pPr marL="685800">
              <a:buFont typeface="Graphik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914400">
              <a:buFont typeface="Graphik" panose="020B0503030202060203" pitchFamily="34" charset="0"/>
              <a:buChar char="–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sub-headline here in GT Sectra Fine </a:t>
            </a:r>
            <a:r>
              <a:rPr lang="en-US" err="1"/>
              <a:t>Rg</a:t>
            </a:r>
            <a:r>
              <a:rPr lang="en-US"/>
              <a:t>, indent for other levels 24pt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12" name="GTS_WH" descr="Accenture Greater Than symbol in white">
            <a:extLst>
              <a:ext uri="{FF2B5EF4-FFF2-40B4-BE49-F238E27FC236}">
                <a16:creationId xmlns:a16="http://schemas.microsoft.com/office/drawing/2014/main" id="{9742AFA2-2F86-4FC9-AB33-FE5A8DC3B4C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1D8E5-ED70-409D-A4B1-635A02DFE5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8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6E6C-6576-4BA5-948F-BD9FE24FA0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3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858001" y="744434"/>
            <a:ext cx="4190998" cy="4976446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 54pt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D868995-C37B-451B-AE1C-89DE71F21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217B10-543D-46E3-A5E7-CA1C578F6F6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11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stic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 bwMode="white"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92" y="0"/>
            <a:ext cx="6096008" cy="6311900"/>
          </a:xfrm>
          <a:solidFill>
            <a:schemeClr val="bg1">
              <a:lumMod val="95000"/>
            </a:schemeClr>
          </a:solidFill>
        </p:spPr>
        <p:txBody>
          <a:bodyPr tIns="45720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1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665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0"/>
            <a:ext cx="2285996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B3ABE64-A2B2-4267-83DE-C2D34905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19" name="Picture 18" descr="Accenture Greater Than symbol in white">
            <a:extLst>
              <a:ext uri="{FF2B5EF4-FFF2-40B4-BE49-F238E27FC236}">
                <a16:creationId xmlns:a16="http://schemas.microsoft.com/office/drawing/2014/main" id="{E8781F80-F3D9-42F9-B6EE-F6DC303E0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306F6-3D4B-4153-AFB5-695424B80AC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 bwMode="white"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 bwMode="white">
          <a:xfrm>
            <a:off x="9144056" y="3155948"/>
            <a:ext cx="3047944" cy="3155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 bwMode="white"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095976" y="-1"/>
            <a:ext cx="3048024" cy="3151189"/>
          </a:xfrm>
          <a:solidFill>
            <a:schemeClr val="bg1">
              <a:lumMod val="95000"/>
            </a:schemeClr>
          </a:solidFill>
        </p:spPr>
        <p:txBody>
          <a:bodyPr tIns="274320" anchor="t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GB"/>
              <a:t>Drag picture to placeholder </a:t>
            </a:r>
          </a:p>
          <a:p>
            <a:r>
              <a:rPr lang="en-GB"/>
              <a:t>or click icon to add</a:t>
            </a:r>
            <a:endParaRPr lang="en-US"/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1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5"/>
            <a:ext cx="2285995" cy="166420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0" y="3155942"/>
            <a:ext cx="3048000" cy="3155958"/>
          </a:xfrm>
          <a:solidFill>
            <a:schemeClr val="bg1">
              <a:lumMod val="95000"/>
            </a:schemeClr>
          </a:solidFill>
        </p:spPr>
        <p:txBody>
          <a:bodyPr vert="horz" lIns="0" tIns="274320" rIns="0" bIns="0" rtlCol="0" anchor="t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en-GB"/>
              <a:t>Drag picture to placeholder </a:t>
            </a:r>
          </a:p>
          <a:p>
            <a:pPr marL="228600" lvl="0" indent="-228600" algn="ctr"/>
            <a:r>
              <a:rPr lang="en-GB"/>
              <a:t>or click icon to add</a:t>
            </a:r>
            <a:endParaRPr lang="en-US"/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66279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/>
              <a:t>Stat details 16pt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Char char="•"/>
            </a:pPr>
            <a:r>
              <a:rPr lang="en-US"/>
              <a:t>Bullet point 16pt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9BC0904C-6BDA-4032-94C2-6417F59042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97" y="380999"/>
            <a:ext cx="5333972" cy="2393952"/>
          </a:xfrm>
        </p:spPr>
        <p:txBody>
          <a:bodyPr anchor="ctr"/>
          <a:lstStyle>
            <a:lvl1pPr marL="0" indent="0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P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lace headline here 36pt, min 30pt)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272DDB3A-459D-40AA-A5E7-DDCDD2DEA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bg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pic>
        <p:nvPicPr>
          <p:cNvPr id="23" name="Picture 22" descr="Accenture Greater Than symbol in white">
            <a:extLst>
              <a:ext uri="{FF2B5EF4-FFF2-40B4-BE49-F238E27FC236}">
                <a16:creationId xmlns:a16="http://schemas.microsoft.com/office/drawing/2014/main" id="{78774BCE-242F-4FF9-9C01-D01B97743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1B33BA-8B14-4BE4-8987-4DD49076348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4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centure Gradient Dark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</p:spTree>
    <p:extLst>
      <p:ext uri="{BB962C8B-B14F-4D97-AF65-F5344CB8AC3E}">
        <p14:creationId xmlns:p14="http://schemas.microsoft.com/office/powerpoint/2010/main" val="3329757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12141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key message here 54pt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9D8DCD-E7C3-4F1A-8A48-31319650A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B0B0C095-6C73-4899-AD8E-8F75768CF51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FE70C-67B2-45BA-88F7-45C14692FC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AD31DD4-2506-4E03-897C-F4C8C020F0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620" y="-9144"/>
            <a:ext cx="12207240" cy="6876288"/>
          </a:xfrm>
        </p:spPr>
        <p:txBody>
          <a:bodyPr lIns="0" tIns="182880"/>
          <a:lstStyle>
            <a:lvl1pPr algn="ctr">
              <a:buNone/>
              <a:defRPr/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headline here 54pt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A2CFACC-0767-48E1-9FD9-763E5025E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7" name="GTS_WH" descr="Accenture Greater Than symbol in white">
            <a:extLst>
              <a:ext uri="{FF2B5EF4-FFF2-40B4-BE49-F238E27FC236}">
                <a16:creationId xmlns:a16="http://schemas.microsoft.com/office/drawing/2014/main" id="{AE479463-B4C9-4B9A-BE8B-62B5B9CF0075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BAA91-4288-4230-8881-E1D51DE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0EAEA1-D575-4107-8AFC-0CAE2D4FB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A237C-DB73-401B-BD5B-B8B913323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8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5C65-6BFC-4F61-A214-71B69537BB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34440"/>
            <a:ext cx="11430000" cy="384048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US"/>
              <a:t>Place subtitle here 20pt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1D62B4-50F4-4143-BFCC-F5508365C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CFBA7-F1B1-4FF3-932C-7525FBDA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F2C1-BAA9-4BAD-9934-C110D730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GB"/>
              <a:t>Copyright © 2021 Accenture.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0600-A2B3-4AAD-808D-56DA9B773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4746" y="6490025"/>
            <a:ext cx="326254" cy="201168"/>
          </a:xfrm>
          <a:prstGeom prst="rect">
            <a:avLst/>
          </a:prstGeom>
        </p:spPr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39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6B10-74C7-582A-7A30-FCCC02D5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69900"/>
            <a:ext cx="11430000" cy="4191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9B997706-24F4-EEDE-50D4-B90B56BA8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952501"/>
            <a:ext cx="11430000" cy="7620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628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sp>
        <p:nvSpPr>
          <p:cNvPr id="10" name="GTS_WH" descr="Accenture Greater Than symbol in white">
            <a:extLst>
              <a:ext uri="{FF2B5EF4-FFF2-40B4-BE49-F238E27FC236}">
                <a16:creationId xmlns:a16="http://schemas.microsoft.com/office/drawing/2014/main" id="{494AA491-F1F8-4D38-B722-DB2F38B198B8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5779386" y="5382386"/>
            <a:ext cx="641531" cy="70408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6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3608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Logo cente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GB" noProof="0"/>
              <a:t>Format Background… &gt; Picture or texture fill &gt; Set to one of the dark or mid gradient options</a:t>
            </a:r>
            <a:endParaRPr lang="en-US" noProof="0"/>
          </a:p>
        </p:txBody>
      </p:sp>
      <p:grpSp>
        <p:nvGrpSpPr>
          <p:cNvPr id="12" name="Logo_WH" descr="Accenture logo in white">
            <a:extLst>
              <a:ext uri="{FF2B5EF4-FFF2-40B4-BE49-F238E27FC236}">
                <a16:creationId xmlns:a16="http://schemas.microsoft.com/office/drawing/2014/main" id="{0D82E30B-4E95-4B73-9014-71990AE21DBE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154167" y="5374201"/>
            <a:ext cx="1883664" cy="496247"/>
            <a:chOff x="1561" y="187"/>
            <a:chExt cx="4536" cy="119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08CD909-AC78-4980-BB04-8608F18CDC2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205" y="187"/>
              <a:ext cx="447" cy="473"/>
            </a:xfrm>
            <a:custGeom>
              <a:avLst/>
              <a:gdLst>
                <a:gd name="T0" fmla="*/ 0 w 931"/>
                <a:gd name="T1" fmla="*/ 696 h 985"/>
                <a:gd name="T2" fmla="*/ 544 w 931"/>
                <a:gd name="T3" fmla="*/ 494 h 985"/>
                <a:gd name="T4" fmla="*/ 0 w 931"/>
                <a:gd name="T5" fmla="*/ 281 h 985"/>
                <a:gd name="T6" fmla="*/ 0 w 931"/>
                <a:gd name="T7" fmla="*/ 0 h 985"/>
                <a:gd name="T8" fmla="*/ 931 w 931"/>
                <a:gd name="T9" fmla="*/ 375 h 985"/>
                <a:gd name="T10" fmla="*/ 931 w 931"/>
                <a:gd name="T11" fmla="*/ 608 h 985"/>
                <a:gd name="T12" fmla="*/ 0 w 931"/>
                <a:gd name="T13" fmla="*/ 985 h 985"/>
                <a:gd name="T14" fmla="*/ 0 w 931"/>
                <a:gd name="T15" fmla="*/ 69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1" h="985">
                  <a:moveTo>
                    <a:pt x="0" y="696"/>
                  </a:moveTo>
                  <a:lnTo>
                    <a:pt x="544" y="494"/>
                  </a:lnTo>
                  <a:lnTo>
                    <a:pt x="0" y="281"/>
                  </a:lnTo>
                  <a:lnTo>
                    <a:pt x="0" y="0"/>
                  </a:lnTo>
                  <a:lnTo>
                    <a:pt x="931" y="375"/>
                  </a:lnTo>
                  <a:lnTo>
                    <a:pt x="931" y="608"/>
                  </a:lnTo>
                  <a:lnTo>
                    <a:pt x="0" y="985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B5D8E88-5919-40A0-A4A4-2E6587AD687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1561" y="690"/>
              <a:ext cx="4536" cy="692"/>
            </a:xfrm>
            <a:custGeom>
              <a:avLst/>
              <a:gdLst>
                <a:gd name="T0" fmla="*/ 8952 w 9448"/>
                <a:gd name="T1" fmla="*/ 519 h 1442"/>
                <a:gd name="T2" fmla="*/ 8431 w 9448"/>
                <a:gd name="T3" fmla="*/ 892 h 1442"/>
                <a:gd name="T4" fmla="*/ 9448 w 9448"/>
                <a:gd name="T5" fmla="*/ 819 h 1442"/>
                <a:gd name="T6" fmla="*/ 8967 w 9448"/>
                <a:gd name="T7" fmla="*/ 1221 h 1442"/>
                <a:gd name="T8" fmla="*/ 8961 w 9448"/>
                <a:gd name="T9" fmla="*/ 1442 h 1442"/>
                <a:gd name="T10" fmla="*/ 8008 w 9448"/>
                <a:gd name="T11" fmla="*/ 529 h 1442"/>
                <a:gd name="T12" fmla="*/ 8008 w 9448"/>
                <a:gd name="T13" fmla="*/ 859 h 1442"/>
                <a:gd name="T14" fmla="*/ 7704 w 9448"/>
                <a:gd name="T15" fmla="*/ 329 h 1442"/>
                <a:gd name="T16" fmla="*/ 7178 w 9448"/>
                <a:gd name="T17" fmla="*/ 1259 h 1442"/>
                <a:gd name="T18" fmla="*/ 6522 w 9448"/>
                <a:gd name="T19" fmla="*/ 329 h 1442"/>
                <a:gd name="T20" fmla="*/ 6987 w 9448"/>
                <a:gd name="T21" fmla="*/ 1205 h 1442"/>
                <a:gd name="T22" fmla="*/ 7483 w 9448"/>
                <a:gd name="T23" fmla="*/ 329 h 1442"/>
                <a:gd name="T24" fmla="*/ 6128 w 9448"/>
                <a:gd name="T25" fmla="*/ 329 h 1442"/>
                <a:gd name="T26" fmla="*/ 6128 w 9448"/>
                <a:gd name="T27" fmla="*/ 556 h 1442"/>
                <a:gd name="T28" fmla="*/ 6343 w 9448"/>
                <a:gd name="T29" fmla="*/ 1174 h 1442"/>
                <a:gd name="T30" fmla="*/ 5822 w 9448"/>
                <a:gd name="T31" fmla="*/ 1105 h 1442"/>
                <a:gd name="T32" fmla="*/ 5694 w 9448"/>
                <a:gd name="T33" fmla="*/ 329 h 1442"/>
                <a:gd name="T34" fmla="*/ 6128 w 9448"/>
                <a:gd name="T35" fmla="*/ 0 h 1442"/>
                <a:gd name="T36" fmla="*/ 4900 w 9448"/>
                <a:gd name="T37" fmla="*/ 492 h 1442"/>
                <a:gd name="T38" fmla="*/ 5559 w 9448"/>
                <a:gd name="T39" fmla="*/ 1419 h 1442"/>
                <a:gd name="T40" fmla="*/ 5092 w 9448"/>
                <a:gd name="T41" fmla="*/ 552 h 1442"/>
                <a:gd name="T42" fmla="*/ 4596 w 9448"/>
                <a:gd name="T43" fmla="*/ 1419 h 1442"/>
                <a:gd name="T44" fmla="*/ 4112 w 9448"/>
                <a:gd name="T45" fmla="*/ 748 h 1442"/>
                <a:gd name="T46" fmla="*/ 3921 w 9448"/>
                <a:gd name="T47" fmla="*/ 1442 h 1442"/>
                <a:gd name="T48" fmla="*/ 3910 w 9448"/>
                <a:gd name="T49" fmla="*/ 306 h 1442"/>
                <a:gd name="T50" fmla="*/ 3700 w 9448"/>
                <a:gd name="T51" fmla="*/ 950 h 1442"/>
                <a:gd name="T52" fmla="*/ 4408 w 9448"/>
                <a:gd name="T53" fmla="*/ 1080 h 1442"/>
                <a:gd name="T54" fmla="*/ 2257 w 9448"/>
                <a:gd name="T55" fmla="*/ 886 h 1442"/>
                <a:gd name="T56" fmla="*/ 3258 w 9448"/>
                <a:gd name="T57" fmla="*/ 717 h 1442"/>
                <a:gd name="T58" fmla="*/ 2568 w 9448"/>
                <a:gd name="T59" fmla="*/ 859 h 1442"/>
                <a:gd name="T60" fmla="*/ 2987 w 9448"/>
                <a:gd name="T61" fmla="*/ 1017 h 1442"/>
                <a:gd name="T62" fmla="*/ 1644 w 9448"/>
                <a:gd name="T63" fmla="*/ 1442 h 1442"/>
                <a:gd name="T64" fmla="*/ 1646 w 9448"/>
                <a:gd name="T65" fmla="*/ 306 h 1442"/>
                <a:gd name="T66" fmla="*/ 1653 w 9448"/>
                <a:gd name="T67" fmla="*/ 542 h 1442"/>
                <a:gd name="T68" fmla="*/ 1655 w 9448"/>
                <a:gd name="T69" fmla="*/ 1213 h 1442"/>
                <a:gd name="T70" fmla="*/ 1644 w 9448"/>
                <a:gd name="T71" fmla="*/ 1442 h 1442"/>
                <a:gd name="T72" fmla="*/ 529 w 9448"/>
                <a:gd name="T73" fmla="*/ 953 h 1442"/>
                <a:gd name="T74" fmla="*/ 450 w 9448"/>
                <a:gd name="T75" fmla="*/ 1230 h 1442"/>
                <a:gd name="T76" fmla="*/ 0 w 9448"/>
                <a:gd name="T77" fmla="*/ 1121 h 1442"/>
                <a:gd name="T78" fmla="*/ 650 w 9448"/>
                <a:gd name="T79" fmla="*/ 752 h 1442"/>
                <a:gd name="T80" fmla="*/ 325 w 9448"/>
                <a:gd name="T81" fmla="*/ 667 h 1442"/>
                <a:gd name="T82" fmla="*/ 954 w 9448"/>
                <a:gd name="T83" fmla="*/ 690 h 1442"/>
                <a:gd name="T84" fmla="*/ 656 w 9448"/>
                <a:gd name="T85" fmla="*/ 129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48" h="1442">
                  <a:moveTo>
                    <a:pt x="8744" y="748"/>
                  </a:moveTo>
                  <a:lnTo>
                    <a:pt x="9152" y="748"/>
                  </a:lnTo>
                  <a:cubicBezTo>
                    <a:pt x="9146" y="588"/>
                    <a:pt x="9073" y="519"/>
                    <a:pt x="8952" y="519"/>
                  </a:cubicBezTo>
                  <a:cubicBezTo>
                    <a:pt x="8857" y="519"/>
                    <a:pt x="8769" y="571"/>
                    <a:pt x="8744" y="748"/>
                  </a:cubicBezTo>
                  <a:close/>
                  <a:moveTo>
                    <a:pt x="8961" y="1442"/>
                  </a:moveTo>
                  <a:cubicBezTo>
                    <a:pt x="8646" y="1442"/>
                    <a:pt x="8431" y="1255"/>
                    <a:pt x="8431" y="892"/>
                  </a:cubicBezTo>
                  <a:lnTo>
                    <a:pt x="8431" y="871"/>
                  </a:lnTo>
                  <a:cubicBezTo>
                    <a:pt x="8431" y="507"/>
                    <a:pt x="8659" y="306"/>
                    <a:pt x="8950" y="306"/>
                  </a:cubicBezTo>
                  <a:cubicBezTo>
                    <a:pt x="9221" y="306"/>
                    <a:pt x="9448" y="459"/>
                    <a:pt x="9448" y="819"/>
                  </a:cubicBezTo>
                  <a:lnTo>
                    <a:pt x="9448" y="950"/>
                  </a:lnTo>
                  <a:lnTo>
                    <a:pt x="8740" y="950"/>
                  </a:lnTo>
                  <a:cubicBezTo>
                    <a:pt x="8752" y="1146"/>
                    <a:pt x="8836" y="1221"/>
                    <a:pt x="8967" y="1221"/>
                  </a:cubicBezTo>
                  <a:cubicBezTo>
                    <a:pt x="9084" y="1221"/>
                    <a:pt x="9146" y="1159"/>
                    <a:pt x="9167" y="1080"/>
                  </a:cubicBezTo>
                  <a:lnTo>
                    <a:pt x="9448" y="1080"/>
                  </a:lnTo>
                  <a:cubicBezTo>
                    <a:pt x="9415" y="1286"/>
                    <a:pt x="9246" y="1442"/>
                    <a:pt x="8961" y="1442"/>
                  </a:cubicBezTo>
                  <a:close/>
                  <a:moveTo>
                    <a:pt x="7704" y="329"/>
                  </a:moveTo>
                  <a:lnTo>
                    <a:pt x="8008" y="329"/>
                  </a:lnTo>
                  <a:lnTo>
                    <a:pt x="8008" y="529"/>
                  </a:lnTo>
                  <a:cubicBezTo>
                    <a:pt x="8073" y="383"/>
                    <a:pt x="8175" y="315"/>
                    <a:pt x="8335" y="315"/>
                  </a:cubicBezTo>
                  <a:lnTo>
                    <a:pt x="8335" y="615"/>
                  </a:lnTo>
                  <a:cubicBezTo>
                    <a:pt x="8129" y="615"/>
                    <a:pt x="8008" y="677"/>
                    <a:pt x="8008" y="859"/>
                  </a:cubicBezTo>
                  <a:lnTo>
                    <a:pt x="8008" y="1419"/>
                  </a:lnTo>
                  <a:lnTo>
                    <a:pt x="7704" y="1419"/>
                  </a:lnTo>
                  <a:lnTo>
                    <a:pt x="7704" y="329"/>
                  </a:lnTo>
                  <a:close/>
                  <a:moveTo>
                    <a:pt x="7483" y="1419"/>
                  </a:moveTo>
                  <a:lnTo>
                    <a:pt x="7178" y="1419"/>
                  </a:lnTo>
                  <a:lnTo>
                    <a:pt x="7178" y="1259"/>
                  </a:lnTo>
                  <a:cubicBezTo>
                    <a:pt x="7126" y="1363"/>
                    <a:pt x="7024" y="1442"/>
                    <a:pt x="6862" y="1442"/>
                  </a:cubicBezTo>
                  <a:cubicBezTo>
                    <a:pt x="6666" y="1442"/>
                    <a:pt x="6522" y="1323"/>
                    <a:pt x="6522" y="1067"/>
                  </a:cubicBezTo>
                  <a:lnTo>
                    <a:pt x="6522" y="329"/>
                  </a:lnTo>
                  <a:lnTo>
                    <a:pt x="6828" y="329"/>
                  </a:lnTo>
                  <a:lnTo>
                    <a:pt x="6828" y="1021"/>
                  </a:lnTo>
                  <a:cubicBezTo>
                    <a:pt x="6828" y="1146"/>
                    <a:pt x="6878" y="1205"/>
                    <a:pt x="6987" y="1205"/>
                  </a:cubicBezTo>
                  <a:cubicBezTo>
                    <a:pt x="7093" y="1205"/>
                    <a:pt x="7178" y="1138"/>
                    <a:pt x="7178" y="1003"/>
                  </a:cubicBezTo>
                  <a:lnTo>
                    <a:pt x="7178" y="329"/>
                  </a:lnTo>
                  <a:lnTo>
                    <a:pt x="7483" y="329"/>
                  </a:lnTo>
                  <a:lnTo>
                    <a:pt x="7483" y="1419"/>
                  </a:lnTo>
                  <a:close/>
                  <a:moveTo>
                    <a:pt x="6128" y="0"/>
                  </a:moveTo>
                  <a:lnTo>
                    <a:pt x="6128" y="329"/>
                  </a:lnTo>
                  <a:lnTo>
                    <a:pt x="6336" y="329"/>
                  </a:lnTo>
                  <a:lnTo>
                    <a:pt x="6336" y="556"/>
                  </a:lnTo>
                  <a:lnTo>
                    <a:pt x="6128" y="556"/>
                  </a:lnTo>
                  <a:lnTo>
                    <a:pt x="6128" y="1073"/>
                  </a:lnTo>
                  <a:cubicBezTo>
                    <a:pt x="6128" y="1155"/>
                    <a:pt x="6165" y="1192"/>
                    <a:pt x="6236" y="1192"/>
                  </a:cubicBezTo>
                  <a:cubicBezTo>
                    <a:pt x="6280" y="1192"/>
                    <a:pt x="6313" y="1186"/>
                    <a:pt x="6343" y="1174"/>
                  </a:cubicBezTo>
                  <a:lnTo>
                    <a:pt x="6343" y="1411"/>
                  </a:lnTo>
                  <a:cubicBezTo>
                    <a:pt x="6307" y="1422"/>
                    <a:pt x="6247" y="1434"/>
                    <a:pt x="6172" y="1434"/>
                  </a:cubicBezTo>
                  <a:cubicBezTo>
                    <a:pt x="5934" y="1434"/>
                    <a:pt x="5822" y="1326"/>
                    <a:pt x="5822" y="1105"/>
                  </a:cubicBezTo>
                  <a:lnTo>
                    <a:pt x="5822" y="556"/>
                  </a:lnTo>
                  <a:lnTo>
                    <a:pt x="5694" y="556"/>
                  </a:lnTo>
                  <a:lnTo>
                    <a:pt x="5694" y="329"/>
                  </a:lnTo>
                  <a:lnTo>
                    <a:pt x="5822" y="329"/>
                  </a:lnTo>
                  <a:lnTo>
                    <a:pt x="5822" y="125"/>
                  </a:lnTo>
                  <a:lnTo>
                    <a:pt x="6128" y="0"/>
                  </a:lnTo>
                  <a:close/>
                  <a:moveTo>
                    <a:pt x="4596" y="329"/>
                  </a:moveTo>
                  <a:lnTo>
                    <a:pt x="4900" y="329"/>
                  </a:lnTo>
                  <a:lnTo>
                    <a:pt x="4900" y="492"/>
                  </a:lnTo>
                  <a:cubicBezTo>
                    <a:pt x="4954" y="390"/>
                    <a:pt x="5063" y="306"/>
                    <a:pt x="5230" y="306"/>
                  </a:cubicBezTo>
                  <a:cubicBezTo>
                    <a:pt x="5428" y="306"/>
                    <a:pt x="5559" y="425"/>
                    <a:pt x="5559" y="690"/>
                  </a:cubicBezTo>
                  <a:lnTo>
                    <a:pt x="5559" y="1419"/>
                  </a:lnTo>
                  <a:lnTo>
                    <a:pt x="5255" y="1419"/>
                  </a:lnTo>
                  <a:lnTo>
                    <a:pt x="5255" y="736"/>
                  </a:lnTo>
                  <a:cubicBezTo>
                    <a:pt x="5255" y="609"/>
                    <a:pt x="5202" y="552"/>
                    <a:pt x="5092" y="552"/>
                  </a:cubicBezTo>
                  <a:cubicBezTo>
                    <a:pt x="4986" y="552"/>
                    <a:pt x="4900" y="617"/>
                    <a:pt x="4900" y="755"/>
                  </a:cubicBezTo>
                  <a:lnTo>
                    <a:pt x="4900" y="1419"/>
                  </a:lnTo>
                  <a:lnTo>
                    <a:pt x="4596" y="1419"/>
                  </a:lnTo>
                  <a:lnTo>
                    <a:pt x="4596" y="329"/>
                  </a:lnTo>
                  <a:close/>
                  <a:moveTo>
                    <a:pt x="3704" y="748"/>
                  </a:moveTo>
                  <a:lnTo>
                    <a:pt x="4112" y="748"/>
                  </a:lnTo>
                  <a:cubicBezTo>
                    <a:pt x="4106" y="588"/>
                    <a:pt x="4033" y="519"/>
                    <a:pt x="3912" y="519"/>
                  </a:cubicBezTo>
                  <a:cubicBezTo>
                    <a:pt x="3816" y="519"/>
                    <a:pt x="3729" y="571"/>
                    <a:pt x="3704" y="748"/>
                  </a:cubicBezTo>
                  <a:close/>
                  <a:moveTo>
                    <a:pt x="3921" y="1442"/>
                  </a:moveTo>
                  <a:cubicBezTo>
                    <a:pt x="3606" y="1442"/>
                    <a:pt x="3391" y="1255"/>
                    <a:pt x="3391" y="892"/>
                  </a:cubicBezTo>
                  <a:lnTo>
                    <a:pt x="3391" y="871"/>
                  </a:lnTo>
                  <a:cubicBezTo>
                    <a:pt x="3391" y="507"/>
                    <a:pt x="3618" y="306"/>
                    <a:pt x="3910" y="306"/>
                  </a:cubicBezTo>
                  <a:cubicBezTo>
                    <a:pt x="4181" y="306"/>
                    <a:pt x="4408" y="459"/>
                    <a:pt x="4408" y="819"/>
                  </a:cubicBezTo>
                  <a:lnTo>
                    <a:pt x="4408" y="950"/>
                  </a:lnTo>
                  <a:lnTo>
                    <a:pt x="3700" y="950"/>
                  </a:lnTo>
                  <a:cubicBezTo>
                    <a:pt x="3712" y="1146"/>
                    <a:pt x="3795" y="1221"/>
                    <a:pt x="3927" y="1221"/>
                  </a:cubicBezTo>
                  <a:cubicBezTo>
                    <a:pt x="4043" y="1221"/>
                    <a:pt x="4106" y="1159"/>
                    <a:pt x="4127" y="1080"/>
                  </a:cubicBezTo>
                  <a:lnTo>
                    <a:pt x="4408" y="1080"/>
                  </a:lnTo>
                  <a:cubicBezTo>
                    <a:pt x="4375" y="1286"/>
                    <a:pt x="4206" y="1442"/>
                    <a:pt x="3921" y="1442"/>
                  </a:cubicBezTo>
                  <a:close/>
                  <a:moveTo>
                    <a:pt x="2778" y="1442"/>
                  </a:moveTo>
                  <a:cubicBezTo>
                    <a:pt x="2476" y="1442"/>
                    <a:pt x="2257" y="1255"/>
                    <a:pt x="2257" y="886"/>
                  </a:cubicBezTo>
                  <a:lnTo>
                    <a:pt x="2257" y="871"/>
                  </a:lnTo>
                  <a:cubicBezTo>
                    <a:pt x="2257" y="502"/>
                    <a:pt x="2491" y="306"/>
                    <a:pt x="2780" y="306"/>
                  </a:cubicBezTo>
                  <a:cubicBezTo>
                    <a:pt x="3028" y="306"/>
                    <a:pt x="3233" y="432"/>
                    <a:pt x="3258" y="717"/>
                  </a:cubicBezTo>
                  <a:lnTo>
                    <a:pt x="2966" y="717"/>
                  </a:lnTo>
                  <a:cubicBezTo>
                    <a:pt x="2947" y="611"/>
                    <a:pt x="2893" y="542"/>
                    <a:pt x="2787" y="542"/>
                  </a:cubicBezTo>
                  <a:cubicBezTo>
                    <a:pt x="2657" y="542"/>
                    <a:pt x="2568" y="644"/>
                    <a:pt x="2568" y="859"/>
                  </a:cubicBezTo>
                  <a:lnTo>
                    <a:pt x="2568" y="892"/>
                  </a:lnTo>
                  <a:cubicBezTo>
                    <a:pt x="2568" y="1113"/>
                    <a:pt x="2647" y="1213"/>
                    <a:pt x="2789" y="1213"/>
                  </a:cubicBezTo>
                  <a:cubicBezTo>
                    <a:pt x="2893" y="1213"/>
                    <a:pt x="2970" y="1136"/>
                    <a:pt x="2987" y="1017"/>
                  </a:cubicBezTo>
                  <a:lnTo>
                    <a:pt x="3264" y="1017"/>
                  </a:lnTo>
                  <a:cubicBezTo>
                    <a:pt x="3243" y="1265"/>
                    <a:pt x="3074" y="1442"/>
                    <a:pt x="2778" y="1442"/>
                  </a:cubicBezTo>
                  <a:close/>
                  <a:moveTo>
                    <a:pt x="1644" y="1442"/>
                  </a:moveTo>
                  <a:cubicBezTo>
                    <a:pt x="1342" y="1442"/>
                    <a:pt x="1123" y="1255"/>
                    <a:pt x="1123" y="886"/>
                  </a:cubicBezTo>
                  <a:lnTo>
                    <a:pt x="1123" y="871"/>
                  </a:lnTo>
                  <a:cubicBezTo>
                    <a:pt x="1123" y="502"/>
                    <a:pt x="1357" y="306"/>
                    <a:pt x="1646" y="306"/>
                  </a:cubicBezTo>
                  <a:cubicBezTo>
                    <a:pt x="1894" y="306"/>
                    <a:pt x="2099" y="432"/>
                    <a:pt x="2124" y="717"/>
                  </a:cubicBezTo>
                  <a:lnTo>
                    <a:pt x="1832" y="717"/>
                  </a:lnTo>
                  <a:cubicBezTo>
                    <a:pt x="1813" y="611"/>
                    <a:pt x="1759" y="542"/>
                    <a:pt x="1653" y="542"/>
                  </a:cubicBezTo>
                  <a:cubicBezTo>
                    <a:pt x="1523" y="542"/>
                    <a:pt x="1434" y="644"/>
                    <a:pt x="1434" y="859"/>
                  </a:cubicBezTo>
                  <a:lnTo>
                    <a:pt x="1434" y="892"/>
                  </a:lnTo>
                  <a:cubicBezTo>
                    <a:pt x="1434" y="1113"/>
                    <a:pt x="1513" y="1213"/>
                    <a:pt x="1655" y="1213"/>
                  </a:cubicBezTo>
                  <a:cubicBezTo>
                    <a:pt x="1759" y="1213"/>
                    <a:pt x="1836" y="1136"/>
                    <a:pt x="1853" y="1017"/>
                  </a:cubicBezTo>
                  <a:lnTo>
                    <a:pt x="2130" y="1017"/>
                  </a:lnTo>
                  <a:cubicBezTo>
                    <a:pt x="2109" y="1265"/>
                    <a:pt x="1940" y="1442"/>
                    <a:pt x="1644" y="1442"/>
                  </a:cubicBezTo>
                  <a:close/>
                  <a:moveTo>
                    <a:pt x="650" y="1057"/>
                  </a:moveTo>
                  <a:lnTo>
                    <a:pt x="650" y="953"/>
                  </a:lnTo>
                  <a:lnTo>
                    <a:pt x="529" y="953"/>
                  </a:lnTo>
                  <a:cubicBezTo>
                    <a:pt x="379" y="953"/>
                    <a:pt x="302" y="994"/>
                    <a:pt x="302" y="1092"/>
                  </a:cubicBezTo>
                  <a:lnTo>
                    <a:pt x="302" y="1103"/>
                  </a:lnTo>
                  <a:cubicBezTo>
                    <a:pt x="302" y="1178"/>
                    <a:pt x="348" y="1230"/>
                    <a:pt x="450" y="1230"/>
                  </a:cubicBezTo>
                  <a:cubicBezTo>
                    <a:pt x="554" y="1230"/>
                    <a:pt x="650" y="1171"/>
                    <a:pt x="650" y="1057"/>
                  </a:cubicBezTo>
                  <a:close/>
                  <a:moveTo>
                    <a:pt x="358" y="1442"/>
                  </a:moveTo>
                  <a:cubicBezTo>
                    <a:pt x="162" y="1442"/>
                    <a:pt x="0" y="1342"/>
                    <a:pt x="0" y="1121"/>
                  </a:cubicBezTo>
                  <a:lnTo>
                    <a:pt x="0" y="1109"/>
                  </a:lnTo>
                  <a:cubicBezTo>
                    <a:pt x="0" y="840"/>
                    <a:pt x="233" y="752"/>
                    <a:pt x="514" y="752"/>
                  </a:cubicBezTo>
                  <a:lnTo>
                    <a:pt x="650" y="752"/>
                  </a:lnTo>
                  <a:lnTo>
                    <a:pt x="650" y="700"/>
                  </a:lnTo>
                  <a:cubicBezTo>
                    <a:pt x="650" y="592"/>
                    <a:pt x="602" y="525"/>
                    <a:pt x="489" y="525"/>
                  </a:cubicBezTo>
                  <a:cubicBezTo>
                    <a:pt x="387" y="525"/>
                    <a:pt x="333" y="584"/>
                    <a:pt x="325" y="667"/>
                  </a:cubicBezTo>
                  <a:lnTo>
                    <a:pt x="33" y="667"/>
                  </a:lnTo>
                  <a:cubicBezTo>
                    <a:pt x="54" y="425"/>
                    <a:pt x="246" y="306"/>
                    <a:pt x="504" y="306"/>
                  </a:cubicBezTo>
                  <a:cubicBezTo>
                    <a:pt x="767" y="306"/>
                    <a:pt x="954" y="419"/>
                    <a:pt x="954" y="690"/>
                  </a:cubicBezTo>
                  <a:lnTo>
                    <a:pt x="954" y="1419"/>
                  </a:lnTo>
                  <a:lnTo>
                    <a:pt x="656" y="1419"/>
                  </a:lnTo>
                  <a:lnTo>
                    <a:pt x="656" y="1294"/>
                  </a:lnTo>
                  <a:cubicBezTo>
                    <a:pt x="604" y="1374"/>
                    <a:pt x="504" y="1442"/>
                    <a:pt x="358" y="14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1765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698">
          <p15:clr>
            <a:srgbClr val="C35EA4"/>
          </p15:clr>
        </p15:guide>
        <p15:guide id="2" pos="3840">
          <p15:clr>
            <a:srgbClr val="C35EA4"/>
          </p15:clr>
        </p15:guide>
        <p15:guide id="3" orient="horz" pos="2160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lutation-GTS Key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Salutation 72pt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975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NUL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874208" y="-24325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5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77DDB142-D2CF-40B4-A01C-1017D011CA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395" imgH="396" progId="TCLayout.ActiveDocument.1">
                  <p:embed/>
                </p:oleObj>
              </mc:Choice>
              <mc:Fallback>
                <p:oleObj name="think-cell スライド" r:id="rId6" imgW="395" imgH="39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77DDB142-D2CF-40B4-A01C-1017D011C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A7CD7099-4CF2-4A72-8769-1A42098B3C74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09" cy="15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kumimoji="1" lang="ja-JP" altLang="en-US" sz="4800" b="0" i="0" baseline="0">
              <a:latin typeface="Meiryo UI" panose="020B0604030504040204" pitchFamily="50" charset="-128"/>
              <a:ea typeface="Meiryo UI" panose="020B0604030504040204" pitchFamily="50" charset="-128"/>
              <a:cs typeface="+mj-cs"/>
              <a:sym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31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95" r:id="rId2"/>
  </p:sldLayoutIdLst>
  <p:hf hdr="0" ftr="0" dt="0"/>
  <p:txStyles>
    <p:titleStyle>
      <a:lvl1pPr algn="ctr" defTabSz="914309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  <a:sym typeface="Meiryo UI" panose="020B0604030504040204" pitchFamily="50" charset="-128"/>
        </a:defRPr>
      </a:lvl1pPr>
    </p:titleStyle>
    <p:bodyStyle>
      <a:lvl1pPr marL="228577" indent="-228577" algn="ctr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1pPr>
      <a:lvl2pPr marL="685731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3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2pPr>
      <a:lvl3pPr marL="1142886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9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3pPr>
      <a:lvl4pPr marL="1600040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4pPr>
      <a:lvl5pPr marL="2057194" indent="-228577" algn="ctr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  <a:sym typeface="Meiryo UI" panose="020B0604030504040204" pitchFamily="50" charset="-128"/>
        </a:defRPr>
      </a:lvl5pPr>
      <a:lvl6pPr marL="2514348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kumimoji="1"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0392DB9-1922-8C08-8166-1BBC6E9773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415" imgH="416" progId="TCLayout.ActiveDocument.1">
                  <p:embed/>
                </p:oleObj>
              </mc:Choice>
              <mc:Fallback>
                <p:oleObj name="think-cell スライド" r:id="rId4" imgW="415" imgH="41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392DB9-1922-8C08-8166-1BBC6E977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/>
              <a:t>Place message here</a:t>
            </a:r>
          </a:p>
        </p:txBody>
      </p:sp>
    </p:spTree>
    <p:extLst>
      <p:ext uri="{BB962C8B-B14F-4D97-AF65-F5344CB8AC3E}">
        <p14:creationId xmlns:p14="http://schemas.microsoft.com/office/powerpoint/2010/main" val="290874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lang="en-US" sz="3000" b="1" kern="1200" dirty="0">
          <a:solidFill>
            <a:srgbClr val="000000"/>
          </a:solidFill>
          <a:latin typeface="Meiryo UI"/>
          <a:ea typeface="Meiryo UI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b="0" kern="1200" dirty="0">
          <a:solidFill>
            <a:srgbClr val="000000"/>
          </a:solidFill>
          <a:latin typeface="Meiryo UI"/>
          <a:ea typeface="Meiryo UI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lang="en-US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2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10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lang="en-US" sz="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A171160-C7F3-46DE-911A-73C4F50C8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87944" y="0"/>
            <a:ext cx="2023056" cy="381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r" defTabSz="914400" rtl="0" eaLnBrk="1" latinLnBrk="0" hangingPunct="1">
              <a:defRPr lang="en-US" sz="800" kern="120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  <p:sldLayoutId id="2147483783" r:id="rId38"/>
    <p:sldLayoutId id="2147483784" r:id="rId39"/>
    <p:sldLayoutId id="2147483785" r:id="rId40"/>
    <p:sldLayoutId id="2147483786" r:id="rId41"/>
    <p:sldLayoutId id="2147483787" r:id="rId42"/>
    <p:sldLayoutId id="2147483788" r:id="rId43"/>
    <p:sldLayoutId id="2147483789" r:id="rId44"/>
    <p:sldLayoutId id="2147483790" r:id="rId45"/>
    <p:sldLayoutId id="2147483791" r:id="rId46"/>
    <p:sldLayoutId id="2147483792" r:id="rId47"/>
    <p:sldLayoutId id="2147483793" r:id="rId4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Graphik" panose="020B0503030202060203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Graphik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503030202060203" pitchFamily="34" charset="0"/>
        <a:buNone/>
        <a:tabLst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Graphik" panose="020B0604020202020204" pitchFamily="34" charset="0"/>
        <a:buNone/>
        <a:defRPr kumimoji="1"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C35EA4"/>
          </p15:clr>
        </p15:guide>
        <p15:guide id="2" orient="horz" pos="3976">
          <p15:clr>
            <a:srgbClr val="C35EA4"/>
          </p15:clr>
        </p15:guide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b_m818EUs0?start=88&amp;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e-KEHAmYZI?start=182&amp;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OMuEWgnOp8?start=183&amp;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3PTeUWjA3k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e-jp.org/contact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9A007E-FE4D-2C8B-9EC1-6118864A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0374"/>
            <a:ext cx="11430000" cy="40006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sz="8000" b="1" dirty="0">
                <a:solidFill>
                  <a:srgbClr val="192F72"/>
                </a:solidFill>
              </a:rPr>
              <a:t>“考える力”を育てる授業、</a:t>
            </a:r>
            <a:br>
              <a:rPr lang="en-US" altLang="ja-JP" sz="8000" b="1" dirty="0">
                <a:solidFill>
                  <a:srgbClr val="192F72"/>
                </a:solidFill>
              </a:rPr>
            </a:br>
            <a:r>
              <a:rPr lang="ja-JP" altLang="en-US" sz="8000" b="1" dirty="0">
                <a:solidFill>
                  <a:srgbClr val="192F72"/>
                </a:solidFill>
              </a:rPr>
              <a:t>代わりにやります！</a:t>
            </a:r>
            <a:br>
              <a:rPr lang="en-US" altLang="ja-JP" b="1" dirty="0">
                <a:solidFill>
                  <a:srgbClr val="192F72"/>
                </a:solidFill>
              </a:rPr>
            </a:br>
            <a:r>
              <a:rPr lang="ja-JP" altLang="en-US" b="1" dirty="0">
                <a:solidFill>
                  <a:srgbClr val="192F72"/>
                </a:solidFill>
              </a:rPr>
              <a:t>─ゆら社長のジレンマで起業家教育─</a:t>
            </a:r>
            <a:endParaRPr lang="ja-JP" altLang="en-US" dirty="0">
              <a:solidFill>
                <a:srgbClr val="192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8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58F3F2-E0C3-7229-B522-DF63BD45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None/>
            </a:pPr>
            <a:r>
              <a:rPr lang="ja-JP" altLang="en-US" i="0" dirty="0">
                <a:solidFill>
                  <a:srgbClr val="192F72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ゆら社長のジレンマ　～考え、議論する道徳・キャリア教育～</a:t>
            </a:r>
          </a:p>
        </p:txBody>
      </p:sp>
      <p:pic>
        <p:nvPicPr>
          <p:cNvPr id="4" name="オンライン メディア 3" title="ゆら社長のジレンマ オープニング">
            <a:hlinkClick r:id="" action="ppaction://media"/>
            <a:extLst>
              <a:ext uri="{FF2B5EF4-FFF2-40B4-BE49-F238E27FC236}">
                <a16:creationId xmlns:a16="http://schemas.microsoft.com/office/drawing/2014/main" id="{6447DD11-F530-1FCB-8D56-A466EF70BB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6599" y="1049331"/>
            <a:ext cx="9598802" cy="54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7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CA3DD4-EBED-3F2A-D00C-75A5023910FC}"/>
              </a:ext>
            </a:extLst>
          </p:cNvPr>
          <p:cNvSpPr txBox="1">
            <a:spLocks/>
          </p:cNvSpPr>
          <p:nvPr/>
        </p:nvSpPr>
        <p:spPr>
          <a:xfrm>
            <a:off x="381000" y="523983"/>
            <a:ext cx="11430000" cy="5650786"/>
          </a:xfrm>
          <a:prstGeom prst="rect">
            <a:avLst/>
          </a:prstGeom>
        </p:spPr>
        <p:txBody>
          <a:bodyPr/>
          <a:lstStyle>
            <a:lvl1pPr marL="228577" indent="-228577" algn="ctr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Meiryo UI" panose="020B0604030504040204" pitchFamily="50" charset="-128"/>
              </a:defRPr>
            </a:lvl1pPr>
            <a:lvl2pPr marL="685731" indent="-228577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399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Meiryo UI" panose="020B0604030504040204" pitchFamily="50" charset="-128"/>
              </a:defRPr>
            </a:lvl2pPr>
            <a:lvl3pPr marL="1142886" indent="-228577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999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Meiryo UI" panose="020B0604030504040204" pitchFamily="50" charset="-128"/>
              </a:defRPr>
            </a:lvl3pPr>
            <a:lvl4pPr marL="1600040" indent="-228577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799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Meiryo UI" panose="020B0604030504040204" pitchFamily="50" charset="-128"/>
              </a:defRPr>
            </a:lvl4pPr>
            <a:lvl5pPr marL="2057194" indent="-228577" algn="ctr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799" b="1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  <a:sym typeface="Meiryo UI" panose="020B0604030504040204" pitchFamily="50" charset="-128"/>
              </a:defRPr>
            </a:lvl5pPr>
            <a:lvl6pPr marL="2514348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2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altLang="en-US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ゆら社長のジレンマは</a:t>
            </a:r>
            <a:r>
              <a:rPr lang="ja-JP" altLang="en-US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現実に起こり得る正解がない問い</a:t>
            </a:r>
            <a:r>
              <a:rPr lang="ja-JP" altLang="en-US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に対し、参加する中学生は多様な視点・価値観をインプットに議論を重ね、</a:t>
            </a:r>
            <a:r>
              <a:rPr lang="ja-JP" altLang="en-US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意見を集約し、考えを導き、他人に対して説明する</a:t>
            </a:r>
            <a:r>
              <a:rPr lang="ja-JP" altLang="en-US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ことを体験してもらうアクティブラーニングのプログラムです。</a:t>
            </a:r>
            <a:endParaRPr lang="en-US" altLang="ja-JP" b="0" dirty="0">
              <a:solidFill>
                <a:srgbClr val="192F72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pPr marL="0" indent="0" algn="l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altLang="en-US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生徒は、未来の世界で観光業を営む会社の社員に任命され、</a:t>
            </a:r>
            <a:endParaRPr lang="en-US" altLang="ja-JP" b="0" dirty="0">
              <a:solidFill>
                <a:srgbClr val="192F72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課題１：ロボット雇用問題</a:t>
            </a:r>
            <a:endParaRPr lang="en-US" altLang="ja-JP" b="0" dirty="0">
              <a:solidFill>
                <a:srgbClr val="192F72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課題２：街並み問題</a:t>
            </a:r>
            <a:endParaRPr lang="en-US" altLang="ja-JP" b="0" dirty="0">
              <a:solidFill>
                <a:srgbClr val="192F72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課題３：ワークライフバランス</a:t>
            </a:r>
            <a:endParaRPr lang="en-US" altLang="ja-JP" b="0" dirty="0">
              <a:solidFill>
                <a:srgbClr val="192F72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pPr marL="0" indent="0" algn="l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ja-JP" altLang="en-US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の</a:t>
            </a:r>
            <a:r>
              <a:rPr lang="en-US" altLang="ja-JP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3</a:t>
            </a:r>
            <a:r>
              <a:rPr lang="ja-JP" altLang="en-US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つのテーマについて、</a:t>
            </a:r>
            <a:r>
              <a:rPr lang="ja-JP" altLang="en-US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経営的視点を持ちながら生徒の間で議論</a:t>
            </a:r>
            <a:r>
              <a:rPr lang="ja-JP" altLang="en-US" b="0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してもらいます。</a:t>
            </a:r>
          </a:p>
          <a:p>
            <a:pPr marL="0" indent="0" algn="l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  <a:buNone/>
            </a:pPr>
            <a:endParaRPr lang="ja-JP" altLang="en-US" dirty="0">
              <a:solidFill>
                <a:srgbClr val="192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7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05DF2-CE93-CF59-73C8-AA8AF227D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0E4E00-19FB-A609-FAD4-7B677143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192F72"/>
                </a:solidFill>
              </a:rPr>
              <a:t>ゆら社長のジレンマ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D781D87A-ADEF-6266-DB9A-0C1C099AB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307463"/>
              </p:ext>
            </p:extLst>
          </p:nvPr>
        </p:nvGraphicFramePr>
        <p:xfrm>
          <a:off x="696359" y="1202548"/>
          <a:ext cx="10738778" cy="518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421">
                  <a:extLst>
                    <a:ext uri="{9D8B030D-6E8A-4147-A177-3AD203B41FA5}">
                      <a16:colId xmlns:a16="http://schemas.microsoft.com/office/drawing/2014/main" val="3842216993"/>
                    </a:ext>
                  </a:extLst>
                </a:gridCol>
                <a:gridCol w="8445357">
                  <a:extLst>
                    <a:ext uri="{9D8B030D-6E8A-4147-A177-3AD203B41FA5}">
                      <a16:colId xmlns:a16="http://schemas.microsoft.com/office/drawing/2014/main" val="2912489673"/>
                    </a:ext>
                  </a:extLst>
                </a:gridCol>
              </a:tblGrid>
              <a:tr h="6241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kern="1200" dirty="0">
                          <a:solidFill>
                            <a:schemeClr val="bg1"/>
                          </a:solidFill>
                          <a:effectLst/>
                          <a:latin typeface="ゴシック" panose="020B0609070205080204" pitchFamily="49" charset="-128"/>
                          <a:ea typeface="ゴシック" panose="020B0609070205080204" pitchFamily="49" charset="-128"/>
                          <a:cs typeface="+mn-cs"/>
                        </a:rPr>
                        <a:t>対象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ゴシック" panose="020B0609070205080204" pitchFamily="49" charset="-128"/>
                        <a:ea typeface="ゴシック" panose="020B0609070205080204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F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ゴシック" panose="020B0609070205080204" pitchFamily="49" charset="-128"/>
                          <a:ea typeface="ゴシック" panose="020B0609070205080204" pitchFamily="49" charset="-128"/>
                          <a:cs typeface="+mn-cs"/>
                        </a:rPr>
                        <a:t>中学校</a:t>
                      </a:r>
                      <a:r>
                        <a:rPr kumimoji="1" lang="en-US" altLang="ja-JP" sz="1800" b="0" i="0" kern="1200" dirty="0">
                          <a:solidFill>
                            <a:schemeClr val="tx1"/>
                          </a:solidFill>
                          <a:effectLst/>
                          <a:latin typeface="ゴシック" panose="020B0609070205080204" pitchFamily="49" charset="-128"/>
                          <a:ea typeface="ゴシック" panose="020B0609070205080204" pitchFamily="49" charset="-128"/>
                          <a:cs typeface="+mn-cs"/>
                        </a:rPr>
                        <a:t>1〜3</a:t>
                      </a:r>
                      <a:r>
                        <a:rPr kumimoji="1" lang="ja-JP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ゴシック" panose="020B0609070205080204" pitchFamily="49" charset="-128"/>
                          <a:ea typeface="ゴシック" panose="020B0609070205080204" pitchFamily="49" charset="-128"/>
                          <a:cs typeface="+mn-cs"/>
                        </a:rPr>
                        <a:t>年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ゴシック" panose="020B0609070205080204" pitchFamily="49" charset="-128"/>
                        <a:ea typeface="ゴシック" panose="020B0609070205080204" pitchFamily="49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F7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430333"/>
                  </a:ext>
                </a:extLst>
              </a:tr>
              <a:tr h="6241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教科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F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ゴシック" panose="020B0609070205080204" pitchFamily="49" charset="-128"/>
                          <a:ea typeface="ゴシック" panose="020B0609070205080204" pitchFamily="49" charset="-128"/>
                          <a:cs typeface="+mn-cs"/>
                        </a:rPr>
                        <a:t>道徳・総合的な学習の時間（キャリア教育）・社会科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ゴシック" panose="020B0609070205080204" pitchFamily="49" charset="-128"/>
                        <a:ea typeface="ゴシック" panose="020B0609070205080204" pitchFamily="49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F7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12698"/>
                  </a:ext>
                </a:extLst>
              </a:tr>
              <a:tr h="6241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時間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F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100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分 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(50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分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×2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コマ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ゴシック" panose="020B0609070205080204" pitchFamily="49" charset="-128"/>
                        <a:ea typeface="ゴシック" panose="020B0609070205080204" pitchFamily="49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F7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15563"/>
                  </a:ext>
                </a:extLst>
              </a:tr>
              <a:tr h="23046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概要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F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会社が経営難に直面している中で、経営状況の改善の打ち手として「ロボットを雇用し人件費を削減するためにリストラをするか」、「従業員のリストラはせず新規事業を立ち上げるか」のどちらかの経営判断をクラス全体で行います。どちらの選択肢にもメリット、デメリットがある中で議論を進め、最終的に生徒は一つの判断を行います。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F7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84489"/>
                  </a:ext>
                </a:extLst>
              </a:tr>
              <a:tr h="10083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ねらい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F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ゴシック" panose="020B0609070205080204" pitchFamily="49" charset="-128"/>
                          <a:ea typeface="ゴシック" panose="020B0609070205080204" pitchFamily="49" charset="-128"/>
                        </a:rPr>
                        <a:t>企業が蓄積したコミュニケーションスキルや、多様性を受け入れる態度、自分らしさの発信について授業を通して学習し、将来的に活躍できるようになる。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2F7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252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30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2CAF7-77DE-947E-BAD8-D320A95E3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515C5C-6CFF-74E8-CCBB-BD7C2F09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課題１：ロボット雇用問題</a:t>
            </a:r>
            <a:endParaRPr lang="en-US" altLang="ja-JP" dirty="0">
              <a:solidFill>
                <a:srgbClr val="192F72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pic>
        <p:nvPicPr>
          <p:cNvPr id="4" name="オンライン メディア 3" title="ロボット雇用問題">
            <a:hlinkClick r:id="" action="ppaction://media"/>
            <a:extLst>
              <a:ext uri="{FF2B5EF4-FFF2-40B4-BE49-F238E27FC236}">
                <a16:creationId xmlns:a16="http://schemas.microsoft.com/office/drawing/2014/main" id="{3A80A1D7-051A-E205-294D-E72C1E6687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2175" y="1038392"/>
            <a:ext cx="9165690" cy="517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B3611-7CA1-1F89-F29F-480CBA538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7BE983-8743-D649-5B5C-4BEC9168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課題２：街並み問題</a:t>
            </a:r>
            <a:endParaRPr kumimoji="1" lang="ja-JP" altLang="en-US" dirty="0"/>
          </a:p>
        </p:txBody>
      </p:sp>
      <p:pic>
        <p:nvPicPr>
          <p:cNvPr id="4" name="オンライン メディア 3" title="街並み問題">
            <a:hlinkClick r:id="" action="ppaction://media"/>
            <a:extLst>
              <a:ext uri="{FF2B5EF4-FFF2-40B4-BE49-F238E27FC236}">
                <a16:creationId xmlns:a16="http://schemas.microsoft.com/office/drawing/2014/main" id="{42684BEA-6D7F-BC6D-5D03-8094335A21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4180" y="1041143"/>
            <a:ext cx="9463640" cy="53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89219-7CC8-BD36-C7F4-7EC6A055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F0AFA-2FD3-E8E8-7658-49D6C314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dirty="0">
                <a:solidFill>
                  <a:srgbClr val="192F72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課題３：ワークライフバランス</a:t>
            </a:r>
            <a:endParaRPr lang="en-US" altLang="ja-JP" dirty="0">
              <a:solidFill>
                <a:srgbClr val="192F72"/>
              </a:solidFill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pic>
        <p:nvPicPr>
          <p:cNvPr id="4" name="オンライン メディア 3" title="ワークライフバランス">
            <a:hlinkClick r:id="" action="ppaction://media"/>
            <a:extLst>
              <a:ext uri="{FF2B5EF4-FFF2-40B4-BE49-F238E27FC236}">
                <a16:creationId xmlns:a16="http://schemas.microsoft.com/office/drawing/2014/main" id="{6D48BAE9-3086-BDA1-17BD-ED1C5E5135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7818" y="1169555"/>
            <a:ext cx="9236364" cy="521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9EA80-1492-5C59-AFEB-CEC0A35F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860425-6C4C-EE08-9602-176A1592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1779104"/>
            <a:ext cx="8855765" cy="254441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kumimoji="1" lang="ja-JP" altLang="en-US" sz="4000" dirty="0">
                <a:solidFill>
                  <a:srgbClr val="192F7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お問い合わせはこちら</a:t>
            </a:r>
            <a:r>
              <a:rPr kumimoji="1" lang="ja-JP" altLang="en-US" sz="4000" dirty="0">
                <a:solidFill>
                  <a:srgbClr val="192F72"/>
                </a:solidFill>
              </a:rPr>
              <a:t>！</a:t>
            </a:r>
            <a:br>
              <a:rPr kumimoji="1" lang="en-US" altLang="ja-JP" sz="4000" dirty="0">
                <a:solidFill>
                  <a:srgbClr val="192F72"/>
                </a:solidFill>
              </a:rPr>
            </a:br>
            <a:r>
              <a:rPr kumimoji="1" lang="en-US" altLang="ja-JP" sz="4000" dirty="0">
                <a:solidFill>
                  <a:srgbClr val="192F72"/>
                </a:solidFill>
              </a:rPr>
              <a:t>※</a:t>
            </a:r>
            <a:r>
              <a:rPr kumimoji="1" lang="ja-JP" altLang="en-US" sz="4000" dirty="0">
                <a:solidFill>
                  <a:srgbClr val="192F72"/>
                </a:solidFill>
              </a:rPr>
              <a:t>掲載ページ下の説明欄にもリンクあり</a:t>
            </a:r>
          </a:p>
        </p:txBody>
      </p:sp>
    </p:spTree>
    <p:extLst>
      <p:ext uri="{BB962C8B-B14F-4D97-AF65-F5344CB8AC3E}">
        <p14:creationId xmlns:p14="http://schemas.microsoft.com/office/powerpoint/2010/main" val="923201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7gg1d5MMII9a4lQzYO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F923E741-26DF-4855-9086-A2FB5A077DF7}" vid="{D3786805-4C07-42CC-9241-00C3AB350D39}"/>
    </a:ext>
  </a:extLst>
</a:theme>
</file>

<file path=ppt/theme/theme2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Century Gothic"/>
        <a:ea typeface="HGP創英角ｺﾞｼｯｸUB"/>
        <a:cs typeface=""/>
      </a:majorFont>
      <a:minorFont>
        <a:latin typeface="Century Gothic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48011" tIns="0" rIns="48011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ts val="100"/>
          </a:spcBef>
          <a:spcAft>
            <a:spcPts val="200"/>
          </a:spcAft>
          <a:buClrTx/>
          <a:buSzTx/>
          <a:buFontTx/>
          <a:buNone/>
          <a:tabLst/>
          <a:defRPr kumimoji="1" sz="14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Meiryo UI" pitchFamily="50" charset="-128"/>
            <a:ea typeface="Meiryo UI" pitchFamily="50" charset="-128"/>
            <a:sym typeface="ヒラギノ角ゴ Pro W3" charset="0"/>
          </a:defRPr>
        </a:defPPr>
      </a:lstStyle>
    </a:spDef>
    <a:lnDef>
      <a:spPr>
        <a:ln w="9525">
          <a:solidFill>
            <a:schemeClr val="bg1">
              <a:lumMod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Accenture 2020">
  <a:themeElements>
    <a:clrScheme name="ユーザー定義 1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tx1"/>
          </a:solidFill>
        </a:ln>
      </a:spPr>
      <a:bodyPr tIns="91440" bIns="91440" rtlCol="0" anchor="ctr"/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ctr">
        <a:noAutofit/>
      </a:bodyPr>
      <a:lstStyle>
        <a:defPPr algn="ctr" defTabSz="228600">
          <a:spcAft>
            <a:spcPts val="1200"/>
          </a:spcAft>
          <a:defRPr kumimoji="1" sz="1600"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Presentation1" id="{0AAAE6A5-A320-45BD-B396-08B8A6FB0380}" vid="{34FCC4C4-B9AB-4F6A-9DFC-C46F8F738C98}"/>
    </a:ext>
  </a:extLst>
</a:theme>
</file>

<file path=ppt/theme/theme4.xml><?xml version="1.0" encoding="utf-8"?>
<a:theme xmlns:a="http://schemas.openxmlformats.org/drawingml/2006/main" name="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IMP_Acc_PPT_Tmplt_Graphik_210225_Fixed_Accessible.potx" id="{80BF15C9-A5DA-472C-9F1E-82F4EBB43D59}" vid="{02DD174B-CE7A-418B-90DA-AC9D16AAE59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ワイド画面</PresentationFormat>
  <Paragraphs>23</Paragraphs>
  <Slides>8</Slides>
  <Notes>0</Notes>
  <HiddenSlides>0</HiddenSlides>
  <MMClips>4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3" baseType="lpstr">
      <vt:lpstr>Meiryo UI</vt:lpstr>
      <vt:lpstr>System Font</vt:lpstr>
      <vt:lpstr>ゴシック</vt:lpstr>
      <vt:lpstr>Yu Gothic</vt:lpstr>
      <vt:lpstr>Yu Gothic</vt:lpstr>
      <vt:lpstr>Arial</vt:lpstr>
      <vt:lpstr>Graphik</vt:lpstr>
      <vt:lpstr>GT Sectra Fine Rg</vt:lpstr>
      <vt:lpstr>Palatino Linotype</vt:lpstr>
      <vt:lpstr>2_Accenture 2020</vt:lpstr>
      <vt:lpstr>4_Office テーマ</vt:lpstr>
      <vt:lpstr>4_Accenture 2020</vt:lpstr>
      <vt:lpstr>Accenture 2020</vt:lpstr>
      <vt:lpstr>Office Theme</vt:lpstr>
      <vt:lpstr>think-cell スライド</vt:lpstr>
      <vt:lpstr>“考える力”を育てる授業、 代わりにやります！ ─ゆら社長のジレンマで起業家教育─</vt:lpstr>
      <vt:lpstr>ゆら社長のジレンマ　～考え、議論する道徳・キャリア教育～</vt:lpstr>
      <vt:lpstr>PowerPoint プレゼンテーション</vt:lpstr>
      <vt:lpstr>ゆら社長のジレンマ</vt:lpstr>
      <vt:lpstr>課題１：ロボット雇用問題</vt:lpstr>
      <vt:lpstr>課題２：街並み問題</vt:lpstr>
      <vt:lpstr>課題３：ワークライフバランス</vt:lpstr>
      <vt:lpstr>お問い合わせはこちら！ ※掲載ページ下の説明欄にもリンクあり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2025-07-16T08:19:03Z</dcterms:created>
  <dcterms:modified xsi:type="dcterms:W3CDTF">2025-09-05T04:37:02Z</dcterms:modified>
</cp:coreProperties>
</file>