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88" r:id="rId3"/>
    <p:sldMasterId id="2147483745" r:id="rId4"/>
    <p:sldMasterId id="2147483648" r:id="rId5"/>
  </p:sldMasterIdLst>
  <p:notesMasterIdLst>
    <p:notesMasterId r:id="rId10"/>
  </p:notesMasterIdLst>
  <p:sldIdLst>
    <p:sldId id="2147481357" r:id="rId6"/>
    <p:sldId id="2147481332" r:id="rId7"/>
    <p:sldId id="2147481334" r:id="rId8"/>
    <p:sldId id="2147481328"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425"/>
    <a:srgbClr val="FF7800"/>
    <a:srgbClr val="192F72"/>
    <a:srgbClr val="FFFFFF"/>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1" autoAdjust="0"/>
    <p:restoredTop sz="94660"/>
  </p:normalViewPr>
  <p:slideViewPr>
    <p:cSldViewPr snapToGrid="0">
      <p:cViewPr varScale="1">
        <p:scale>
          <a:sx n="57" d="100"/>
          <a:sy n="57" d="100"/>
        </p:scale>
        <p:origin x="165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6D438-EB2E-4439-8533-CF9F0422196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A2B887ED-A1C4-4C3E-94AD-6635EF81BAFA}">
      <dgm:prSet phldrT="[テキスト]"/>
      <dgm:spPr>
        <a:solidFill>
          <a:srgbClr val="203864"/>
        </a:solidFill>
      </dgm:spPr>
      <dgm:t>
        <a:bodyPr anchor="t"/>
        <a:lstStyle/>
        <a:p>
          <a:endParaRPr kumimoji="1" lang="ja-JP" altLang="en-US" dirty="0"/>
        </a:p>
      </dgm:t>
    </dgm:pt>
    <dgm:pt modelId="{31E76DB7-87FF-4283-A390-A5AB5D7290F5}" type="parTrans" cxnId="{30D9C035-872C-4DB8-B75A-89562E9727F5}">
      <dgm:prSet/>
      <dgm:spPr/>
      <dgm:t>
        <a:bodyPr/>
        <a:lstStyle/>
        <a:p>
          <a:endParaRPr kumimoji="1" lang="ja-JP" altLang="en-US"/>
        </a:p>
      </dgm:t>
    </dgm:pt>
    <dgm:pt modelId="{BE1FD0BA-19C5-4E3E-9632-461DA851BBF5}" type="sibTrans" cxnId="{30D9C035-872C-4DB8-B75A-89562E9727F5}">
      <dgm:prSet/>
      <dgm:spPr/>
      <dgm:t>
        <a:bodyPr/>
        <a:lstStyle/>
        <a:p>
          <a:endParaRPr kumimoji="1" lang="ja-JP" altLang="en-US"/>
        </a:p>
      </dgm:t>
    </dgm:pt>
    <dgm:pt modelId="{C3618BCB-AF62-47CF-9E67-D64D225CCC0A}">
      <dgm:prSet phldrT="[テキスト]"/>
      <dgm:spPr>
        <a:solidFill>
          <a:srgbClr val="4472C4"/>
        </a:solidFill>
      </dgm:spPr>
      <dgm:t>
        <a:bodyPr anchor="t"/>
        <a:lstStyle/>
        <a:p>
          <a:endParaRPr kumimoji="1" lang="ja-JP" altLang="en-US" dirty="0"/>
        </a:p>
      </dgm:t>
    </dgm:pt>
    <dgm:pt modelId="{A3CE6023-C5FF-47F8-9386-7128F1666A21}" type="parTrans" cxnId="{FCFD7BD4-B70E-4AF1-B960-8AB8BD84EAD5}">
      <dgm:prSet/>
      <dgm:spPr/>
      <dgm:t>
        <a:bodyPr/>
        <a:lstStyle/>
        <a:p>
          <a:endParaRPr kumimoji="1" lang="ja-JP" altLang="en-US"/>
        </a:p>
      </dgm:t>
    </dgm:pt>
    <dgm:pt modelId="{0032AE3D-84B5-45FE-AB19-4BA4C76FE9C9}" type="sibTrans" cxnId="{FCFD7BD4-B70E-4AF1-B960-8AB8BD84EAD5}">
      <dgm:prSet/>
      <dgm:spPr/>
      <dgm:t>
        <a:bodyPr/>
        <a:lstStyle/>
        <a:p>
          <a:endParaRPr kumimoji="1" lang="ja-JP" altLang="en-US"/>
        </a:p>
      </dgm:t>
    </dgm:pt>
    <dgm:pt modelId="{49329AED-3724-4B92-BC2B-5C9214760048}">
      <dgm:prSet phldrT="[テキスト]"/>
      <dgm:spPr>
        <a:solidFill>
          <a:srgbClr val="8FAADC"/>
        </a:solidFill>
      </dgm:spPr>
      <dgm:t>
        <a:bodyPr anchor="b"/>
        <a:lstStyle/>
        <a:p>
          <a:endParaRPr kumimoji="1" lang="ja-JP" altLang="en-US" dirty="0"/>
        </a:p>
      </dgm:t>
    </dgm:pt>
    <dgm:pt modelId="{22F1854B-C393-450A-88FE-EBCDB2A42E72}" type="parTrans" cxnId="{F9192844-30A9-47AD-B069-67AFB7F0CAFB}">
      <dgm:prSet/>
      <dgm:spPr/>
      <dgm:t>
        <a:bodyPr/>
        <a:lstStyle/>
        <a:p>
          <a:endParaRPr kumimoji="1" lang="ja-JP" altLang="en-US"/>
        </a:p>
      </dgm:t>
    </dgm:pt>
    <dgm:pt modelId="{283F438C-8E0C-4981-A8EB-E4901ABB021A}" type="sibTrans" cxnId="{F9192844-30A9-47AD-B069-67AFB7F0CAFB}">
      <dgm:prSet/>
      <dgm:spPr/>
      <dgm:t>
        <a:bodyPr/>
        <a:lstStyle/>
        <a:p>
          <a:endParaRPr kumimoji="1" lang="ja-JP" altLang="en-US"/>
        </a:p>
      </dgm:t>
    </dgm:pt>
    <dgm:pt modelId="{35A97C3D-4B81-4D98-824D-3442BFE7DCD1}">
      <dgm:prSet phldrT="[テキスト]"/>
      <dgm:spPr>
        <a:solidFill>
          <a:srgbClr val="CDD9EF"/>
        </a:solidFill>
      </dgm:spPr>
      <dgm:t>
        <a:bodyPr anchor="b"/>
        <a:lstStyle/>
        <a:p>
          <a:endParaRPr kumimoji="1" lang="ja-JP" altLang="en-US" dirty="0">
            <a:solidFill>
              <a:srgbClr val="203864"/>
            </a:solidFill>
          </a:endParaRPr>
        </a:p>
      </dgm:t>
    </dgm:pt>
    <dgm:pt modelId="{50DF403D-C890-4C4C-B86D-84801EE58981}" type="parTrans" cxnId="{B5ACFCAA-0633-487A-9499-A5C98C154E4A}">
      <dgm:prSet/>
      <dgm:spPr/>
      <dgm:t>
        <a:bodyPr/>
        <a:lstStyle/>
        <a:p>
          <a:endParaRPr kumimoji="1" lang="ja-JP" altLang="en-US"/>
        </a:p>
      </dgm:t>
    </dgm:pt>
    <dgm:pt modelId="{AEF29183-5315-4253-B929-EC2A3F9EA57F}" type="sibTrans" cxnId="{B5ACFCAA-0633-487A-9499-A5C98C154E4A}">
      <dgm:prSet/>
      <dgm:spPr/>
      <dgm:t>
        <a:bodyPr/>
        <a:lstStyle/>
        <a:p>
          <a:endParaRPr kumimoji="1" lang="ja-JP" altLang="en-US"/>
        </a:p>
      </dgm:t>
    </dgm:pt>
    <dgm:pt modelId="{9139F794-E3C1-4AF6-A0ED-A6F9CB4FAF89}" type="pres">
      <dgm:prSet presAssocID="{26F6D438-EB2E-4439-8533-CF9F04221963}" presName="cycleMatrixDiagram" presStyleCnt="0">
        <dgm:presLayoutVars>
          <dgm:chMax val="1"/>
          <dgm:dir/>
          <dgm:animLvl val="lvl"/>
          <dgm:resizeHandles val="exact"/>
        </dgm:presLayoutVars>
      </dgm:prSet>
      <dgm:spPr/>
    </dgm:pt>
    <dgm:pt modelId="{4B40B11B-AA4E-4AD1-B4FB-F5B43E123DB6}" type="pres">
      <dgm:prSet presAssocID="{26F6D438-EB2E-4439-8533-CF9F04221963}" presName="children" presStyleCnt="0"/>
      <dgm:spPr/>
    </dgm:pt>
    <dgm:pt modelId="{E01B94BD-B2C7-464E-86B3-E1DCBB266FE0}" type="pres">
      <dgm:prSet presAssocID="{26F6D438-EB2E-4439-8533-CF9F04221963}" presName="childPlaceholder" presStyleCnt="0"/>
      <dgm:spPr/>
    </dgm:pt>
    <dgm:pt modelId="{D1DD536E-4D70-456C-8976-C0D41966ED19}" type="pres">
      <dgm:prSet presAssocID="{26F6D438-EB2E-4439-8533-CF9F04221963}" presName="circle" presStyleCnt="0"/>
      <dgm:spPr/>
    </dgm:pt>
    <dgm:pt modelId="{732BAEF5-4A59-4F3B-965B-2E55BA0D5268}" type="pres">
      <dgm:prSet presAssocID="{26F6D438-EB2E-4439-8533-CF9F04221963}" presName="quadrant1" presStyleLbl="node1" presStyleIdx="0" presStyleCnt="4">
        <dgm:presLayoutVars>
          <dgm:chMax val="1"/>
          <dgm:bulletEnabled val="1"/>
        </dgm:presLayoutVars>
      </dgm:prSet>
      <dgm:spPr/>
    </dgm:pt>
    <dgm:pt modelId="{584F2837-B6FA-486D-ACD0-C5570F259D81}" type="pres">
      <dgm:prSet presAssocID="{26F6D438-EB2E-4439-8533-CF9F04221963}" presName="quadrant2" presStyleLbl="node1" presStyleIdx="1" presStyleCnt="4">
        <dgm:presLayoutVars>
          <dgm:chMax val="1"/>
          <dgm:bulletEnabled val="1"/>
        </dgm:presLayoutVars>
      </dgm:prSet>
      <dgm:spPr/>
    </dgm:pt>
    <dgm:pt modelId="{E2D5FF74-644A-4DEF-9B40-9BC0C7101907}" type="pres">
      <dgm:prSet presAssocID="{26F6D438-EB2E-4439-8533-CF9F04221963}" presName="quadrant3" presStyleLbl="node1" presStyleIdx="2" presStyleCnt="4">
        <dgm:presLayoutVars>
          <dgm:chMax val="1"/>
          <dgm:bulletEnabled val="1"/>
        </dgm:presLayoutVars>
      </dgm:prSet>
      <dgm:spPr/>
    </dgm:pt>
    <dgm:pt modelId="{1BE23BCB-65FF-468C-81CD-CC54DDEF7313}" type="pres">
      <dgm:prSet presAssocID="{26F6D438-EB2E-4439-8533-CF9F04221963}" presName="quadrant4" presStyleLbl="node1" presStyleIdx="3" presStyleCnt="4">
        <dgm:presLayoutVars>
          <dgm:chMax val="1"/>
          <dgm:bulletEnabled val="1"/>
        </dgm:presLayoutVars>
      </dgm:prSet>
      <dgm:spPr/>
    </dgm:pt>
    <dgm:pt modelId="{FD29E36F-8FC5-485C-A581-8D886808678F}" type="pres">
      <dgm:prSet presAssocID="{26F6D438-EB2E-4439-8533-CF9F04221963}" presName="quadrantPlaceholder" presStyleCnt="0"/>
      <dgm:spPr/>
    </dgm:pt>
    <dgm:pt modelId="{8BEE745A-CBC9-4FDE-85FE-7FC7D8DBC303}" type="pres">
      <dgm:prSet presAssocID="{26F6D438-EB2E-4439-8533-CF9F04221963}" presName="center1" presStyleLbl="fgShp" presStyleIdx="0" presStyleCnt="2"/>
      <dgm:spPr/>
    </dgm:pt>
    <dgm:pt modelId="{83188093-E2EF-469C-B6AD-5212903F1F40}" type="pres">
      <dgm:prSet presAssocID="{26F6D438-EB2E-4439-8533-CF9F04221963}" presName="center2" presStyleLbl="fgShp" presStyleIdx="1" presStyleCnt="2"/>
      <dgm:spPr/>
    </dgm:pt>
  </dgm:ptLst>
  <dgm:cxnLst>
    <dgm:cxn modelId="{FA13FC1A-F2EC-422D-AF0A-CB8414EBD798}" type="presOf" srcId="{35A97C3D-4B81-4D98-824D-3442BFE7DCD1}" destId="{1BE23BCB-65FF-468C-81CD-CC54DDEF7313}" srcOrd="0" destOrd="0" presId="urn:microsoft.com/office/officeart/2005/8/layout/cycle4"/>
    <dgm:cxn modelId="{30D9C035-872C-4DB8-B75A-89562E9727F5}" srcId="{26F6D438-EB2E-4439-8533-CF9F04221963}" destId="{A2B887ED-A1C4-4C3E-94AD-6635EF81BAFA}" srcOrd="0" destOrd="0" parTransId="{31E76DB7-87FF-4283-A390-A5AB5D7290F5}" sibTransId="{BE1FD0BA-19C5-4E3E-9632-461DA851BBF5}"/>
    <dgm:cxn modelId="{F9192844-30A9-47AD-B069-67AFB7F0CAFB}" srcId="{26F6D438-EB2E-4439-8533-CF9F04221963}" destId="{49329AED-3724-4B92-BC2B-5C9214760048}" srcOrd="2" destOrd="0" parTransId="{22F1854B-C393-450A-88FE-EBCDB2A42E72}" sibTransId="{283F438C-8E0C-4981-A8EB-E4901ABB021A}"/>
    <dgm:cxn modelId="{B5ACFCAA-0633-487A-9499-A5C98C154E4A}" srcId="{26F6D438-EB2E-4439-8533-CF9F04221963}" destId="{35A97C3D-4B81-4D98-824D-3442BFE7DCD1}" srcOrd="3" destOrd="0" parTransId="{50DF403D-C890-4C4C-B86D-84801EE58981}" sibTransId="{AEF29183-5315-4253-B929-EC2A3F9EA57F}"/>
    <dgm:cxn modelId="{B97F66B7-BCD5-4DE1-899C-39773AF23ACF}" type="presOf" srcId="{49329AED-3724-4B92-BC2B-5C9214760048}" destId="{E2D5FF74-644A-4DEF-9B40-9BC0C7101907}" srcOrd="0" destOrd="0" presId="urn:microsoft.com/office/officeart/2005/8/layout/cycle4"/>
    <dgm:cxn modelId="{23116ACD-010B-4351-9CEC-3CB92F618938}" type="presOf" srcId="{26F6D438-EB2E-4439-8533-CF9F04221963}" destId="{9139F794-E3C1-4AF6-A0ED-A6F9CB4FAF89}" srcOrd="0" destOrd="0" presId="urn:microsoft.com/office/officeart/2005/8/layout/cycle4"/>
    <dgm:cxn modelId="{FCFD7BD4-B70E-4AF1-B960-8AB8BD84EAD5}" srcId="{26F6D438-EB2E-4439-8533-CF9F04221963}" destId="{C3618BCB-AF62-47CF-9E67-D64D225CCC0A}" srcOrd="1" destOrd="0" parTransId="{A3CE6023-C5FF-47F8-9386-7128F1666A21}" sibTransId="{0032AE3D-84B5-45FE-AB19-4BA4C76FE9C9}"/>
    <dgm:cxn modelId="{4D49CBE7-D612-45E2-80F6-E5C14EB6D21F}" type="presOf" srcId="{C3618BCB-AF62-47CF-9E67-D64D225CCC0A}" destId="{584F2837-B6FA-486D-ACD0-C5570F259D81}" srcOrd="0" destOrd="0" presId="urn:microsoft.com/office/officeart/2005/8/layout/cycle4"/>
    <dgm:cxn modelId="{F3186FF4-8237-4F86-9DE6-C45CFE682D75}" type="presOf" srcId="{A2B887ED-A1C4-4C3E-94AD-6635EF81BAFA}" destId="{732BAEF5-4A59-4F3B-965B-2E55BA0D5268}" srcOrd="0" destOrd="0" presId="urn:microsoft.com/office/officeart/2005/8/layout/cycle4"/>
    <dgm:cxn modelId="{ECF0A631-9FC0-4913-BAFC-EC893BE41039}" type="presParOf" srcId="{9139F794-E3C1-4AF6-A0ED-A6F9CB4FAF89}" destId="{4B40B11B-AA4E-4AD1-B4FB-F5B43E123DB6}" srcOrd="0" destOrd="0" presId="urn:microsoft.com/office/officeart/2005/8/layout/cycle4"/>
    <dgm:cxn modelId="{E064B9EE-FF16-46EA-97FB-9EAF3E75CE13}" type="presParOf" srcId="{4B40B11B-AA4E-4AD1-B4FB-F5B43E123DB6}" destId="{E01B94BD-B2C7-464E-86B3-E1DCBB266FE0}" srcOrd="0" destOrd="0" presId="urn:microsoft.com/office/officeart/2005/8/layout/cycle4"/>
    <dgm:cxn modelId="{F28277DC-068E-47A9-B6BF-F5BEC1AAA5F7}" type="presParOf" srcId="{9139F794-E3C1-4AF6-A0ED-A6F9CB4FAF89}" destId="{D1DD536E-4D70-456C-8976-C0D41966ED19}" srcOrd="1" destOrd="0" presId="urn:microsoft.com/office/officeart/2005/8/layout/cycle4"/>
    <dgm:cxn modelId="{94073EC9-BF78-4BA1-B5DA-2E3652D01233}" type="presParOf" srcId="{D1DD536E-4D70-456C-8976-C0D41966ED19}" destId="{732BAEF5-4A59-4F3B-965B-2E55BA0D5268}" srcOrd="0" destOrd="0" presId="urn:microsoft.com/office/officeart/2005/8/layout/cycle4"/>
    <dgm:cxn modelId="{C599BF01-F2CF-44CA-AD69-37383108041B}" type="presParOf" srcId="{D1DD536E-4D70-456C-8976-C0D41966ED19}" destId="{584F2837-B6FA-486D-ACD0-C5570F259D81}" srcOrd="1" destOrd="0" presId="urn:microsoft.com/office/officeart/2005/8/layout/cycle4"/>
    <dgm:cxn modelId="{AEBFC77C-B9FB-4A1E-B24F-FB5EA9EE7B83}" type="presParOf" srcId="{D1DD536E-4D70-456C-8976-C0D41966ED19}" destId="{E2D5FF74-644A-4DEF-9B40-9BC0C7101907}" srcOrd="2" destOrd="0" presId="urn:microsoft.com/office/officeart/2005/8/layout/cycle4"/>
    <dgm:cxn modelId="{AB13B312-7413-4FCD-938A-F9F014F8B140}" type="presParOf" srcId="{D1DD536E-4D70-456C-8976-C0D41966ED19}" destId="{1BE23BCB-65FF-468C-81CD-CC54DDEF7313}" srcOrd="3" destOrd="0" presId="urn:microsoft.com/office/officeart/2005/8/layout/cycle4"/>
    <dgm:cxn modelId="{DB890797-B896-4999-85D3-2B532E84A277}" type="presParOf" srcId="{D1DD536E-4D70-456C-8976-C0D41966ED19}" destId="{FD29E36F-8FC5-485C-A581-8D886808678F}" srcOrd="4" destOrd="0" presId="urn:microsoft.com/office/officeart/2005/8/layout/cycle4"/>
    <dgm:cxn modelId="{B139C5EE-B35A-4929-952B-D510FC06F289}" type="presParOf" srcId="{9139F794-E3C1-4AF6-A0ED-A6F9CB4FAF89}" destId="{8BEE745A-CBC9-4FDE-85FE-7FC7D8DBC303}" srcOrd="2" destOrd="0" presId="urn:microsoft.com/office/officeart/2005/8/layout/cycle4"/>
    <dgm:cxn modelId="{714AA896-CFBB-4E46-AEA3-953FADB05A2F}" type="presParOf" srcId="{9139F794-E3C1-4AF6-A0ED-A6F9CB4FAF89}" destId="{83188093-E2EF-469C-B6AD-5212903F1F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BAEF5-4A59-4F3B-965B-2E55BA0D5268}">
      <dsp:nvSpPr>
        <dsp:cNvPr id="0" name=""/>
        <dsp:cNvSpPr/>
      </dsp:nvSpPr>
      <dsp:spPr>
        <a:xfrm>
          <a:off x="705852" y="1198741"/>
          <a:ext cx="1476492" cy="1476492"/>
        </a:xfrm>
        <a:prstGeom prst="pieWedge">
          <a:avLst/>
        </a:prstGeom>
        <a:solidFill>
          <a:srgbClr val="2038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a:off x="1138306" y="1631195"/>
        <a:ext cx="1044038" cy="1044038"/>
      </dsp:txXfrm>
    </dsp:sp>
    <dsp:sp modelId="{584F2837-B6FA-486D-ACD0-C5570F259D81}">
      <dsp:nvSpPr>
        <dsp:cNvPr id="0" name=""/>
        <dsp:cNvSpPr/>
      </dsp:nvSpPr>
      <dsp:spPr>
        <a:xfrm rot="5400000">
          <a:off x="2250543" y="1198741"/>
          <a:ext cx="1476492" cy="1476492"/>
        </a:xfrm>
        <a:prstGeom prst="pieWedge">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rot="-5400000">
        <a:off x="2250543" y="1631195"/>
        <a:ext cx="1044038" cy="1044038"/>
      </dsp:txXfrm>
    </dsp:sp>
    <dsp:sp modelId="{E2D5FF74-644A-4DEF-9B40-9BC0C7101907}">
      <dsp:nvSpPr>
        <dsp:cNvPr id="0" name=""/>
        <dsp:cNvSpPr/>
      </dsp:nvSpPr>
      <dsp:spPr>
        <a:xfrm rot="10800000">
          <a:off x="2250543" y="2743432"/>
          <a:ext cx="1476492" cy="1476492"/>
        </a:xfrm>
        <a:prstGeom prst="pieWedge">
          <a:avLst/>
        </a:prstGeom>
        <a:solidFill>
          <a:srgbClr val="8FAA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rot="10800000">
        <a:off x="2250543" y="2743432"/>
        <a:ext cx="1044038" cy="1044038"/>
      </dsp:txXfrm>
    </dsp:sp>
    <dsp:sp modelId="{1BE23BCB-65FF-468C-81CD-CC54DDEF7313}">
      <dsp:nvSpPr>
        <dsp:cNvPr id="0" name=""/>
        <dsp:cNvSpPr/>
      </dsp:nvSpPr>
      <dsp:spPr>
        <a:xfrm rot="16200000">
          <a:off x="705852" y="2743432"/>
          <a:ext cx="1476492" cy="1476492"/>
        </a:xfrm>
        <a:prstGeom prst="pieWedge">
          <a:avLst/>
        </a:prstGeom>
        <a:solidFill>
          <a:srgbClr val="CDD9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endParaRPr kumimoji="1" lang="ja-JP" altLang="en-US" sz="3700" kern="1200" dirty="0">
            <a:solidFill>
              <a:srgbClr val="203864"/>
            </a:solidFill>
          </a:endParaRPr>
        </a:p>
      </dsp:txBody>
      <dsp:txXfrm rot="5400000">
        <a:off x="1138306" y="2743432"/>
        <a:ext cx="1044038" cy="1044038"/>
      </dsp:txXfrm>
    </dsp:sp>
    <dsp:sp modelId="{8BEE745A-CBC9-4FDE-85FE-7FC7D8DBC303}">
      <dsp:nvSpPr>
        <dsp:cNvPr id="0" name=""/>
        <dsp:cNvSpPr/>
      </dsp:nvSpPr>
      <dsp:spPr>
        <a:xfrm>
          <a:off x="1961552" y="2402441"/>
          <a:ext cx="509782" cy="44328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88093-E2EF-469C-B6AD-5212903F1F40}">
      <dsp:nvSpPr>
        <dsp:cNvPr id="0" name=""/>
        <dsp:cNvSpPr/>
      </dsp:nvSpPr>
      <dsp:spPr>
        <a:xfrm rot="10800000">
          <a:off x="1961552" y="2572936"/>
          <a:ext cx="509782" cy="44328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0BDB7-7CDC-4BAC-87F9-4BEF97854AFB}" type="datetimeFigureOut">
              <a:rPr kumimoji="1" lang="ja-JP" altLang="en-US" smtClean="0"/>
              <a:t>2025/7/16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CF7A6-79FD-499C-B58F-EA162622B51E}" type="slidenum">
              <a:rPr kumimoji="1" lang="ja-JP" altLang="en-US" smtClean="0"/>
              <a:t>‹#›</a:t>
            </a:fld>
            <a:endParaRPr kumimoji="1" lang="ja-JP" altLang="en-US"/>
          </a:p>
        </p:txBody>
      </p:sp>
    </p:spTree>
    <p:extLst>
      <p:ext uri="{BB962C8B-B14F-4D97-AF65-F5344CB8AC3E}">
        <p14:creationId xmlns:p14="http://schemas.microsoft.com/office/powerpoint/2010/main" val="41925444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Palatino Linotype" panose="02040502050505030304" pitchFamily="18" charset="0"/>
                <a:ea typeface="+mn-ea"/>
                <a:cs typeface="+mn-cs"/>
              </a:defRPr>
            </a:lvl1pPr>
            <a:lvl2pPr marL="0" algn="ctr">
              <a:lnSpc>
                <a:spcPct val="90000"/>
              </a:lnSpc>
              <a:spcAft>
                <a:spcPts val="600"/>
              </a:spcAft>
              <a:defRPr lang="en-US" sz="2400" dirty="0" smtClean="0">
                <a:solidFill>
                  <a:srgbClr val="E6DCFF"/>
                </a:solidFill>
                <a:latin typeface="Palatino Linotype" panose="00000500000000000000" pitchFamily="50" charset="0"/>
              </a:defRPr>
            </a:lvl2pPr>
            <a:lvl3pPr marL="0" algn="ctr">
              <a:lnSpc>
                <a:spcPct val="90000"/>
              </a:lnSpc>
              <a:spcAft>
                <a:spcPts val="600"/>
              </a:spcAft>
              <a:defRPr lang="en-US" sz="2400" dirty="0" smtClean="0">
                <a:solidFill>
                  <a:srgbClr val="E6DCFF"/>
                </a:solidFill>
                <a:latin typeface="Palatino Linotype" panose="00000500000000000000" pitchFamily="50" charset="0"/>
              </a:defRPr>
            </a:lvl3pPr>
            <a:lvl4pPr marL="0" algn="ctr">
              <a:lnSpc>
                <a:spcPct val="90000"/>
              </a:lnSpc>
              <a:spcAft>
                <a:spcPts val="600"/>
              </a:spcAft>
              <a:defRPr lang="en-US" sz="2400" dirty="0" smtClean="0">
                <a:solidFill>
                  <a:srgbClr val="E6DCFF"/>
                </a:solidFill>
                <a:latin typeface="Palatino Linotype" panose="00000500000000000000" pitchFamily="50" charset="0"/>
              </a:defRPr>
            </a:lvl4pPr>
            <a:lvl5pPr marL="0" algn="ctr">
              <a:lnSpc>
                <a:spcPct val="90000"/>
              </a:lnSpc>
              <a:spcAft>
                <a:spcPts val="600"/>
              </a:spcAft>
              <a:defRPr lang="en-US" sz="2400" dirty="0">
                <a:solidFill>
                  <a:srgbClr val="E6DCFF"/>
                </a:solidFill>
                <a:latin typeface="Palatino Linotype" panose="00000500000000000000" pitchFamily="50" charset="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259702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Black2">
    <p:bg>
      <p:bgPr>
        <a:solidFill>
          <a:schemeClr val="accent3"/>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64EB37-3299-4AEF-9398-9D9C84AB73F2}"/>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15" name="Date Placeholder 10">
            <a:extLst>
              <a:ext uri="{FF2B5EF4-FFF2-40B4-BE49-F238E27FC236}">
                <a16:creationId xmlns:a16="http://schemas.microsoft.com/office/drawing/2014/main" id="{C1D8BA10-E028-4E4B-A19C-12B864B01021}"/>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7" name="Text Placeholder 16">
            <a:extLst>
              <a:ext uri="{FF2B5EF4-FFF2-40B4-BE49-F238E27FC236}">
                <a16:creationId xmlns:a16="http://schemas.microsoft.com/office/drawing/2014/main" id="{A09D55F2-CAE5-4C0F-8D54-A28CECDB9398}"/>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9" name="Text Placeholder 15">
            <a:extLst>
              <a:ext uri="{FF2B5EF4-FFF2-40B4-BE49-F238E27FC236}">
                <a16:creationId xmlns:a16="http://schemas.microsoft.com/office/drawing/2014/main" id="{3AA97401-81EE-4280-A94C-955E96B00594}"/>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4" name="TextBox 3">
            <a:extLst>
              <a:ext uri="{FF2B5EF4-FFF2-40B4-BE49-F238E27FC236}">
                <a16:creationId xmlns:a16="http://schemas.microsoft.com/office/drawing/2014/main" id="{8DDC0C86-80A9-481C-A2D5-6F509B89192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8" name="GTS_WH" descr="Accenture Greater Than symbol in white">
            <a:extLst>
              <a:ext uri="{FF2B5EF4-FFF2-40B4-BE49-F238E27FC236}">
                <a16:creationId xmlns:a16="http://schemas.microsoft.com/office/drawing/2014/main" id="{C703F910-26EC-4B07-B522-B28DEB82C3EA}"/>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1518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05">
          <p15:clr>
            <a:srgbClr val="C35EA4"/>
          </p15:clr>
        </p15:guide>
        <p15:guide id="2" pos="3840">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ck3">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5EA4F-E473-41EF-9E00-3D69D5F1AE67}"/>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6" name="Date Placeholder 10">
            <a:extLst>
              <a:ext uri="{FF2B5EF4-FFF2-40B4-BE49-F238E27FC236}">
                <a16:creationId xmlns:a16="http://schemas.microsoft.com/office/drawing/2014/main" id="{0AF5D71E-5FA3-4080-B28F-B3110AB34D48}"/>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7" name="Text Placeholder 16">
            <a:extLst>
              <a:ext uri="{FF2B5EF4-FFF2-40B4-BE49-F238E27FC236}">
                <a16:creationId xmlns:a16="http://schemas.microsoft.com/office/drawing/2014/main" id="{51481AAC-1471-4278-A104-D559B82B527A}"/>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6" name="Text Placeholder 15">
            <a:extLst>
              <a:ext uri="{FF2B5EF4-FFF2-40B4-BE49-F238E27FC236}">
                <a16:creationId xmlns:a16="http://schemas.microsoft.com/office/drawing/2014/main" id="{0BEB3B30-172A-47BC-8F00-43F601E1F872}"/>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2" name="TextBox 1">
            <a:extLst>
              <a:ext uri="{FF2B5EF4-FFF2-40B4-BE49-F238E27FC236}">
                <a16:creationId xmlns:a16="http://schemas.microsoft.com/office/drawing/2014/main" id="{E0481612-058D-4A52-B93E-53E75F305C81}"/>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C6212C50-BB96-4C0C-BC89-2B3C8082149D}"/>
              </a:ext>
            </a:extLst>
          </p:cNvPr>
          <p:cNvGrpSpPr>
            <a:grpSpLocks noChangeAspect="1"/>
          </p:cNvGrpSpPr>
          <p:nvPr userDrawn="1"/>
        </p:nvGrpSpPr>
        <p:grpSpPr bwMode="black">
          <a:xfrm>
            <a:off x="5154167" y="5374201"/>
            <a:ext cx="1883664" cy="496247"/>
            <a:chOff x="1561" y="187"/>
            <a:chExt cx="4536" cy="1195"/>
          </a:xfrm>
        </p:grpSpPr>
        <p:sp>
          <p:nvSpPr>
            <p:cNvPr id="10" name="Freeform 5">
              <a:extLst>
                <a:ext uri="{FF2B5EF4-FFF2-40B4-BE49-F238E27FC236}">
                  <a16:creationId xmlns:a16="http://schemas.microsoft.com/office/drawing/2014/main" id="{5A65B91D-87CB-4DC8-B4B1-CE82A8E5C6F8}"/>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102C68A-98DA-4EBB-AAFF-D0C6E56ADE1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221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6">
          <p15:clr>
            <a:srgbClr val="C35EA4"/>
          </p15:clr>
        </p15:guide>
        <p15:guide id="2" pos="3840">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ack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rgbClr val="E6DCFF"/>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6"/>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4" name="TextBox 3">
            <a:extLst>
              <a:ext uri="{FF2B5EF4-FFF2-40B4-BE49-F238E27FC236}">
                <a16:creationId xmlns:a16="http://schemas.microsoft.com/office/drawing/2014/main" id="{EEDFBD97-7A23-4453-9DFC-F825350AF9B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1A7501AC-E717-4CB3-89D9-DEE7B06E1876}"/>
              </a:ext>
            </a:extLst>
          </p:cNvPr>
          <p:cNvGrpSpPr>
            <a:grpSpLocks noChangeAspect="1"/>
          </p:cNvGrpSpPr>
          <p:nvPr userDrawn="1"/>
        </p:nvGrpSpPr>
        <p:grpSpPr bwMode="black">
          <a:xfrm>
            <a:off x="9153213" y="5815652"/>
            <a:ext cx="1883664" cy="496247"/>
            <a:chOff x="1561" y="187"/>
            <a:chExt cx="4536" cy="1195"/>
          </a:xfrm>
        </p:grpSpPr>
        <p:sp>
          <p:nvSpPr>
            <p:cNvPr id="10" name="Freeform 5">
              <a:extLst>
                <a:ext uri="{FF2B5EF4-FFF2-40B4-BE49-F238E27FC236}">
                  <a16:creationId xmlns:a16="http://schemas.microsoft.com/office/drawing/2014/main" id="{E84F1646-52FE-4716-AED1-FE252A8E05E4}"/>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5FBA828-A6EE-4CDC-A2F1-52C5DC0E3C3F}"/>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7321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Black5 Image">
    <p:bg>
      <p:bgPr>
        <a:solidFill>
          <a:schemeClr val="accent3"/>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9" name="GTS_WH" descr="Accenture Greater Than symbol in white">
            <a:extLst>
              <a:ext uri="{FF2B5EF4-FFF2-40B4-BE49-F238E27FC236}">
                <a16:creationId xmlns:a16="http://schemas.microsoft.com/office/drawing/2014/main" id="{08C622A3-6AC3-418E-A8AE-75B117754CFC}"/>
              </a:ext>
            </a:extLst>
          </p:cNvPr>
          <p:cNvSpPr>
            <a:spLocks noChangeAspect="1"/>
          </p:cNvSpPr>
          <p:nvPr userDrawn="1"/>
        </p:nvSpPr>
        <p:spPr bwMode="white">
          <a:xfrm>
            <a:off x="381001" y="560781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4204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lack6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12688DA9-25EC-4AC3-AD0E-0CC139E11679}"/>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E9464481-354D-44BF-B8B2-E0AFA2830FD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9" name="Logo_WH" descr="Accenture logo in white">
            <a:extLst>
              <a:ext uri="{FF2B5EF4-FFF2-40B4-BE49-F238E27FC236}">
                <a16:creationId xmlns:a16="http://schemas.microsoft.com/office/drawing/2014/main" id="{BA79480B-BE6F-49EC-829D-D8AF858ABFD8}"/>
              </a:ext>
            </a:extLst>
          </p:cNvPr>
          <p:cNvGrpSpPr>
            <a:grpSpLocks noChangeAspect="1"/>
          </p:cNvGrpSpPr>
          <p:nvPr userDrawn="1"/>
        </p:nvGrpSpPr>
        <p:grpSpPr bwMode="black">
          <a:xfrm>
            <a:off x="381001" y="5815652"/>
            <a:ext cx="1883664" cy="496247"/>
            <a:chOff x="1561" y="187"/>
            <a:chExt cx="4536" cy="1195"/>
          </a:xfrm>
        </p:grpSpPr>
        <p:sp>
          <p:nvSpPr>
            <p:cNvPr id="10" name="Freeform 5">
              <a:extLst>
                <a:ext uri="{FF2B5EF4-FFF2-40B4-BE49-F238E27FC236}">
                  <a16:creationId xmlns:a16="http://schemas.microsoft.com/office/drawing/2014/main" id="{80D6DAB6-FE72-4647-9B94-83468BA6B4AE}"/>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6961114-35B1-4F8E-96CC-0CA3D18133FD}"/>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6550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lack7 Acquisition+Image">
    <p:bg>
      <p:bgPr>
        <a:solidFill>
          <a:schemeClr val="accent3"/>
        </a:solidFill>
        <a:effectLst/>
      </p:bgPr>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84A5767-82AC-46A2-88DD-C31D51E1CB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13" name="Picture Placeholder 11" descr="Image placeholder for client logo">
            <a:extLst>
              <a:ext uri="{FF2B5EF4-FFF2-40B4-BE49-F238E27FC236}">
                <a16:creationId xmlns:a16="http://schemas.microsoft.com/office/drawing/2014/main" id="{9B6BF12D-A981-4F4E-B8F1-FF12DC840F22}"/>
              </a:ext>
            </a:extLst>
          </p:cNvPr>
          <p:cNvSpPr>
            <a:spLocks noGrp="1"/>
          </p:cNvSpPr>
          <p:nvPr>
            <p:ph type="pic" sz="quarter" idx="13" hasCustomPrompt="1"/>
          </p:nvPr>
        </p:nvSpPr>
        <p:spPr>
          <a:xfrm>
            <a:off x="381001" y="5326815"/>
            <a:ext cx="1884233" cy="985085"/>
          </a:xfrm>
        </p:spPr>
        <p:txBody>
          <a:bodyPr anchor="ctr"/>
          <a:lstStyle>
            <a:lvl1pPr algn="ctr">
              <a:buFont typeface="Graphik" panose="020B0604020202020204" pitchFamily="34" charset="0"/>
              <a:buNone/>
              <a:defRPr sz="1400"/>
            </a:lvl1pPr>
          </a:lstStyle>
          <a:p>
            <a:r>
              <a:rPr lang="en-GB"/>
              <a:t>Add client logo</a:t>
            </a:r>
            <a:endParaRPr lang="en-US"/>
          </a:p>
        </p:txBody>
      </p:sp>
      <p:sp>
        <p:nvSpPr>
          <p:cNvPr id="10" name="GTS_WH" descr="Accenture Greater Than symbol in white">
            <a:extLst>
              <a:ext uri="{FF2B5EF4-FFF2-40B4-BE49-F238E27FC236}">
                <a16:creationId xmlns:a16="http://schemas.microsoft.com/office/drawing/2014/main" id="{659D61A8-47A5-47C2-A85A-BCCCBE83C91F}"/>
              </a:ext>
            </a:extLst>
          </p:cNvPr>
          <p:cNvSpPr>
            <a:spLocks noChangeAspect="1"/>
          </p:cNvSpPr>
          <p:nvPr userDrawn="1"/>
        </p:nvSpPr>
        <p:spPr bwMode="auto">
          <a:xfrm>
            <a:off x="381001" y="38100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2915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6" name="TextBox 5">
            <a:extLst>
              <a:ext uri="{FF2B5EF4-FFF2-40B4-BE49-F238E27FC236}">
                <a16:creationId xmlns:a16="http://schemas.microsoft.com/office/drawing/2014/main" id="{AB818ECE-32D7-4F71-A6CA-1144DA38ED6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grpSp>
        <p:nvGrpSpPr>
          <p:cNvPr id="8" name="Logo_BL" descr="Accenture logo in black and purple">
            <a:extLst>
              <a:ext uri="{FF2B5EF4-FFF2-40B4-BE49-F238E27FC236}">
                <a16:creationId xmlns:a16="http://schemas.microsoft.com/office/drawing/2014/main" id="{35D3F8C8-B2E5-431B-9639-9F05530860EC}"/>
              </a:ext>
            </a:extLst>
          </p:cNvPr>
          <p:cNvGrpSpPr>
            <a:grpSpLocks noChangeAspect="1"/>
          </p:cNvGrpSpPr>
          <p:nvPr userDrawn="1"/>
        </p:nvGrpSpPr>
        <p:grpSpPr bwMode="auto">
          <a:xfrm>
            <a:off x="9147183" y="5815542"/>
            <a:ext cx="1883664" cy="496357"/>
            <a:chOff x="2387" y="1701"/>
            <a:chExt cx="4535" cy="1195"/>
          </a:xfrm>
        </p:grpSpPr>
        <p:sp>
          <p:nvSpPr>
            <p:cNvPr id="10" name="Freeform 5">
              <a:extLst>
                <a:ext uri="{FF2B5EF4-FFF2-40B4-BE49-F238E27FC236}">
                  <a16:creationId xmlns:a16="http://schemas.microsoft.com/office/drawing/2014/main" id="{9AD7BAC9-11D9-4846-95CD-5C2B82714750}"/>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CAEDE4E-DAF3-4FBC-BAEB-E0C26C20EB9D}"/>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3768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2 Image">
    <p:bg>
      <p:bgPr>
        <a:solidFill>
          <a:schemeClr val="tx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solidFill>
                  <a:schemeClr val="bg1"/>
                </a:solidFill>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endParaRPr lang="en-US">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pic>
        <p:nvPicPr>
          <p:cNvPr id="10" name="Graphic 9" descr="Accenture Greater Than symbol in purple">
            <a:extLst>
              <a:ext uri="{FF2B5EF4-FFF2-40B4-BE49-F238E27FC236}">
                <a16:creationId xmlns:a16="http://schemas.microsoft.com/office/drawing/2014/main" id="{299A6723-3F53-4981-840E-D1D62874F6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5607811"/>
            <a:ext cx="641502" cy="704088"/>
          </a:xfrm>
          <a:prstGeom prst="rect">
            <a:avLst/>
          </a:prstGeom>
        </p:spPr>
      </p:pic>
    </p:spTree>
    <p:extLst>
      <p:ext uri="{BB962C8B-B14F-4D97-AF65-F5344CB8AC3E}">
        <p14:creationId xmlns:p14="http://schemas.microsoft.com/office/powerpoint/2010/main" val="1063409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3 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127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hite4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771526"/>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1C5BF709-3623-4620-9FF0-B8F8076A8BE3}"/>
              </a:ext>
            </a:extLst>
          </p:cNvPr>
          <p:cNvGrpSpPr>
            <a:grpSpLocks noChangeAspect="1"/>
          </p:cNvGrpSpPr>
          <p:nvPr userDrawn="1"/>
        </p:nvGrpSpPr>
        <p:grpSpPr bwMode="auto">
          <a:xfrm>
            <a:off x="9147183" y="5815542"/>
            <a:ext cx="1883664" cy="496357"/>
            <a:chOff x="2387" y="1701"/>
            <a:chExt cx="4535" cy="1195"/>
          </a:xfrm>
        </p:grpSpPr>
        <p:sp>
          <p:nvSpPr>
            <p:cNvPr id="14" name="Freeform 5">
              <a:extLst>
                <a:ext uri="{FF2B5EF4-FFF2-40B4-BE49-F238E27FC236}">
                  <a16:creationId xmlns:a16="http://schemas.microsoft.com/office/drawing/2014/main" id="{C7B64CB8-485B-4A84-AF6D-C9EF29551409}"/>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AE1E9A-205A-4C25-A6CD-8452DDD29904}"/>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2397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0E7E258A-0B44-43BE-A3B3-ECE0D5D55A2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851A548-5D5A-420A-BF48-ADAACADF1608}"/>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33920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hite5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733891"/>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4734391"/>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4979668"/>
            <a:ext cx="4114799" cy="548640"/>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5326815"/>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8D3E8DD1-C700-46AC-AA94-9072B0F31752}"/>
              </a:ext>
            </a:extLst>
          </p:cNvPr>
          <p:cNvGrpSpPr>
            <a:grpSpLocks noChangeAspect="1"/>
          </p:cNvGrpSpPr>
          <p:nvPr userDrawn="1"/>
        </p:nvGrpSpPr>
        <p:grpSpPr bwMode="auto">
          <a:xfrm>
            <a:off x="1149093" y="5815543"/>
            <a:ext cx="1883664" cy="496357"/>
            <a:chOff x="2387" y="1701"/>
            <a:chExt cx="4535" cy="1195"/>
          </a:xfrm>
        </p:grpSpPr>
        <p:sp>
          <p:nvSpPr>
            <p:cNvPr id="14" name="Freeform 5">
              <a:extLst>
                <a:ext uri="{FF2B5EF4-FFF2-40B4-BE49-F238E27FC236}">
                  <a16:creationId xmlns:a16="http://schemas.microsoft.com/office/drawing/2014/main" id="{799A1684-BC33-4579-B840-616EB6D11E8E}"/>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AD5E73-6E1C-44F8-9F73-9F3D4F6DF76F}"/>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9473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hite6 Acquisition+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206240"/>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Picture Placeholder 11" descr="Image placeholder for client logo">
            <a:extLst>
              <a:ext uri="{FF2B5EF4-FFF2-40B4-BE49-F238E27FC236}">
                <a16:creationId xmlns:a16="http://schemas.microsoft.com/office/drawing/2014/main" id="{FFB79963-9269-41F8-B968-34FCB68C87FA}"/>
              </a:ext>
            </a:extLst>
          </p:cNvPr>
          <p:cNvSpPr>
            <a:spLocks noGrp="1"/>
          </p:cNvSpPr>
          <p:nvPr>
            <p:ph type="pic" sz="quarter" idx="13" hasCustomPrompt="1"/>
          </p:nvPr>
        </p:nvSpPr>
        <p:spPr>
          <a:xfrm>
            <a:off x="9926766" y="5326815"/>
            <a:ext cx="1884233" cy="985085"/>
          </a:xfrm>
        </p:spPr>
        <p:txBody>
          <a:bodyPr anchor="ctr"/>
          <a:lstStyle>
            <a:lvl1pPr algn="ctr">
              <a:buNone/>
              <a:defRPr sz="1400"/>
            </a:lvl1pPr>
          </a:lstStyle>
          <a:p>
            <a:r>
              <a:rPr lang="en-GB"/>
              <a:t>Add client logo</a:t>
            </a:r>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5755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hite7 Acquisition+Image">
    <p:bg>
      <p:bgRef idx="1001">
        <a:schemeClr val="bg1"/>
      </p:bgRef>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715308A-2B7A-4485-A51C-F3F23FC4264D}"/>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pic>
        <p:nvPicPr>
          <p:cNvPr id="5" name="Graphic 4" descr="Accenture Greater Than symbol in purple">
            <a:extLst>
              <a:ext uri="{FF2B5EF4-FFF2-40B4-BE49-F238E27FC236}">
                <a16:creationId xmlns:a16="http://schemas.microsoft.com/office/drawing/2014/main" id="{8DD1DFCC-5489-470C-84F4-93032F0960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382725"/>
            <a:ext cx="641502" cy="704088"/>
          </a:xfrm>
          <a:prstGeom prst="rect">
            <a:avLst/>
          </a:prstGeom>
        </p:spPr>
      </p:pic>
      <p:sp>
        <p:nvSpPr>
          <p:cNvPr id="13" name="Picture Placeholder 11" descr="Image placeholder for client logo">
            <a:extLst>
              <a:ext uri="{FF2B5EF4-FFF2-40B4-BE49-F238E27FC236}">
                <a16:creationId xmlns:a16="http://schemas.microsoft.com/office/drawing/2014/main" id="{05B9195C-3F7A-4A18-80FA-FB81E2ECDE09}"/>
              </a:ext>
            </a:extLst>
          </p:cNvPr>
          <p:cNvSpPr>
            <a:spLocks noGrp="1"/>
          </p:cNvSpPr>
          <p:nvPr>
            <p:ph type="pic" sz="quarter" idx="13" hasCustomPrompt="1"/>
          </p:nvPr>
        </p:nvSpPr>
        <p:spPr>
          <a:xfrm>
            <a:off x="381001" y="5326815"/>
            <a:ext cx="1884233" cy="985085"/>
          </a:xfrm>
        </p:spPr>
        <p:txBody>
          <a:bodyPr anchor="ctr"/>
          <a:lstStyle>
            <a:lvl1pPr algn="ctr">
              <a:buNone/>
              <a:defRPr sz="1400"/>
            </a:lvl1pPr>
          </a:lstStyle>
          <a:p>
            <a:r>
              <a:rPr lang="en-GB"/>
              <a:t>Add client logo</a:t>
            </a:r>
            <a:endParaRPr lang="en-US"/>
          </a:p>
        </p:txBody>
      </p:sp>
    </p:spTree>
    <p:extLst>
      <p:ext uri="{BB962C8B-B14F-4D97-AF65-F5344CB8AC3E}">
        <p14:creationId xmlns:p14="http://schemas.microsoft.com/office/powerpoint/2010/main" val="22971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Dark">
    <p:bg>
      <p:bgPr>
        <a:solidFill>
          <a:schemeClr val="accent3"/>
        </a:solidFill>
        <a:effectLst/>
      </p:bgPr>
    </p:bg>
    <p:spTree>
      <p:nvGrpSpPr>
        <p:cNvPr id="1" name=""/>
        <p:cNvGrpSpPr/>
        <p:nvPr/>
      </p:nvGrpSpPr>
      <p:grpSpPr>
        <a:xfrm>
          <a:off x="0" y="0"/>
          <a:ext cx="0" cy="0"/>
          <a:chOff x="0" y="0"/>
          <a:chExt cx="0" cy="0"/>
        </a:xfrm>
      </p:grpSpPr>
      <p:pic>
        <p:nvPicPr>
          <p:cNvPr id="14" name="Picture 13" descr="Accenture Gradient Dark">
            <a:extLst>
              <a:ext uri="{FF2B5EF4-FFF2-40B4-BE49-F238E27FC236}">
                <a16:creationId xmlns:a16="http://schemas.microsoft.com/office/drawing/2014/main" id="{86F62995-A1F7-47A0-AD35-CBADA97239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
          <a:stretch/>
        </p:blipFill>
        <p:spPr bwMode="invGray">
          <a:xfrm>
            <a:off x="1185" y="0"/>
            <a:ext cx="12189630" cy="6858000"/>
          </a:xfrm>
          <a:prstGeom prst="rect">
            <a:avLst/>
          </a:prstGeom>
        </p:spPr>
      </p:pic>
      <p:sp>
        <p:nvSpPr>
          <p:cNvPr id="9" name="Text Placeholder 8">
            <a:extLst>
              <a:ext uri="{FF2B5EF4-FFF2-40B4-BE49-F238E27FC236}">
                <a16:creationId xmlns:a16="http://schemas.microsoft.com/office/drawing/2014/main" id="{F961CA96-71E3-F941-B41E-52928AB91109}"/>
              </a:ext>
            </a:extLst>
          </p:cNvPr>
          <p:cNvSpPr>
            <a:spLocks noGrp="1"/>
          </p:cNvSpPr>
          <p:nvPr>
            <p:ph type="body" sz="quarter" idx="16" hasCustomPrompt="1"/>
          </p:nvPr>
        </p:nvSpPr>
        <p:spPr>
          <a:xfrm>
            <a:off x="1143000" y="4610099"/>
            <a:ext cx="4953000" cy="1474215"/>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a:t>
            </a:r>
            <a:r>
              <a:rPr lang="en-GB" err="1"/>
              <a:t>Sectra</a:t>
            </a:r>
            <a:r>
              <a:rPr lang="en-GB"/>
              <a:t> Fine </a:t>
            </a:r>
            <a:r>
              <a:rPr lang="en-GB" err="1"/>
              <a:t>Rg</a:t>
            </a:r>
            <a:r>
              <a:rPr lang="en-GB"/>
              <a:t> 24pt</a:t>
            </a:r>
            <a:endParaRPr lang="en-US"/>
          </a:p>
        </p:txBody>
      </p:sp>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10" name="GTS_WH" descr="Accenture Greater Than symbol in white">
            <a:extLst>
              <a:ext uri="{FF2B5EF4-FFF2-40B4-BE49-F238E27FC236}">
                <a16:creationId xmlns:a16="http://schemas.microsoft.com/office/drawing/2014/main" id="{4B2379EA-B598-42DD-B03E-5C4FC1D468F3}"/>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FB0387B-1E9C-4EB7-9BA3-83AB796E35C7}"/>
              </a:ext>
            </a:extLst>
          </p:cNvPr>
          <p:cNvSpPr>
            <a:spLocks noGrp="1"/>
          </p:cNvSpPr>
          <p:nvPr>
            <p:ph type="ftr" sz="quarter" idx="18"/>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7" name="Slide Number Placeholder 6">
            <a:extLst>
              <a:ext uri="{FF2B5EF4-FFF2-40B4-BE49-F238E27FC236}">
                <a16:creationId xmlns:a16="http://schemas.microsoft.com/office/drawing/2014/main" id="{A0BB825C-3912-400B-A9ED-F17A355964BB}"/>
              </a:ext>
            </a:extLst>
          </p:cNvPr>
          <p:cNvSpPr>
            <a:spLocks noGrp="1"/>
          </p:cNvSpPr>
          <p:nvPr>
            <p:ph type="sldNum" sz="quarter" idx="1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075004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Core">
    <p:bg>
      <p:bgPr>
        <a:solidFill>
          <a:schemeClr val="accent3"/>
        </a:solidFill>
        <a:effectLst/>
      </p:bgPr>
    </p:bg>
    <p:spTree>
      <p:nvGrpSpPr>
        <p:cNvPr id="1" name=""/>
        <p:cNvGrpSpPr/>
        <p:nvPr/>
      </p:nvGrpSpPr>
      <p:grpSpPr>
        <a:xfrm>
          <a:off x="0" y="0"/>
          <a:ext cx="0" cy="0"/>
          <a:chOff x="0" y="0"/>
          <a:chExt cx="0" cy="0"/>
        </a:xfrm>
      </p:grpSpPr>
      <p:pic>
        <p:nvPicPr>
          <p:cNvPr id="6" name="Picture 5" descr="Accenture Gradient Mid&#10;">
            <a:extLst>
              <a:ext uri="{FF2B5EF4-FFF2-40B4-BE49-F238E27FC236}">
                <a16:creationId xmlns:a16="http://schemas.microsoft.com/office/drawing/2014/main" id="{D34847E9-71CB-4177-8BB3-C4EDB8A3E2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ltGray">
          <a:xfrm>
            <a:off x="0" y="0"/>
            <a:ext cx="12192000" cy="6858000"/>
          </a:xfrm>
          <a:prstGeom prst="rect">
            <a:avLst/>
          </a:prstGeom>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9" name="Text Placeholder 8">
            <a:extLst>
              <a:ext uri="{FF2B5EF4-FFF2-40B4-BE49-F238E27FC236}">
                <a16:creationId xmlns:a16="http://schemas.microsoft.com/office/drawing/2014/main" id="{C8D88312-3597-964E-9B24-8371E2C85670}"/>
              </a:ext>
            </a:extLst>
          </p:cNvPr>
          <p:cNvSpPr>
            <a:spLocks noGrp="1"/>
          </p:cNvSpPr>
          <p:nvPr>
            <p:ph type="body" sz="quarter" idx="16" hasCustomPrompt="1"/>
          </p:nvPr>
        </p:nvSpPr>
        <p:spPr>
          <a:xfrm>
            <a:off x="1143000" y="4610099"/>
            <a:ext cx="4953000" cy="170180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3" name="Footer Placeholder 3">
            <a:extLst>
              <a:ext uri="{FF2B5EF4-FFF2-40B4-BE49-F238E27FC236}">
                <a16:creationId xmlns:a16="http://schemas.microsoft.com/office/drawing/2014/main" id="{EC3F0890-0DED-4AD1-9A02-BD56F8554BD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4" name="GTS_WH" descr="Accenture Greater Than symbol in white">
            <a:extLst>
              <a:ext uri="{FF2B5EF4-FFF2-40B4-BE49-F238E27FC236}">
                <a16:creationId xmlns:a16="http://schemas.microsoft.com/office/drawing/2014/main" id="{3FC0722F-C643-4988-96E8-F00519CB3A00}"/>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EF969A96-ECEE-46C8-AC65-A99027BA9203}"/>
              </a:ext>
            </a:extLst>
          </p:cNvPr>
          <p:cNvSpPr>
            <a:spLocks noGrp="1"/>
          </p:cNvSpPr>
          <p:nvPr>
            <p:ph type="sldNum" sz="quarter" idx="1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94030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umbered, Gradient Mid Purple">
    <p:bg>
      <p:bgPr>
        <a:solidFill>
          <a:schemeClr val="accent2"/>
        </a:solidFill>
        <a:effectLst/>
      </p:bgPr>
    </p:bg>
    <p:spTree>
      <p:nvGrpSpPr>
        <p:cNvPr id="1" name=""/>
        <p:cNvGrpSpPr/>
        <p:nvPr/>
      </p:nvGrpSpPr>
      <p:grpSpPr>
        <a:xfrm>
          <a:off x="0" y="0"/>
          <a:ext cx="0" cy="0"/>
          <a:chOff x="0" y="0"/>
          <a:chExt cx="0" cy="0"/>
        </a:xfrm>
      </p:grpSpPr>
      <p:pic>
        <p:nvPicPr>
          <p:cNvPr id="13" name="Picture 12" descr="Accenture Gradient Mid">
            <a:extLst>
              <a:ext uri="{FF2B5EF4-FFF2-40B4-BE49-F238E27FC236}">
                <a16:creationId xmlns:a16="http://schemas.microsoft.com/office/drawing/2014/main" id="{CB16898D-3DD4-439C-B43F-558C1FDD36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ltGray">
          <a:xfrm>
            <a:off x="0" y="0"/>
            <a:ext cx="12192000" cy="3428999"/>
          </a:xfrm>
          <a:prstGeom prst="rect">
            <a:avLst/>
          </a:prstGeom>
        </p:spPr>
      </p:pic>
      <p:sp>
        <p:nvSpPr>
          <p:cNvPr id="7" name="Rectangle 6">
            <a:extLst>
              <a:ext uri="{FF2B5EF4-FFF2-40B4-BE49-F238E27FC236}">
                <a16:creationId xmlns:a16="http://schemas.microsoft.com/office/drawing/2014/main" id="{64015D5F-F315-4E58-856E-56BC8490AECE}"/>
              </a:ext>
            </a:extLst>
          </p:cNvPr>
          <p:cNvSpPr/>
          <p:nvPr userDrawn="1"/>
        </p:nvSpPr>
        <p:spPr bwMode="white">
          <a:xfrm>
            <a:off x="0" y="3428999"/>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3889828"/>
            <a:ext cx="6186713" cy="2422072"/>
          </a:xfrm>
        </p:spPr>
        <p:txBody>
          <a:bodyPr anchor="t"/>
          <a:lstStyle>
            <a:lvl1pPr>
              <a:defRPr sz="5400">
                <a:solidFill>
                  <a:schemeClr val="tx1"/>
                </a:solidFill>
              </a:defRPr>
            </a:lvl1pPr>
          </a:lstStyle>
          <a:p>
            <a:r>
              <a:rPr lang="en-US"/>
              <a:t>Section title 54pt</a:t>
            </a:r>
          </a:p>
        </p:txBody>
      </p:sp>
      <p:sp>
        <p:nvSpPr>
          <p:cNvPr id="11" name="Text Placeholder 2">
            <a:extLst>
              <a:ext uri="{FF2B5EF4-FFF2-40B4-BE49-F238E27FC236}">
                <a16:creationId xmlns:a16="http://schemas.microsoft.com/office/drawing/2014/main" id="{63E56B88-63DE-42F5-AE08-5F9069ED6835}"/>
              </a:ext>
            </a:extLst>
          </p:cNvPr>
          <p:cNvSpPr>
            <a:spLocks noGrp="1"/>
          </p:cNvSpPr>
          <p:nvPr>
            <p:ph type="body" idx="10" hasCustomPrompt="1"/>
          </p:nvPr>
        </p:nvSpPr>
        <p:spPr>
          <a:xfrm>
            <a:off x="1143001" y="835805"/>
            <a:ext cx="6186712" cy="2194487"/>
          </a:xfrm>
        </p:spPr>
        <p:txBody>
          <a:bodyPr anchor="ctr"/>
          <a:lstStyle>
            <a:lvl1pPr marL="0" indent="0" algn="l" defTabSz="914400" rtl="0" eaLnBrk="1" latinLnBrk="0" hangingPunct="1">
              <a:lnSpc>
                <a:spcPct val="80000"/>
              </a:lnSpc>
              <a:spcBef>
                <a:spcPct val="0"/>
              </a:spcBef>
              <a:spcAft>
                <a:spcPts val="0"/>
              </a:spcAft>
              <a:buNone/>
              <a:defRPr lang="en-US" sz="16600" b="1" kern="1200" dirty="0">
                <a:ln w="38100">
                  <a:noFill/>
                </a:ln>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a:t>
            </a:r>
          </a:p>
        </p:txBody>
      </p:sp>
      <p:sp>
        <p:nvSpPr>
          <p:cNvPr id="14" name="Text Placeholder 8">
            <a:extLst>
              <a:ext uri="{FF2B5EF4-FFF2-40B4-BE49-F238E27FC236}">
                <a16:creationId xmlns:a16="http://schemas.microsoft.com/office/drawing/2014/main" id="{4CC28DDD-91C9-FB49-B057-796687C8B07D}"/>
              </a:ext>
            </a:extLst>
          </p:cNvPr>
          <p:cNvSpPr>
            <a:spLocks noGrp="1"/>
          </p:cNvSpPr>
          <p:nvPr>
            <p:ph type="body" sz="quarter" idx="15" hasCustomPrompt="1"/>
          </p:nvPr>
        </p:nvSpPr>
        <p:spPr>
          <a:xfrm>
            <a:off x="8055427" y="3889827"/>
            <a:ext cx="2993573" cy="242207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5" name="Footer Placeholder 3">
            <a:extLst>
              <a:ext uri="{FF2B5EF4-FFF2-40B4-BE49-F238E27FC236}">
                <a16:creationId xmlns:a16="http://schemas.microsoft.com/office/drawing/2014/main" id="{C230B8D6-1525-4D29-A117-F22A9C16F08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GTS_WH" descr="Accenture Greater Than symbol in white">
            <a:extLst>
              <a:ext uri="{FF2B5EF4-FFF2-40B4-BE49-F238E27FC236}">
                <a16:creationId xmlns:a16="http://schemas.microsoft.com/office/drawing/2014/main" id="{C5173724-68B6-47CD-B850-71B1407EEAA1}"/>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B404ADF7-CE17-4A46-8A63-A366F9BB14A4}"/>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232492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69933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Graphik" panose="020B0604020202020204" pitchFamily="34" charset="0"/>
              <a:buChar char="•"/>
              <a:defRPr sz="1800"/>
            </a:lvl3pPr>
            <a:lvl4pPr marL="457200">
              <a:buFont typeface="System Font"/>
              <a:buChar char="–"/>
              <a:defRPr sz="1600"/>
            </a:lvl4pPr>
            <a:lvl5pPr marL="685800">
              <a:buFont typeface="Graphik" panose="020B0604020202020204" pitchFamily="34" charset="0"/>
              <a:buChar char="•"/>
              <a:defRPr sz="1600"/>
            </a:lvl5pPr>
          </a:lstStyle>
          <a:p>
            <a:pPr lvl="0"/>
            <a:r>
              <a:rPr lang="en-US"/>
              <a:t>Place agenda summary here in GT Sectra Fine </a:t>
            </a:r>
            <a:r>
              <a:rPr lang="en-US" err="1"/>
              <a:t>Rg</a:t>
            </a:r>
            <a:r>
              <a:rPr lang="en-US"/>
              <a:t>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lvl1pPr>
              <a:defRPr/>
            </a:lvl1pPr>
          </a:lstStyle>
          <a:p>
            <a:r>
              <a:rPr lang="en-GB"/>
              <a:t>Agenda title</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buNone/>
              <a:defRPr sz="1600"/>
            </a:lvl1pPr>
          </a:lstStyle>
          <a:p>
            <a:pPr lvl="0"/>
            <a:r>
              <a:rPr lang="en-GB"/>
              <a:t>Insert 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buNone/>
              <a:defRPr sz="1600"/>
            </a:lvl1pPr>
          </a:lstStyle>
          <a:p>
            <a:pPr lvl="0"/>
            <a:r>
              <a:rPr lang="en-GB"/>
              <a:t>Insert 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buNone/>
              <a:defRPr sz="1600"/>
            </a:lvl1pPr>
          </a:lstStyle>
          <a:p>
            <a:pPr lvl="0"/>
            <a:r>
              <a:rPr lang="en-GB"/>
              <a:t>Insert 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buNone/>
              <a:defRPr sz="1600"/>
            </a:lvl1pPr>
          </a:lstStyle>
          <a:p>
            <a:pPr lvl="0"/>
            <a:r>
              <a:rPr lang="en-GB"/>
              <a:t>Insert 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buNone/>
              <a:defRPr sz="1600"/>
            </a:lvl1pPr>
          </a:lstStyle>
          <a:p>
            <a:pPr lvl="0"/>
            <a:r>
              <a:rPr lang="en-GB"/>
              <a:t>Insert 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buNone/>
              <a:defRPr sz="1600"/>
            </a:lvl1pPr>
          </a:lstStyle>
          <a:p>
            <a:pPr lvl="0"/>
            <a:r>
              <a:rPr lang="en-GB"/>
              <a:t>Insert 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buNone/>
              <a:defRPr sz="1600"/>
            </a:lvl1pPr>
          </a:lstStyle>
          <a:p>
            <a:pPr lvl="0"/>
            <a:r>
              <a:rPr lang="en-GB"/>
              <a:t>Insert 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buNone/>
              <a:defRPr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userDrawn="1"/>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buNone/>
              <a:defRPr sz="1600"/>
            </a:lvl1pPr>
          </a:lstStyle>
          <a:p>
            <a:pPr lvl="0"/>
            <a:r>
              <a:rPr lang="en-GB"/>
              <a:t>Insert 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buNone/>
              <a:defRPr sz="1600"/>
            </a:lvl1pPr>
          </a:lstStyle>
          <a:p>
            <a:pPr lvl="0"/>
            <a:r>
              <a:rPr lang="en-GB"/>
              <a:t>Insert 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buNone/>
              <a:defRPr sz="1600"/>
            </a:lvl1pPr>
          </a:lstStyle>
          <a:p>
            <a:pPr lvl="0"/>
            <a:r>
              <a:rPr lang="en-GB"/>
              <a:t>Insert 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buNone/>
              <a:defRPr sz="1600"/>
            </a:lvl1pPr>
          </a:lstStyle>
          <a:p>
            <a:pPr lvl="0"/>
            <a:r>
              <a:rPr lang="en-GB"/>
              <a:t>Insert 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buNone/>
              <a:defRPr sz="1600"/>
            </a:lvl1pPr>
          </a:lstStyle>
          <a:p>
            <a:pPr lvl="0"/>
            <a:r>
              <a:rPr lang="en-GB"/>
              <a:t>Insert 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buNone/>
              <a:defRPr sz="1600"/>
            </a:lvl1pPr>
          </a:lstStyle>
          <a:p>
            <a:pPr lvl="0"/>
            <a:r>
              <a:rPr lang="en-GB"/>
              <a:t>Insert 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buNone/>
              <a:defRPr sz="1600"/>
            </a:lvl1pPr>
          </a:lstStyle>
          <a:p>
            <a:pPr lvl="0"/>
            <a:r>
              <a:rPr lang="en-GB"/>
              <a:t>Insert 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buNone/>
              <a:defRPr sz="1600"/>
            </a:lvl1pPr>
          </a:lstStyle>
          <a:p>
            <a:pPr lvl="0"/>
            <a:r>
              <a:rPr lang="en-GB"/>
              <a:t>Insert 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5" name="Footer Placeholder 4">
            <a:extLst>
              <a:ext uri="{FF2B5EF4-FFF2-40B4-BE49-F238E27FC236}">
                <a16:creationId xmlns:a16="http://schemas.microsoft.com/office/drawing/2014/main" id="{7BC1BE3C-F523-44EE-B6D4-7175CE08E157}"/>
              </a:ext>
            </a:extLst>
          </p:cNvPr>
          <p:cNvSpPr>
            <a:spLocks noGrp="1"/>
          </p:cNvSpPr>
          <p:nvPr>
            <p:ph type="ftr" sz="quarter" idx="56"/>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8" name="Slide Number Placeholder 7">
            <a:extLst>
              <a:ext uri="{FF2B5EF4-FFF2-40B4-BE49-F238E27FC236}">
                <a16:creationId xmlns:a16="http://schemas.microsoft.com/office/drawing/2014/main" id="{1796CD18-ADDA-4A64-BDD0-F5A8D01FDD49}"/>
              </a:ext>
            </a:extLst>
          </p:cNvPr>
          <p:cNvSpPr>
            <a:spLocks noGrp="1"/>
          </p:cNvSpPr>
          <p:nvPr>
            <p:ph type="sldNum" sz="quarter" idx="5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646738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E4E1CDE7-C850-4F14-8D26-8BD1EE3D6D54}"/>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D2BEF25E-6F09-4B47-806E-462D7622D101}"/>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06724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 Headline and 1 Column Dark">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646097A-7916-4EBE-A526-09FCBD84F6A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5EFDEB3F-4743-43EA-A121-ED3CB6054C7F}"/>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CAE8CB08-3B2A-44E5-8975-B69F3969CD42}"/>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56270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85001306"/>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243C5-2205-BC99-FE6A-221E37309F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CEA705-879E-CA20-968A-F36EE0911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6B9352-D01C-541E-5C5A-6887AE6B80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E3D2EDB-A28A-AD76-6129-7EDDDFC1A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BFDE8-364F-BCEA-BFDF-8B71F1F7A958}"/>
              </a:ext>
            </a:extLst>
          </p:cNvPr>
          <p:cNvSpPr>
            <a:spLocks noGrp="1"/>
          </p:cNvSpPr>
          <p:nvPr>
            <p:ph type="sldNum" sz="quarter" idx="12"/>
          </p:nvPr>
        </p:nvSpPr>
        <p:spPr>
          <a:xfrm>
            <a:off x="11484746" y="6490025"/>
            <a:ext cx="326254" cy="201168"/>
          </a:xfrm>
          <a:prstGeom prst="rect">
            <a:avLst/>
          </a:prstGeom>
        </p:spPr>
        <p:txBody>
          <a:bodyPr/>
          <a:lstStyle/>
          <a:p>
            <a:fld id="{5645C57B-2C9A-4610-B68C-2DFF1965934F}" type="slidenum">
              <a:rPr kumimoji="1" lang="ja-JP" altLang="en-US" smtClean="0"/>
              <a:t>‹#›</a:t>
            </a:fld>
            <a:endParaRPr kumimoji="1" lang="ja-JP" altLang="en-US"/>
          </a:p>
        </p:txBody>
      </p:sp>
    </p:spTree>
    <p:extLst>
      <p:ext uri="{BB962C8B-B14F-4D97-AF65-F5344CB8AC3E}">
        <p14:creationId xmlns:p14="http://schemas.microsoft.com/office/powerpoint/2010/main" val="1251031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5991"/>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p>
            <a:r>
              <a:rPr lang="en-GB"/>
              <a:t>Place headline here (36pt, min 30pt)</a:t>
            </a:r>
            <a:endParaRPr lang="en-US"/>
          </a:p>
        </p:txBody>
      </p:sp>
      <p:sp>
        <p:nvSpPr>
          <p:cNvPr id="9" name="Footer Placeholder 3">
            <a:extLst>
              <a:ext uri="{FF2B5EF4-FFF2-40B4-BE49-F238E27FC236}">
                <a16:creationId xmlns:a16="http://schemas.microsoft.com/office/drawing/2014/main" id="{0A51E00B-3AD2-4131-A1AF-2681835517E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B5BAA4F-3169-4083-866F-71669DE395C8}"/>
              </a:ext>
            </a:extLst>
          </p:cNvPr>
          <p:cNvSpPr>
            <a:spLocks noGrp="1"/>
          </p:cNvSpPr>
          <p:nvPr>
            <p:ph type="sldNum" sz="quarter" idx="15"/>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326131711"/>
      </p:ext>
    </p:extLst>
  </p:cSld>
  <p:clrMapOvr>
    <a:masterClrMapping/>
  </p:clrMapOvr>
  <p:extLst>
    <p:ext uri="{DCECCB84-F9BA-43D5-87BE-67443E8EF086}">
      <p15:sldGuideLst xmlns:p15="http://schemas.microsoft.com/office/powerpoint/2012/main">
        <p15:guide id="1" orient="horz" pos="3720">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87552"/>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29BB8772-B000-40EC-8AE7-3AA41499E64B}"/>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09104250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ng Headline-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1A363034-F9EC-4A95-91E0-2E8019749311}"/>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818729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Headline-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4" name="Slide Number Placeholder 3">
            <a:extLst>
              <a:ext uri="{FF2B5EF4-FFF2-40B4-BE49-F238E27FC236}">
                <a16:creationId xmlns:a16="http://schemas.microsoft.com/office/drawing/2014/main" id="{13A5F1A8-92F0-48CE-B27D-E2B7EE762F1A}"/>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851465110"/>
      </p:ext>
    </p:extLst>
  </p:cSld>
  <p:clrMapOvr>
    <a:masterClrMapping/>
  </p:clrMapOvr>
  <p:extLst>
    <p:ext uri="{DCECCB84-F9BA-43D5-87BE-67443E8EF086}">
      <p15:sldGuideLst xmlns:p15="http://schemas.microsoft.com/office/powerpoint/2012/main">
        <p15:guide id="1" orient="horz" pos="3708">
          <p15:clr>
            <a:srgbClr val="C35EA4"/>
          </p15:clr>
        </p15:guide>
        <p15:guide id="2" orient="horz" pos="932">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3" name="Text Placeholder 3">
            <a:extLst>
              <a:ext uri="{FF2B5EF4-FFF2-40B4-BE49-F238E27FC236}">
                <a16:creationId xmlns:a16="http://schemas.microsoft.com/office/drawing/2014/main" id="{E974BDB1-DA1D-43EC-81BC-66135DB7B874}"/>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15" name="Footer Placeholder 3">
            <a:extLst>
              <a:ext uri="{FF2B5EF4-FFF2-40B4-BE49-F238E27FC236}">
                <a16:creationId xmlns:a16="http://schemas.microsoft.com/office/drawing/2014/main" id="{FE860E3B-7BAE-4917-8F29-26AFBD0E72B1}"/>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5" name="Slide Number Placeholder 4">
            <a:extLst>
              <a:ext uri="{FF2B5EF4-FFF2-40B4-BE49-F238E27FC236}">
                <a16:creationId xmlns:a16="http://schemas.microsoft.com/office/drawing/2014/main" id="{AB7D7C41-6360-43FF-A192-982014655EFE}"/>
              </a:ext>
            </a:extLst>
          </p:cNvPr>
          <p:cNvSpPr>
            <a:spLocks noGrp="1"/>
          </p:cNvSpPr>
          <p:nvPr>
            <p:ph type="sldNum" sz="quarter" idx="2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8075045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Headline and 4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0" y="3145138"/>
            <a:ext cx="2571749"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3" name="Footer Placeholder 3">
            <a:extLst>
              <a:ext uri="{FF2B5EF4-FFF2-40B4-BE49-F238E27FC236}">
                <a16:creationId xmlns:a16="http://schemas.microsoft.com/office/drawing/2014/main" id="{83000718-AD47-4F1E-8F71-56356C940652}"/>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6" name="Title 1">
            <a:extLst>
              <a:ext uri="{FF2B5EF4-FFF2-40B4-BE49-F238E27FC236}">
                <a16:creationId xmlns:a16="http://schemas.microsoft.com/office/drawing/2014/main" id="{01BF3E00-F066-4583-A5B1-87DD1966679B}"/>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0" name="Text Placeholder 3">
            <a:extLst>
              <a:ext uri="{FF2B5EF4-FFF2-40B4-BE49-F238E27FC236}">
                <a16:creationId xmlns:a16="http://schemas.microsoft.com/office/drawing/2014/main" id="{5650FA89-A64B-4802-B6DF-D1844A843000}"/>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2" name="Slide Number Placeholder 1">
            <a:extLst>
              <a:ext uri="{FF2B5EF4-FFF2-40B4-BE49-F238E27FC236}">
                <a16:creationId xmlns:a16="http://schemas.microsoft.com/office/drawing/2014/main" id="{5D5B1DD8-C71C-4D65-A58A-0A9A86DCED84}"/>
              </a:ext>
            </a:extLst>
          </p:cNvPr>
          <p:cNvSpPr>
            <a:spLocks noGrp="1"/>
          </p:cNvSpPr>
          <p:nvPr>
            <p:ph type="sldNum" sz="quarter" idx="3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770079334"/>
      </p:ext>
    </p:extLst>
  </p:cSld>
  <p:clrMapOvr>
    <a:masterClrMapping/>
  </p:clrMapOvr>
  <p:extLst>
    <p:ext uri="{DCECCB84-F9BA-43D5-87BE-67443E8EF086}">
      <p15:sldGuideLst xmlns:p15="http://schemas.microsoft.com/office/powerpoint/2012/main">
        <p15:guide id="1" orient="horz" pos="3698">
          <p15:clr>
            <a:srgbClr val="C35EA4"/>
          </p15:clr>
        </p15:guide>
        <p15:guide id="2" orient="horz" pos="932">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798829"/>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899"/>
            <a:ext cx="1985504" cy="1971541"/>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3" name="Footer Placeholder 3">
            <a:extLst>
              <a:ext uri="{FF2B5EF4-FFF2-40B4-BE49-F238E27FC236}">
                <a16:creationId xmlns:a16="http://schemas.microsoft.com/office/drawing/2014/main" id="{57676F53-2AF5-4F44-9119-3C3347D1DA0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4" name="Text Placeholder 3">
            <a:extLst>
              <a:ext uri="{FF2B5EF4-FFF2-40B4-BE49-F238E27FC236}">
                <a16:creationId xmlns:a16="http://schemas.microsoft.com/office/drawing/2014/main" id="{B8D97977-AAE6-4533-93CA-ADE704E9F4AD}"/>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55D3E087-C0E5-4045-83EC-D0F38053E0B8}"/>
              </a:ext>
            </a:extLst>
          </p:cNvPr>
          <p:cNvSpPr>
            <a:spLocks noGrp="1"/>
          </p:cNvSpPr>
          <p:nvPr>
            <p:ph type="sldNum" sz="quarter" idx="2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7955623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ng Headline-Team 4-Box Shadow">
    <p:spTree>
      <p:nvGrpSpPr>
        <p:cNvPr id="1" name=""/>
        <p:cNvGrpSpPr/>
        <p:nvPr/>
      </p:nvGrpSpPr>
      <p:grpSpPr>
        <a:xfrm>
          <a:off x="0" y="0"/>
          <a:ext cx="0" cy="0"/>
          <a:chOff x="0" y="0"/>
          <a:chExt cx="0" cy="0"/>
        </a:xfrm>
      </p:grpSpPr>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1154655"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Font typeface="Graphik" panose="020B0604020202020204" pitchFamily="34" charse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25DB0B2A-9775-46B0-9A40-F75EBFA4B45C}"/>
              </a:ext>
            </a:extLst>
          </p:cNvPr>
          <p:cNvSpPr>
            <a:spLocks noGrp="1"/>
          </p:cNvSpPr>
          <p:nvPr>
            <p:ph type="pic" sz="quarter" idx="27" hasCustomPrompt="1"/>
          </p:nvPr>
        </p:nvSpPr>
        <p:spPr>
          <a:xfrm>
            <a:off x="3817351"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3F6B5F-EAE7-44DA-BD77-6D66865CEB92}"/>
              </a:ext>
            </a:extLst>
          </p:cNvPr>
          <p:cNvSpPr>
            <a:spLocks noGrp="1"/>
          </p:cNvSpPr>
          <p:nvPr>
            <p:ph type="pic" sz="quarter" idx="28" hasCustomPrompt="1"/>
          </p:nvPr>
        </p:nvSpPr>
        <p:spPr>
          <a:xfrm>
            <a:off x="6480047"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AD8EF41C-E978-4139-80A4-73605C41EA35}"/>
              </a:ext>
            </a:extLst>
          </p:cNvPr>
          <p:cNvSpPr>
            <a:spLocks noGrp="1"/>
          </p:cNvSpPr>
          <p:nvPr>
            <p:ph type="pic" sz="quarter" idx="29" hasCustomPrompt="1"/>
          </p:nvPr>
        </p:nvSpPr>
        <p:spPr>
          <a:xfrm>
            <a:off x="9142743"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1154653" y="3914042"/>
            <a:ext cx="2047984" cy="2397858"/>
          </a:xfrm>
        </p:spPr>
        <p:txBody>
          <a:bodyPr/>
          <a:lstStyle>
            <a:lvl1pPr marL="0" indent="0">
              <a:lnSpc>
                <a:spcPct val="80000"/>
              </a:lnSpc>
              <a:spcAft>
                <a:spcPts val="600"/>
              </a:spcAft>
              <a:buFont typeface="Graphik" panose="020B0604020202020204" pitchFamily="34" charset="0"/>
              <a:buNone/>
              <a:defRPr sz="2100" b="0" i="0">
                <a:solidFill>
                  <a:schemeClr val="accent2"/>
                </a:solidFill>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3817350"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6480047"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9142742"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3" name="Footer Placeholder 3">
            <a:extLst>
              <a:ext uri="{FF2B5EF4-FFF2-40B4-BE49-F238E27FC236}">
                <a16:creationId xmlns:a16="http://schemas.microsoft.com/office/drawing/2014/main" id="{9310CF55-0D9B-41F8-8D1E-8BA74BC232B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84481D5-3713-4165-990F-CD2E7B955A03}"/>
              </a:ext>
            </a:extLst>
          </p:cNvPr>
          <p:cNvSpPr>
            <a:spLocks noGrp="1"/>
          </p:cNvSpPr>
          <p:nvPr>
            <p:ph type="sldNum" sz="quarter" idx="3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1952908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Headline-Team 6-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bg1">
              <a:lumMod val="95000"/>
            </a:schemeClr>
          </a:solidFill>
        </p:spPr>
        <p:txBody>
          <a:bodyPr lIns="91440" tIns="0"/>
          <a:lstStyle>
            <a:lvl1pPr marL="0" indent="0">
              <a:buNone/>
              <a:defRPr sz="1800" b="0"/>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2" name="Text Placeholder 21">
            <a:extLst>
              <a:ext uri="{FF2B5EF4-FFF2-40B4-BE49-F238E27FC236}">
                <a16:creationId xmlns:a16="http://schemas.microsoft.com/office/drawing/2014/main" id="{6BEB5A56-DED2-134F-B0DE-11936982FFF4}"/>
              </a:ext>
            </a:extLst>
          </p:cNvPr>
          <p:cNvSpPr>
            <a:spLocks noGrp="1"/>
          </p:cNvSpPr>
          <p:nvPr>
            <p:ph type="body" sz="quarter" idx="19" hasCustomPrompt="1"/>
          </p:nvPr>
        </p:nvSpPr>
        <p:spPr>
          <a:xfrm>
            <a:off x="377415" y="3926552"/>
            <a:ext cx="1554480" cy="1943893"/>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8" name="Text Placeholder 21">
            <a:extLst>
              <a:ext uri="{FF2B5EF4-FFF2-40B4-BE49-F238E27FC236}">
                <a16:creationId xmlns:a16="http://schemas.microsoft.com/office/drawing/2014/main" id="{923321BD-6745-7944-910F-B8C8E4AC31DD}"/>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Text Placeholder 21">
            <a:extLst>
              <a:ext uri="{FF2B5EF4-FFF2-40B4-BE49-F238E27FC236}">
                <a16:creationId xmlns:a16="http://schemas.microsoft.com/office/drawing/2014/main" id="{2A6C4DC7-1806-A74D-B434-61FF385F82AB}"/>
              </a:ext>
            </a:extLst>
          </p:cNvPr>
          <p:cNvSpPr>
            <a:spLocks noGrp="1"/>
          </p:cNvSpPr>
          <p:nvPr>
            <p:ph type="body" sz="quarter" idx="25" hasCustomPrompt="1"/>
          </p:nvPr>
        </p:nvSpPr>
        <p:spPr>
          <a:xfrm>
            <a:off x="4329057"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0" name="Text Placeholder 21">
            <a:extLst>
              <a:ext uri="{FF2B5EF4-FFF2-40B4-BE49-F238E27FC236}">
                <a16:creationId xmlns:a16="http://schemas.microsoft.com/office/drawing/2014/main" id="{053D7F26-6DC1-034C-B572-B4BFE718C797}"/>
              </a:ext>
            </a:extLst>
          </p:cNvPr>
          <p:cNvSpPr>
            <a:spLocks noGrp="1"/>
          </p:cNvSpPr>
          <p:nvPr>
            <p:ph type="body" sz="quarter" idx="26" hasCustomPrompt="1"/>
          </p:nvPr>
        </p:nvSpPr>
        <p:spPr>
          <a:xfrm>
            <a:off x="6304878"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2" name="Text Placeholder 21">
            <a:extLst>
              <a:ext uri="{FF2B5EF4-FFF2-40B4-BE49-F238E27FC236}">
                <a16:creationId xmlns:a16="http://schemas.microsoft.com/office/drawing/2014/main" id="{E075A489-B7B7-CE40-B061-D8A36AFCC817}"/>
              </a:ext>
            </a:extLst>
          </p:cNvPr>
          <p:cNvSpPr>
            <a:spLocks noGrp="1"/>
          </p:cNvSpPr>
          <p:nvPr>
            <p:ph type="body" sz="quarter" idx="27" hasCustomPrompt="1"/>
          </p:nvPr>
        </p:nvSpPr>
        <p:spPr>
          <a:xfrm>
            <a:off x="8280699"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5" name="Text Placeholder 21">
            <a:extLst>
              <a:ext uri="{FF2B5EF4-FFF2-40B4-BE49-F238E27FC236}">
                <a16:creationId xmlns:a16="http://schemas.microsoft.com/office/drawing/2014/main" id="{FF2BF483-5EDC-9242-AD58-57E84F538C81}"/>
              </a:ext>
            </a:extLst>
          </p:cNvPr>
          <p:cNvSpPr>
            <a:spLocks noGrp="1"/>
          </p:cNvSpPr>
          <p:nvPr>
            <p:ph type="body" sz="quarter" idx="28" hasCustomPrompt="1"/>
          </p:nvPr>
        </p:nvSpPr>
        <p:spPr>
          <a:xfrm>
            <a:off x="10256520"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7" name="Footer Placeholder 3">
            <a:extLst>
              <a:ext uri="{FF2B5EF4-FFF2-40B4-BE49-F238E27FC236}">
                <a16:creationId xmlns:a16="http://schemas.microsoft.com/office/drawing/2014/main" id="{BD665DCA-734C-4077-92CB-D7A9FCD67D9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F3D474A-8A06-4078-BEBB-EBDCDD30231B}"/>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7" name="Picture Placeholder 4">
            <a:extLst>
              <a:ext uri="{FF2B5EF4-FFF2-40B4-BE49-F238E27FC236}">
                <a16:creationId xmlns:a16="http://schemas.microsoft.com/office/drawing/2014/main" id="{9FEF6117-B6D9-4841-8EFA-DF78BCFA9C0B}"/>
              </a:ext>
            </a:extLst>
          </p:cNvPr>
          <p:cNvSpPr>
            <a:spLocks noGrp="1"/>
          </p:cNvSpPr>
          <p:nvPr>
            <p:ph type="pic" sz="quarter" idx="30" hasCustomPrompt="1"/>
          </p:nvPr>
        </p:nvSpPr>
        <p:spPr>
          <a:xfrm>
            <a:off x="377415" y="3672216"/>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90B0A6BB-BC70-4436-B334-35CF914D1772}"/>
              </a:ext>
            </a:extLst>
          </p:cNvPr>
          <p:cNvSpPr>
            <a:spLocks noGrp="1"/>
          </p:cNvSpPr>
          <p:nvPr>
            <p:ph type="pic" sz="quarter" idx="31" hasCustomPrompt="1"/>
          </p:nvPr>
        </p:nvSpPr>
        <p:spPr>
          <a:xfrm>
            <a:off x="2356104" y="3672216"/>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EA23CA56-3568-4982-84E5-176DE32541C2}"/>
              </a:ext>
            </a:extLst>
          </p:cNvPr>
          <p:cNvSpPr>
            <a:spLocks noGrp="1"/>
          </p:cNvSpPr>
          <p:nvPr>
            <p:ph type="pic" sz="quarter" idx="32" hasCustomPrompt="1"/>
          </p:nvPr>
        </p:nvSpPr>
        <p:spPr>
          <a:xfrm>
            <a:off x="4331208" y="3672216"/>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7E019EA7-B58E-4B17-A663-2E8CCD701589}"/>
              </a:ext>
            </a:extLst>
          </p:cNvPr>
          <p:cNvSpPr>
            <a:spLocks noGrp="1"/>
          </p:cNvSpPr>
          <p:nvPr>
            <p:ph type="pic" sz="quarter" idx="33" hasCustomPrompt="1"/>
          </p:nvPr>
        </p:nvSpPr>
        <p:spPr>
          <a:xfrm>
            <a:off x="6306312" y="3672216"/>
            <a:ext cx="457200"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9A57066F-5BF5-43F7-A9DA-1788B5511DA7}"/>
              </a:ext>
            </a:extLst>
          </p:cNvPr>
          <p:cNvSpPr>
            <a:spLocks noGrp="1"/>
          </p:cNvSpPr>
          <p:nvPr>
            <p:ph type="pic" sz="quarter" idx="34" hasCustomPrompt="1"/>
          </p:nvPr>
        </p:nvSpPr>
        <p:spPr>
          <a:xfrm>
            <a:off x="8281416" y="3672216"/>
            <a:ext cx="457200" cy="27432"/>
          </a:xfrm>
          <a:solidFill>
            <a:schemeClr val="accent1"/>
          </a:solidFill>
        </p:spPr>
        <p:txBody>
          <a:bodyPr/>
          <a:lstStyle>
            <a:lvl1pPr>
              <a:buNone/>
              <a:defRPr sz="300"/>
            </a:lvl1pPr>
          </a:lstStyle>
          <a:p>
            <a:r>
              <a:rPr lang="en-GB"/>
              <a:t> </a:t>
            </a:r>
            <a:endParaRPr lang="en-US"/>
          </a:p>
        </p:txBody>
      </p:sp>
      <p:sp>
        <p:nvSpPr>
          <p:cNvPr id="45" name="Picture Placeholder 4">
            <a:extLst>
              <a:ext uri="{FF2B5EF4-FFF2-40B4-BE49-F238E27FC236}">
                <a16:creationId xmlns:a16="http://schemas.microsoft.com/office/drawing/2014/main" id="{EA5F90EC-FB85-4041-85C1-409768D3A0C0}"/>
              </a:ext>
            </a:extLst>
          </p:cNvPr>
          <p:cNvSpPr>
            <a:spLocks noGrp="1"/>
          </p:cNvSpPr>
          <p:nvPr>
            <p:ph type="pic" sz="quarter" idx="35" hasCustomPrompt="1"/>
          </p:nvPr>
        </p:nvSpPr>
        <p:spPr>
          <a:xfrm>
            <a:off x="10256520" y="3672216"/>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538721940"/>
      </p:ext>
    </p:extLst>
  </p:cSld>
  <p:clrMapOvr>
    <a:masterClrMapping/>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ng Headline-Team 6-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tx1">
              <a:lumMod val="95000"/>
            </a:schemeClr>
          </a:solidFill>
        </p:spPr>
        <p:txBody>
          <a:bodyPr lIns="91440"/>
          <a:lstStyle>
            <a:lvl1pPr marL="0" indent="0">
              <a:buNone/>
              <a:defRPr sz="1800" b="0">
                <a:solidFill>
                  <a:schemeClr val="bg1"/>
                </a:solidFill>
              </a:defRPr>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377415" y="3926552"/>
            <a:ext cx="1554480" cy="1943892"/>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4329057"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6304878"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2" name="Text Placeholder 21">
            <a:extLst>
              <a:ext uri="{FF2B5EF4-FFF2-40B4-BE49-F238E27FC236}">
                <a16:creationId xmlns:a16="http://schemas.microsoft.com/office/drawing/2014/main" id="{6DA3268F-5CC4-7E4D-879D-3A3F1FBF6B55}"/>
              </a:ext>
            </a:extLst>
          </p:cNvPr>
          <p:cNvSpPr>
            <a:spLocks noGrp="1"/>
          </p:cNvSpPr>
          <p:nvPr>
            <p:ph type="body" sz="quarter" idx="27" hasCustomPrompt="1"/>
          </p:nvPr>
        </p:nvSpPr>
        <p:spPr>
          <a:xfrm>
            <a:off x="8280699" y="3926552"/>
            <a:ext cx="1554480" cy="1951958"/>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3" name="Text Placeholder 21">
            <a:extLst>
              <a:ext uri="{FF2B5EF4-FFF2-40B4-BE49-F238E27FC236}">
                <a16:creationId xmlns:a16="http://schemas.microsoft.com/office/drawing/2014/main" id="{855592D2-902A-1146-B433-6648BEC87843}"/>
              </a:ext>
            </a:extLst>
          </p:cNvPr>
          <p:cNvSpPr>
            <a:spLocks noGrp="1"/>
          </p:cNvSpPr>
          <p:nvPr>
            <p:ph type="body" sz="quarter" idx="28" hasCustomPrompt="1"/>
          </p:nvPr>
        </p:nvSpPr>
        <p:spPr>
          <a:xfrm>
            <a:off x="10256520" y="3926552"/>
            <a:ext cx="1554480" cy="194389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Footer Placeholder 3">
            <a:extLst>
              <a:ext uri="{FF2B5EF4-FFF2-40B4-BE49-F238E27FC236}">
                <a16:creationId xmlns:a16="http://schemas.microsoft.com/office/drawing/2014/main" id="{F748F9AD-5F56-42EC-9922-780EBA4436E9}"/>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2" name="GTS_WH" descr="Accenture Greater Than symbol in white">
            <a:extLst>
              <a:ext uri="{FF2B5EF4-FFF2-40B4-BE49-F238E27FC236}">
                <a16:creationId xmlns:a16="http://schemas.microsoft.com/office/drawing/2014/main" id="{B49891DC-D80E-4D1B-961E-1B567E0E453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DE8FB076-B311-496F-8C11-2C54B06FBB3D}"/>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8" name="Picture Placeholder 4">
            <a:extLst>
              <a:ext uri="{FF2B5EF4-FFF2-40B4-BE49-F238E27FC236}">
                <a16:creationId xmlns:a16="http://schemas.microsoft.com/office/drawing/2014/main" id="{199DF3DD-2E34-4D79-8E11-12CE813E73FA}"/>
              </a:ext>
            </a:extLst>
          </p:cNvPr>
          <p:cNvSpPr>
            <a:spLocks noGrp="1"/>
          </p:cNvSpPr>
          <p:nvPr>
            <p:ph type="pic" sz="quarter" idx="30" hasCustomPrompt="1"/>
          </p:nvPr>
        </p:nvSpPr>
        <p:spPr>
          <a:xfrm>
            <a:off x="381000" y="3647164"/>
            <a:ext cx="457200" cy="27432"/>
          </a:xfrm>
          <a:solidFill>
            <a:schemeClr val="accent1"/>
          </a:solidFill>
        </p:spPr>
        <p:txBody>
          <a:bodyPr/>
          <a:lstStyle>
            <a:lvl1pPr>
              <a:buNone/>
              <a:defRPr sz="300"/>
            </a:lvl1pPr>
          </a:lstStyle>
          <a:p>
            <a:r>
              <a:rPr lang="en-GB"/>
              <a:t> </a:t>
            </a:r>
            <a:endParaRPr lang="en-US"/>
          </a:p>
        </p:txBody>
      </p:sp>
      <p:sp>
        <p:nvSpPr>
          <p:cNvPr id="35" name="Picture Placeholder 4">
            <a:extLst>
              <a:ext uri="{FF2B5EF4-FFF2-40B4-BE49-F238E27FC236}">
                <a16:creationId xmlns:a16="http://schemas.microsoft.com/office/drawing/2014/main" id="{6FCD1A94-A214-4264-842C-B5DA710C1F37}"/>
              </a:ext>
            </a:extLst>
          </p:cNvPr>
          <p:cNvSpPr>
            <a:spLocks noGrp="1"/>
          </p:cNvSpPr>
          <p:nvPr>
            <p:ph type="pic" sz="quarter" idx="31" hasCustomPrompt="1"/>
          </p:nvPr>
        </p:nvSpPr>
        <p:spPr>
          <a:xfrm>
            <a:off x="2356104" y="3647164"/>
            <a:ext cx="457200" cy="27432"/>
          </a:xfrm>
          <a:solidFill>
            <a:schemeClr val="accent1"/>
          </a:solidFill>
        </p:spPr>
        <p:txBody>
          <a:bodyPr/>
          <a:lstStyle>
            <a:lvl1pPr>
              <a:buNone/>
              <a:defRPr sz="300"/>
            </a:lvl1pPr>
          </a:lstStyle>
          <a:p>
            <a:r>
              <a:rPr lang="en-GB"/>
              <a:t> </a:t>
            </a:r>
            <a:endParaRPr lang="en-US"/>
          </a:p>
        </p:txBody>
      </p:sp>
      <p:sp>
        <p:nvSpPr>
          <p:cNvPr id="37" name="Picture Placeholder 4">
            <a:extLst>
              <a:ext uri="{FF2B5EF4-FFF2-40B4-BE49-F238E27FC236}">
                <a16:creationId xmlns:a16="http://schemas.microsoft.com/office/drawing/2014/main" id="{895C1CB4-E517-4380-8170-E8C0CA787FBA}"/>
              </a:ext>
            </a:extLst>
          </p:cNvPr>
          <p:cNvSpPr>
            <a:spLocks noGrp="1"/>
          </p:cNvSpPr>
          <p:nvPr>
            <p:ph type="pic" sz="quarter" idx="32" hasCustomPrompt="1"/>
          </p:nvPr>
        </p:nvSpPr>
        <p:spPr>
          <a:xfrm>
            <a:off x="4331208" y="3647164"/>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6AFBE91E-BB56-4FAF-ADEB-859CA86F829F}"/>
              </a:ext>
            </a:extLst>
          </p:cNvPr>
          <p:cNvSpPr>
            <a:spLocks noGrp="1"/>
          </p:cNvSpPr>
          <p:nvPr>
            <p:ph type="pic" sz="quarter" idx="33" hasCustomPrompt="1"/>
          </p:nvPr>
        </p:nvSpPr>
        <p:spPr>
          <a:xfrm>
            <a:off x="6306312" y="3647164"/>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15D78B8A-7ECF-44EE-A95F-FBD072A68894}"/>
              </a:ext>
            </a:extLst>
          </p:cNvPr>
          <p:cNvSpPr>
            <a:spLocks noGrp="1"/>
          </p:cNvSpPr>
          <p:nvPr>
            <p:ph type="pic" sz="quarter" idx="34" hasCustomPrompt="1"/>
          </p:nvPr>
        </p:nvSpPr>
        <p:spPr>
          <a:xfrm>
            <a:off x="8281416" y="3647164"/>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F2F64C30-F694-4DC6-AAED-5ECA99ECCF51}"/>
              </a:ext>
            </a:extLst>
          </p:cNvPr>
          <p:cNvSpPr>
            <a:spLocks noGrp="1"/>
          </p:cNvSpPr>
          <p:nvPr>
            <p:ph type="pic" sz="quarter" idx="35" hasCustomPrompt="1"/>
          </p:nvPr>
        </p:nvSpPr>
        <p:spPr>
          <a:xfrm>
            <a:off x="10256520" y="3647164"/>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3293394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6286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ng Headline-Team 8-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371931-42F0-694A-9918-74F36725749C}"/>
              </a:ext>
            </a:extLst>
          </p:cNvPr>
          <p:cNvSpPr>
            <a:spLocks noGrp="1"/>
          </p:cNvSpPr>
          <p:nvPr>
            <p:ph type="body" sz="quarter" idx="42" hasCustomPrompt="1"/>
          </p:nvPr>
        </p:nvSpPr>
        <p:spPr>
          <a:xfrm>
            <a:off x="381000" y="1295233"/>
            <a:ext cx="3540355" cy="5016665"/>
          </a:xfrm>
        </p:spPr>
        <p:txBody>
          <a:bodyPr/>
          <a:lstStyle>
            <a:lvl1pPr>
              <a:defRPr/>
            </a:lvl1pPr>
            <a:lvl2pPr>
              <a:defRPr/>
            </a:lvl2pPr>
            <a:lvl3pPr>
              <a:defRPr/>
            </a:lvl3pPr>
            <a:lvl4pPr>
              <a:defRPr/>
            </a:lvl4pPr>
            <a:lvl5pPr>
              <a:defRPr/>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45" name="Picture Placeholder 13">
            <a:extLst>
              <a:ext uri="{FF2B5EF4-FFF2-40B4-BE49-F238E27FC236}">
                <a16:creationId xmlns:a16="http://schemas.microsoft.com/office/drawing/2014/main" id="{CD7EAAF9-7102-4351-9F35-C40B3F381975}"/>
              </a:ext>
            </a:extLst>
          </p:cNvPr>
          <p:cNvSpPr>
            <a:spLocks noGrp="1"/>
          </p:cNvSpPr>
          <p:nvPr>
            <p:ph type="pic" sz="quarter" idx="16" hasCustomPrompt="1"/>
          </p:nvPr>
        </p:nvSpPr>
        <p:spPr>
          <a:xfrm>
            <a:off x="4325820"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CC40CB3D-DFEA-4056-B2DA-887E7C863243}"/>
              </a:ext>
            </a:extLst>
          </p:cNvPr>
          <p:cNvSpPr>
            <a:spLocks noGrp="1"/>
          </p:cNvSpPr>
          <p:nvPr>
            <p:ph type="pic" sz="quarter" idx="17" hasCustomPrompt="1"/>
          </p:nvPr>
        </p:nvSpPr>
        <p:spPr>
          <a:xfrm>
            <a:off x="6298231"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BABECB-6F2D-4068-AEE6-A603DAA72EFF}"/>
              </a:ext>
            </a:extLst>
          </p:cNvPr>
          <p:cNvSpPr>
            <a:spLocks noGrp="1"/>
          </p:cNvSpPr>
          <p:nvPr>
            <p:ph type="pic" sz="quarter" idx="18" hasCustomPrompt="1"/>
          </p:nvPr>
        </p:nvSpPr>
        <p:spPr>
          <a:xfrm>
            <a:off x="10243053"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914A31DD-59CB-48C9-9C28-954E6B85C623}"/>
              </a:ext>
            </a:extLst>
          </p:cNvPr>
          <p:cNvSpPr>
            <a:spLocks noGrp="1"/>
          </p:cNvSpPr>
          <p:nvPr>
            <p:ph type="pic" sz="quarter" idx="24" hasCustomPrompt="1"/>
          </p:nvPr>
        </p:nvSpPr>
        <p:spPr>
          <a:xfrm>
            <a:off x="8270642"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57" name="Text Placeholder 21">
            <a:extLst>
              <a:ext uri="{FF2B5EF4-FFF2-40B4-BE49-F238E27FC236}">
                <a16:creationId xmlns:a16="http://schemas.microsoft.com/office/drawing/2014/main" id="{224BCF40-5B7A-4471-B077-3EEE956ADC3D}"/>
              </a:ext>
            </a:extLst>
          </p:cNvPr>
          <p:cNvSpPr>
            <a:spLocks noGrp="1"/>
          </p:cNvSpPr>
          <p:nvPr>
            <p:ph type="body" sz="quarter" idx="25" hasCustomPrompt="1"/>
          </p:nvPr>
        </p:nvSpPr>
        <p:spPr>
          <a:xfrm>
            <a:off x="4325822"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8" name="Text Placeholder 21">
            <a:extLst>
              <a:ext uri="{FF2B5EF4-FFF2-40B4-BE49-F238E27FC236}">
                <a16:creationId xmlns:a16="http://schemas.microsoft.com/office/drawing/2014/main" id="{68E899C2-D12C-4214-88A5-B7A6E1BCDCEC}"/>
              </a:ext>
            </a:extLst>
          </p:cNvPr>
          <p:cNvSpPr>
            <a:spLocks noGrp="1"/>
          </p:cNvSpPr>
          <p:nvPr>
            <p:ph type="body" sz="quarter" idx="26" hasCustomPrompt="1"/>
          </p:nvPr>
        </p:nvSpPr>
        <p:spPr>
          <a:xfrm>
            <a:off x="6298233"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9" name="Text Placeholder 21">
            <a:extLst>
              <a:ext uri="{FF2B5EF4-FFF2-40B4-BE49-F238E27FC236}">
                <a16:creationId xmlns:a16="http://schemas.microsoft.com/office/drawing/2014/main" id="{66A0D763-27FE-421C-A5D9-19A08FC2D8D1}"/>
              </a:ext>
            </a:extLst>
          </p:cNvPr>
          <p:cNvSpPr>
            <a:spLocks noGrp="1"/>
          </p:cNvSpPr>
          <p:nvPr>
            <p:ph type="body" sz="quarter" idx="27" hasCustomPrompt="1"/>
          </p:nvPr>
        </p:nvSpPr>
        <p:spPr>
          <a:xfrm>
            <a:off x="8270644"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78" name="Text Placeholder 21">
            <a:extLst>
              <a:ext uri="{FF2B5EF4-FFF2-40B4-BE49-F238E27FC236}">
                <a16:creationId xmlns:a16="http://schemas.microsoft.com/office/drawing/2014/main" id="{43E52046-A5DE-47E3-A9A3-ADD4F6DB823B}"/>
              </a:ext>
            </a:extLst>
          </p:cNvPr>
          <p:cNvSpPr>
            <a:spLocks noGrp="1"/>
          </p:cNvSpPr>
          <p:nvPr>
            <p:ph type="body" sz="quarter" idx="28" hasCustomPrompt="1"/>
          </p:nvPr>
        </p:nvSpPr>
        <p:spPr>
          <a:xfrm>
            <a:off x="10243055"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32" name="Picture Placeholder 13">
            <a:extLst>
              <a:ext uri="{FF2B5EF4-FFF2-40B4-BE49-F238E27FC236}">
                <a16:creationId xmlns:a16="http://schemas.microsoft.com/office/drawing/2014/main" id="{BA696AEF-3D6B-2E4A-853E-8A8760E58D09}"/>
              </a:ext>
            </a:extLst>
          </p:cNvPr>
          <p:cNvSpPr>
            <a:spLocks noGrp="1"/>
          </p:cNvSpPr>
          <p:nvPr>
            <p:ph type="pic" sz="quarter" idx="43" hasCustomPrompt="1"/>
          </p:nvPr>
        </p:nvSpPr>
        <p:spPr>
          <a:xfrm>
            <a:off x="4325822"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3" name="Picture Placeholder 13">
            <a:extLst>
              <a:ext uri="{FF2B5EF4-FFF2-40B4-BE49-F238E27FC236}">
                <a16:creationId xmlns:a16="http://schemas.microsoft.com/office/drawing/2014/main" id="{05B98E7F-7333-A04B-94D4-281325401EF4}"/>
              </a:ext>
            </a:extLst>
          </p:cNvPr>
          <p:cNvSpPr>
            <a:spLocks noGrp="1"/>
          </p:cNvSpPr>
          <p:nvPr>
            <p:ph type="pic" sz="quarter" idx="44" hasCustomPrompt="1"/>
          </p:nvPr>
        </p:nvSpPr>
        <p:spPr>
          <a:xfrm>
            <a:off x="629823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4" name="Picture Placeholder 13">
            <a:extLst>
              <a:ext uri="{FF2B5EF4-FFF2-40B4-BE49-F238E27FC236}">
                <a16:creationId xmlns:a16="http://schemas.microsoft.com/office/drawing/2014/main" id="{B99C455B-37CC-4E44-8046-56AF81C16361}"/>
              </a:ext>
            </a:extLst>
          </p:cNvPr>
          <p:cNvSpPr>
            <a:spLocks noGrp="1"/>
          </p:cNvSpPr>
          <p:nvPr>
            <p:ph type="pic" sz="quarter" idx="45" hasCustomPrompt="1"/>
          </p:nvPr>
        </p:nvSpPr>
        <p:spPr>
          <a:xfrm>
            <a:off x="1024305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5" name="Picture Placeholder 13">
            <a:extLst>
              <a:ext uri="{FF2B5EF4-FFF2-40B4-BE49-F238E27FC236}">
                <a16:creationId xmlns:a16="http://schemas.microsoft.com/office/drawing/2014/main" id="{AAA6B0A5-6A50-1640-8F39-F8AC766655FE}"/>
              </a:ext>
            </a:extLst>
          </p:cNvPr>
          <p:cNvSpPr>
            <a:spLocks noGrp="1"/>
          </p:cNvSpPr>
          <p:nvPr>
            <p:ph type="pic" sz="quarter" idx="46" hasCustomPrompt="1"/>
          </p:nvPr>
        </p:nvSpPr>
        <p:spPr>
          <a:xfrm>
            <a:off x="8270644"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0" name="Text Placeholder 21">
            <a:extLst>
              <a:ext uri="{FF2B5EF4-FFF2-40B4-BE49-F238E27FC236}">
                <a16:creationId xmlns:a16="http://schemas.microsoft.com/office/drawing/2014/main" id="{CDFBCAAC-9CA0-5A4E-8684-A49AAB0BA650}"/>
              </a:ext>
            </a:extLst>
          </p:cNvPr>
          <p:cNvSpPr>
            <a:spLocks noGrp="1"/>
          </p:cNvSpPr>
          <p:nvPr>
            <p:ph type="body" sz="quarter" idx="47" hasCustomPrompt="1"/>
          </p:nvPr>
        </p:nvSpPr>
        <p:spPr>
          <a:xfrm>
            <a:off x="4325822"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1" name="Text Placeholder 21">
            <a:extLst>
              <a:ext uri="{FF2B5EF4-FFF2-40B4-BE49-F238E27FC236}">
                <a16:creationId xmlns:a16="http://schemas.microsoft.com/office/drawing/2014/main" id="{0C025F6B-BD75-0A4C-87E1-147D69F7C5B9}"/>
              </a:ext>
            </a:extLst>
          </p:cNvPr>
          <p:cNvSpPr>
            <a:spLocks noGrp="1"/>
          </p:cNvSpPr>
          <p:nvPr>
            <p:ph type="body" sz="quarter" idx="48" hasCustomPrompt="1"/>
          </p:nvPr>
        </p:nvSpPr>
        <p:spPr>
          <a:xfrm>
            <a:off x="6298233"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2" name="Text Placeholder 21">
            <a:extLst>
              <a:ext uri="{FF2B5EF4-FFF2-40B4-BE49-F238E27FC236}">
                <a16:creationId xmlns:a16="http://schemas.microsoft.com/office/drawing/2014/main" id="{A9CB5A73-2496-3841-A61A-1965B0A6AD13}"/>
              </a:ext>
            </a:extLst>
          </p:cNvPr>
          <p:cNvSpPr>
            <a:spLocks noGrp="1"/>
          </p:cNvSpPr>
          <p:nvPr>
            <p:ph type="body" sz="quarter" idx="49" hasCustomPrompt="1"/>
          </p:nvPr>
        </p:nvSpPr>
        <p:spPr>
          <a:xfrm>
            <a:off x="8270644"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3" name="Text Placeholder 21">
            <a:extLst>
              <a:ext uri="{FF2B5EF4-FFF2-40B4-BE49-F238E27FC236}">
                <a16:creationId xmlns:a16="http://schemas.microsoft.com/office/drawing/2014/main" id="{886F547A-67CA-C749-B9EA-AA1142C31543}"/>
              </a:ext>
            </a:extLst>
          </p:cNvPr>
          <p:cNvSpPr>
            <a:spLocks noGrp="1"/>
          </p:cNvSpPr>
          <p:nvPr>
            <p:ph type="body" sz="quarter" idx="50" hasCustomPrompt="1"/>
          </p:nvPr>
        </p:nvSpPr>
        <p:spPr>
          <a:xfrm>
            <a:off x="10243055"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0" name="Footer Placeholder 3">
            <a:extLst>
              <a:ext uri="{FF2B5EF4-FFF2-40B4-BE49-F238E27FC236}">
                <a16:creationId xmlns:a16="http://schemas.microsoft.com/office/drawing/2014/main" id="{A671D4FB-2F86-4AF3-89D0-D61D543789F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7B1014D8-C563-4003-8EBC-A9F6EE68BA63}"/>
              </a:ext>
            </a:extLst>
          </p:cNvPr>
          <p:cNvSpPr>
            <a:spLocks noGrp="1"/>
          </p:cNvSpPr>
          <p:nvPr>
            <p:ph type="sldNum" sz="quarter" idx="5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31" name="Picture Placeholder 4">
            <a:extLst>
              <a:ext uri="{FF2B5EF4-FFF2-40B4-BE49-F238E27FC236}">
                <a16:creationId xmlns:a16="http://schemas.microsoft.com/office/drawing/2014/main" id="{1559D4A6-A7D1-4EAE-87E5-EB8A4B73E546}"/>
              </a:ext>
            </a:extLst>
          </p:cNvPr>
          <p:cNvSpPr>
            <a:spLocks noGrp="1"/>
          </p:cNvSpPr>
          <p:nvPr>
            <p:ph type="pic" sz="quarter" idx="52" hasCustomPrompt="1"/>
          </p:nvPr>
        </p:nvSpPr>
        <p:spPr>
          <a:xfrm>
            <a:off x="4325822" y="2616843"/>
            <a:ext cx="356616"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564E037C-8888-4DE6-88C4-A629CBF5F3A9}"/>
              </a:ext>
            </a:extLst>
          </p:cNvPr>
          <p:cNvSpPr>
            <a:spLocks noGrp="1"/>
          </p:cNvSpPr>
          <p:nvPr>
            <p:ph type="pic" sz="quarter" idx="53" hasCustomPrompt="1"/>
          </p:nvPr>
        </p:nvSpPr>
        <p:spPr>
          <a:xfrm>
            <a:off x="6298233" y="2616843"/>
            <a:ext cx="356616" cy="27432"/>
          </a:xfrm>
          <a:solidFill>
            <a:schemeClr val="accent1"/>
          </a:solidFill>
        </p:spPr>
        <p:txBody>
          <a:bodyPr/>
          <a:lstStyle>
            <a:lvl1pPr>
              <a:buNone/>
              <a:defRPr sz="300"/>
            </a:lvl1pPr>
          </a:lstStyle>
          <a:p>
            <a:r>
              <a:rPr lang="en-GB"/>
              <a:t> </a:t>
            </a:r>
            <a:endParaRPr lang="en-US"/>
          </a:p>
        </p:txBody>
      </p:sp>
      <p:sp>
        <p:nvSpPr>
          <p:cNvPr id="51" name="Picture Placeholder 4">
            <a:extLst>
              <a:ext uri="{FF2B5EF4-FFF2-40B4-BE49-F238E27FC236}">
                <a16:creationId xmlns:a16="http://schemas.microsoft.com/office/drawing/2014/main" id="{1DD1D133-7281-4297-B58B-4683B9743A55}"/>
              </a:ext>
            </a:extLst>
          </p:cNvPr>
          <p:cNvSpPr>
            <a:spLocks noGrp="1"/>
          </p:cNvSpPr>
          <p:nvPr>
            <p:ph type="pic" sz="quarter" idx="54" hasCustomPrompt="1"/>
          </p:nvPr>
        </p:nvSpPr>
        <p:spPr>
          <a:xfrm>
            <a:off x="8270644" y="2616843"/>
            <a:ext cx="356616" cy="27432"/>
          </a:xfrm>
          <a:solidFill>
            <a:schemeClr val="accent1"/>
          </a:solidFill>
        </p:spPr>
        <p:txBody>
          <a:bodyPr/>
          <a:lstStyle>
            <a:lvl1pPr>
              <a:buNone/>
              <a:defRPr sz="300"/>
            </a:lvl1pPr>
          </a:lstStyle>
          <a:p>
            <a:r>
              <a:rPr lang="en-GB"/>
              <a:t> </a:t>
            </a:r>
            <a:endParaRPr lang="en-US"/>
          </a:p>
        </p:txBody>
      </p:sp>
      <p:sp>
        <p:nvSpPr>
          <p:cNvPr id="52" name="Picture Placeholder 4">
            <a:extLst>
              <a:ext uri="{FF2B5EF4-FFF2-40B4-BE49-F238E27FC236}">
                <a16:creationId xmlns:a16="http://schemas.microsoft.com/office/drawing/2014/main" id="{4D49677A-CABE-49CD-A2EE-9EC21E15DF23}"/>
              </a:ext>
            </a:extLst>
          </p:cNvPr>
          <p:cNvSpPr>
            <a:spLocks noGrp="1"/>
          </p:cNvSpPr>
          <p:nvPr>
            <p:ph type="pic" sz="quarter" idx="55" hasCustomPrompt="1"/>
          </p:nvPr>
        </p:nvSpPr>
        <p:spPr>
          <a:xfrm>
            <a:off x="10243055" y="2616843"/>
            <a:ext cx="356616" cy="27432"/>
          </a:xfrm>
          <a:solidFill>
            <a:schemeClr val="accent1"/>
          </a:solidFill>
        </p:spPr>
        <p:txBody>
          <a:bodyPr/>
          <a:lstStyle>
            <a:lvl1pPr>
              <a:buNone/>
              <a:defRPr sz="300"/>
            </a:lvl1pPr>
          </a:lstStyle>
          <a:p>
            <a:r>
              <a:rPr lang="en-GB"/>
              <a:t> </a:t>
            </a:r>
            <a:endParaRPr lang="en-US"/>
          </a:p>
        </p:txBody>
      </p:sp>
      <p:sp>
        <p:nvSpPr>
          <p:cNvPr id="53" name="Picture Placeholder 4">
            <a:extLst>
              <a:ext uri="{FF2B5EF4-FFF2-40B4-BE49-F238E27FC236}">
                <a16:creationId xmlns:a16="http://schemas.microsoft.com/office/drawing/2014/main" id="{E46B730A-2104-4381-A7F8-6A08201D7F97}"/>
              </a:ext>
            </a:extLst>
          </p:cNvPr>
          <p:cNvSpPr>
            <a:spLocks noGrp="1"/>
          </p:cNvSpPr>
          <p:nvPr>
            <p:ph type="pic" sz="quarter" idx="56" hasCustomPrompt="1"/>
          </p:nvPr>
        </p:nvSpPr>
        <p:spPr>
          <a:xfrm>
            <a:off x="4325822" y="5165507"/>
            <a:ext cx="356616" cy="27432"/>
          </a:xfrm>
          <a:solidFill>
            <a:schemeClr val="accent1"/>
          </a:solidFill>
        </p:spPr>
        <p:txBody>
          <a:bodyPr/>
          <a:lstStyle>
            <a:lvl1pPr>
              <a:buNone/>
              <a:defRPr sz="300"/>
            </a:lvl1pPr>
          </a:lstStyle>
          <a:p>
            <a:r>
              <a:rPr lang="en-GB"/>
              <a:t> </a:t>
            </a:r>
            <a:endParaRPr lang="en-US"/>
          </a:p>
        </p:txBody>
      </p:sp>
      <p:sp>
        <p:nvSpPr>
          <p:cNvPr id="60" name="Picture Placeholder 4">
            <a:extLst>
              <a:ext uri="{FF2B5EF4-FFF2-40B4-BE49-F238E27FC236}">
                <a16:creationId xmlns:a16="http://schemas.microsoft.com/office/drawing/2014/main" id="{15BD8921-64C2-47AC-9DE2-E4DFFCBF7C64}"/>
              </a:ext>
            </a:extLst>
          </p:cNvPr>
          <p:cNvSpPr>
            <a:spLocks noGrp="1"/>
          </p:cNvSpPr>
          <p:nvPr>
            <p:ph type="pic" sz="quarter" idx="57" hasCustomPrompt="1"/>
          </p:nvPr>
        </p:nvSpPr>
        <p:spPr>
          <a:xfrm>
            <a:off x="6298233" y="5165507"/>
            <a:ext cx="356616" cy="27432"/>
          </a:xfrm>
          <a:solidFill>
            <a:schemeClr val="accent1"/>
          </a:solidFill>
        </p:spPr>
        <p:txBody>
          <a:bodyPr/>
          <a:lstStyle>
            <a:lvl1pPr>
              <a:buNone/>
              <a:defRPr sz="300"/>
            </a:lvl1pPr>
          </a:lstStyle>
          <a:p>
            <a:r>
              <a:rPr lang="en-GB"/>
              <a:t> </a:t>
            </a:r>
            <a:endParaRPr lang="en-US"/>
          </a:p>
        </p:txBody>
      </p:sp>
      <p:sp>
        <p:nvSpPr>
          <p:cNvPr id="61" name="Picture Placeholder 4">
            <a:extLst>
              <a:ext uri="{FF2B5EF4-FFF2-40B4-BE49-F238E27FC236}">
                <a16:creationId xmlns:a16="http://schemas.microsoft.com/office/drawing/2014/main" id="{3EF9A07C-1758-4B3E-A1CD-67412E56BBFE}"/>
              </a:ext>
            </a:extLst>
          </p:cNvPr>
          <p:cNvSpPr>
            <a:spLocks noGrp="1"/>
          </p:cNvSpPr>
          <p:nvPr>
            <p:ph type="pic" sz="quarter" idx="58" hasCustomPrompt="1"/>
          </p:nvPr>
        </p:nvSpPr>
        <p:spPr>
          <a:xfrm>
            <a:off x="8270644" y="5165507"/>
            <a:ext cx="356616" cy="27432"/>
          </a:xfrm>
          <a:solidFill>
            <a:schemeClr val="accent1"/>
          </a:solidFill>
        </p:spPr>
        <p:txBody>
          <a:bodyPr/>
          <a:lstStyle>
            <a:lvl1pPr>
              <a:buNone/>
              <a:defRPr sz="300"/>
            </a:lvl1pPr>
          </a:lstStyle>
          <a:p>
            <a:r>
              <a:rPr lang="en-GB"/>
              <a:t> </a:t>
            </a:r>
            <a:endParaRPr lang="en-US"/>
          </a:p>
        </p:txBody>
      </p:sp>
      <p:sp>
        <p:nvSpPr>
          <p:cNvPr id="62" name="Picture Placeholder 4">
            <a:extLst>
              <a:ext uri="{FF2B5EF4-FFF2-40B4-BE49-F238E27FC236}">
                <a16:creationId xmlns:a16="http://schemas.microsoft.com/office/drawing/2014/main" id="{25D8A2F3-A845-4271-8B71-45408EF9F6C1}"/>
              </a:ext>
            </a:extLst>
          </p:cNvPr>
          <p:cNvSpPr>
            <a:spLocks noGrp="1"/>
          </p:cNvSpPr>
          <p:nvPr>
            <p:ph type="pic" sz="quarter" idx="59" hasCustomPrompt="1"/>
          </p:nvPr>
        </p:nvSpPr>
        <p:spPr>
          <a:xfrm>
            <a:off x="10243053" y="5165507"/>
            <a:ext cx="356616"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164900069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(36pt, min 30pt)</a:t>
            </a:r>
            <a:endParaRPr lang="en-US"/>
          </a:p>
        </p:txBody>
      </p:sp>
      <p:pic>
        <p:nvPicPr>
          <p:cNvPr id="2" name="Picture 1">
            <a:extLst>
              <a:ext uri="{FF2B5EF4-FFF2-40B4-BE49-F238E27FC236}">
                <a16:creationId xmlns:a16="http://schemas.microsoft.com/office/drawing/2014/main" id="{296067A3-9F0D-44FB-B267-D94DE708562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1468" y="6483010"/>
            <a:ext cx="191087" cy="201340"/>
          </a:xfrm>
          <a:prstGeom prst="rect">
            <a:avLst/>
          </a:prstGeom>
        </p:spPr>
      </p:pic>
      <p:sp>
        <p:nvSpPr>
          <p:cNvPr id="11" name="Footer Placeholder 3">
            <a:extLst>
              <a:ext uri="{FF2B5EF4-FFF2-40B4-BE49-F238E27FC236}">
                <a16:creationId xmlns:a16="http://schemas.microsoft.com/office/drawing/2014/main" id="{AF384B1D-1AA1-4DD2-A317-08008594FF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4" name="Slide Number Placeholder 3">
            <a:extLst>
              <a:ext uri="{FF2B5EF4-FFF2-40B4-BE49-F238E27FC236}">
                <a16:creationId xmlns:a16="http://schemas.microsoft.com/office/drawing/2014/main" id="{336A2778-1AEF-4134-970E-9AB430A5206F}"/>
              </a:ext>
            </a:extLst>
          </p:cNvPr>
          <p:cNvSpPr>
            <a:spLocks noGrp="1"/>
          </p:cNvSpPr>
          <p:nvPr>
            <p:ph type="sldNum" sz="quarter" idx="1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4673961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2">
    <p:bg>
      <p:bgPr>
        <a:solidFill>
          <a:schemeClr val="accent2"/>
        </a:solidFill>
        <a:effectLst/>
      </p:bgPr>
    </p:bg>
    <p:spTree>
      <p:nvGrpSpPr>
        <p:cNvPr id="1" name=""/>
        <p:cNvGrpSpPr/>
        <p:nvPr/>
      </p:nvGrpSpPr>
      <p:grpSpPr>
        <a:xfrm>
          <a:off x="0" y="0"/>
          <a:ext cx="0" cy="0"/>
          <a:chOff x="0" y="0"/>
          <a:chExt cx="0" cy="0"/>
        </a:xfrm>
      </p:grpSpPr>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a:xfrm>
            <a:off x="0" y="-1"/>
            <a:ext cx="6096024" cy="6309361"/>
          </a:xfrm>
          <a:solidFill>
            <a:schemeClr val="tx1">
              <a:lumMod val="95000"/>
            </a:schemeClr>
          </a:solidFill>
        </p:spPr>
        <p:txBody>
          <a:bodyPr lIns="0" tIns="210312" anchor="t"/>
          <a:lstStyle>
            <a:lvl1pPr marL="0" indent="0" algn="ctr">
              <a:buNone/>
              <a:defRPr sz="1400" b="0">
                <a:solidFill>
                  <a:schemeClr val="bg1"/>
                </a:solidFill>
              </a:defRPr>
            </a:lvl1pPr>
          </a:lstStyle>
          <a:p>
            <a:r>
              <a:rPr lang="en-GB"/>
              <a:t>Drag picture to placeholder or click icon to add</a:t>
            </a:r>
            <a:endParaRPr lang="en-US"/>
          </a:p>
        </p:txBody>
      </p:sp>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09360"/>
            <a:ext cx="1219200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B30F4D9-6AB9-4693-B1C3-C7BE8D81EC93}"/>
              </a:ext>
            </a:extLst>
          </p:cNvPr>
          <p:cNvSpPr>
            <a:spLocks noGrp="1"/>
          </p:cNvSpPr>
          <p:nvPr>
            <p:ph type="title" hasCustomPrompt="1"/>
          </p:nvPr>
        </p:nvSpPr>
        <p:spPr>
          <a:xfrm>
            <a:off x="6476999" y="381000"/>
            <a:ext cx="5334000" cy="2667000"/>
          </a:xfrm>
        </p:spPr>
        <p:txBody>
          <a:bodyPr anchor="b"/>
          <a:lstStyle>
            <a:lvl1pPr>
              <a:defRPr sz="3600"/>
            </a:lvl1pPr>
          </a:lstStyle>
          <a:p>
            <a:r>
              <a:rPr lang="en-GB"/>
              <a:t>Place headline here (36pt, min 30pt)</a:t>
            </a:r>
            <a:endParaRPr lang="en-US"/>
          </a:p>
        </p:txBody>
      </p:sp>
      <p:sp>
        <p:nvSpPr>
          <p:cNvPr id="15" name="Footer Placeholder 3">
            <a:extLst>
              <a:ext uri="{FF2B5EF4-FFF2-40B4-BE49-F238E27FC236}">
                <a16:creationId xmlns:a16="http://schemas.microsoft.com/office/drawing/2014/main" id="{E567C369-8A33-4851-8646-E53D6E8D8CC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Text Placeholder 14">
            <a:extLst>
              <a:ext uri="{FF2B5EF4-FFF2-40B4-BE49-F238E27FC236}">
                <a16:creationId xmlns:a16="http://schemas.microsoft.com/office/drawing/2014/main" id="{C42B8317-AACA-4DC7-AD68-8986DF629972}"/>
              </a:ext>
            </a:extLst>
          </p:cNvPr>
          <p:cNvSpPr>
            <a:spLocks noGrp="1"/>
          </p:cNvSpPr>
          <p:nvPr>
            <p:ph type="body" sz="quarter" idx="14" hasCustomPrompt="1"/>
          </p:nvPr>
        </p:nvSpPr>
        <p:spPr>
          <a:xfrm>
            <a:off x="6480047" y="3264586"/>
            <a:ext cx="5330952" cy="3047313"/>
          </a:xfrm>
        </p:spPr>
        <p:txBody>
          <a:bodyPr/>
          <a:lstStyle>
            <a:lvl1pPr marL="0" indent="0">
              <a:lnSpc>
                <a:spcPct val="90000"/>
              </a:lnSpc>
              <a:buNone/>
              <a:defRPr sz="2400">
                <a:solidFill>
                  <a:schemeClr val="tx1"/>
                </a:solidFill>
                <a:latin typeface="GT Sectra Fine Rg" panose="00000500000000000000" pitchFamily="50" charset="0"/>
              </a:defRPr>
            </a:lvl1pPr>
            <a:lvl2pPr marL="228600" indent="-228600">
              <a:buFont typeface="Graphik" panose="020B0604020202020204" pitchFamily="34" charset="0"/>
              <a:buChar char="•"/>
              <a:defRPr sz="1800">
                <a:solidFill>
                  <a:schemeClr val="tx1"/>
                </a:solidFill>
              </a:defRPr>
            </a:lvl2pPr>
            <a:lvl3pPr marL="457200">
              <a:buFont typeface="Graphik" panose="020B0503030202060203" pitchFamily="34" charset="0"/>
              <a:buChar char="–"/>
              <a:defRPr sz="1800">
                <a:solidFill>
                  <a:schemeClr val="tx1"/>
                </a:solidFill>
              </a:defRPr>
            </a:lvl3pPr>
            <a:lvl4pPr marL="685800">
              <a:buFont typeface="Graphik" panose="020B0604020202020204" pitchFamily="34" charset="0"/>
              <a:buChar char="•"/>
              <a:defRPr sz="1600">
                <a:solidFill>
                  <a:schemeClr val="tx1"/>
                </a:solidFill>
              </a:defRPr>
            </a:lvl4pPr>
            <a:lvl5pPr marL="914400">
              <a:buFont typeface="Graphik" panose="020B0503030202060203" pitchFamily="34" charset="0"/>
              <a:buChar char="–"/>
              <a:defRPr sz="1600">
                <a:solidFill>
                  <a:schemeClr val="tx1"/>
                </a:solidFill>
              </a:defRPr>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GTS_WH" descr="Accenture Greater Than symbol in white">
            <a:extLst>
              <a:ext uri="{FF2B5EF4-FFF2-40B4-BE49-F238E27FC236}">
                <a16:creationId xmlns:a16="http://schemas.microsoft.com/office/drawing/2014/main" id="{9742AFA2-2F86-4FC9-AB33-FE5A8DC3B4C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CF1D8E5-ED70-409D-A4B1-635A02DFE5A1}"/>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587118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9128CE8F-D41A-47B9-921B-C6C1790F8F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26839" y="943234"/>
            <a:ext cx="4191000" cy="4976812"/>
          </a:xfrm>
          <a:prstGeom prst="rect">
            <a:avLst/>
          </a:prstGeom>
          <a:solidFill>
            <a:schemeClr val="tx2">
              <a:lumMod val="20000"/>
              <a:lumOff val="80000"/>
            </a:schemeClr>
          </a:solidFill>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4" name="Slide Number Placeholder 3">
            <a:extLst>
              <a:ext uri="{FF2B5EF4-FFF2-40B4-BE49-F238E27FC236}">
                <a16:creationId xmlns:a16="http://schemas.microsoft.com/office/drawing/2014/main" id="{39A06E6C-6576-4BA5-948F-BD9FE24FA05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94101302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image (alternative)">
    <p:spTree>
      <p:nvGrpSpPr>
        <p:cNvPr id="1" name=""/>
        <p:cNvGrpSpPr/>
        <p:nvPr/>
      </p:nvGrpSpPr>
      <p:grpSpPr>
        <a:xfrm>
          <a:off x="0" y="0"/>
          <a:ext cx="0" cy="0"/>
          <a:chOff x="0" y="0"/>
          <a:chExt cx="0" cy="0"/>
        </a:xfrm>
      </p:grpSpPr>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a:outerShdw dist="215900" dir="2700000" algn="tl" rotWithShape="0">
              <a:schemeClr val="accent1"/>
            </a:outerShdw>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FD217B10-543D-46E3-A5E7-CA1C578F6F6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61811114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istics 1">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F1C6BE-E6FE-4BD6-8477-A09403EEE56E}"/>
              </a:ext>
            </a:extLst>
          </p:cNvPr>
          <p:cNvSpPr/>
          <p:nvPr userDrawn="1"/>
        </p:nvSpPr>
        <p:spPr bwMode="white">
          <a:xfrm>
            <a:off x="-10" y="-3"/>
            <a:ext cx="6096008" cy="631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32">
            <a:extLst>
              <a:ext uri="{FF2B5EF4-FFF2-40B4-BE49-F238E27FC236}">
                <a16:creationId xmlns:a16="http://schemas.microsoft.com/office/drawing/2014/main" id="{AC315915-FC9E-0942-980E-6C0E99FEA8DD}"/>
              </a:ext>
            </a:extLst>
          </p:cNvPr>
          <p:cNvSpPr>
            <a:spLocks noGrp="1"/>
          </p:cNvSpPr>
          <p:nvPr>
            <p:ph type="body" sz="quarter" idx="18" hasCustomPrompt="1"/>
          </p:nvPr>
        </p:nvSpPr>
        <p:spPr>
          <a:xfrm>
            <a:off x="380986"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92" y="0"/>
            <a:ext cx="6096008" cy="6311900"/>
          </a:xfrm>
          <a:solidFill>
            <a:schemeClr val="bg1">
              <a:lumMod val="95000"/>
            </a:schemeClr>
          </a:solidFill>
        </p:spPr>
        <p:txBody>
          <a:bodyPr tIns="457200" anchor="t"/>
          <a:lstStyle>
            <a:lvl1pPr marL="0" indent="0" algn="ctr">
              <a:buNone/>
              <a:defRPr sz="1400" b="0">
                <a:solidFill>
                  <a:schemeClr val="tx1"/>
                </a:solidFill>
              </a:defRPr>
            </a:lvl1pPr>
          </a:lstStyle>
          <a:p>
            <a:r>
              <a:rPr lang="en-GB"/>
              <a:t>Drag picture to placeholder or click icon to add</a:t>
            </a:r>
            <a:endParaRPr lang="en-US"/>
          </a:p>
        </p:txBody>
      </p:sp>
      <p:sp>
        <p:nvSpPr>
          <p:cNvPr id="27" name="Text Placeholder 26">
            <a:extLst>
              <a:ext uri="{FF2B5EF4-FFF2-40B4-BE49-F238E27FC236}">
                <a16:creationId xmlns:a16="http://schemas.microsoft.com/office/drawing/2014/main" id="{8D7539E0-EC97-4984-8CDD-85CC949BB7FB}"/>
              </a:ext>
            </a:extLst>
          </p:cNvPr>
          <p:cNvSpPr>
            <a:spLocks noGrp="1"/>
          </p:cNvSpPr>
          <p:nvPr>
            <p:ph type="body" sz="quarter" idx="13" hasCustomPrompt="1"/>
          </p:nvPr>
        </p:nvSpPr>
        <p:spPr>
          <a:xfrm>
            <a:off x="381001"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42" name="Straight Connector 41">
            <a:extLst>
              <a:ext uri="{FF2B5EF4-FFF2-40B4-BE49-F238E27FC236}">
                <a16:creationId xmlns:a16="http://schemas.microsoft.com/office/drawing/2014/main" id="{149C8D0A-C37D-4D9A-9703-8A0AFB18570C}"/>
              </a:ext>
            </a:extLst>
          </p:cNvPr>
          <p:cNvCxnSpPr>
            <a:cxnSpLocks/>
          </p:cNvCxnSpPr>
          <p:nvPr userDrawn="1"/>
        </p:nvCxnSpPr>
        <p:spPr>
          <a:xfrm>
            <a:off x="0" y="3155950"/>
            <a:ext cx="60960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3428992"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81001"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3428992"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53" name="Straight Connector 52">
            <a:extLst>
              <a:ext uri="{FF2B5EF4-FFF2-40B4-BE49-F238E27FC236}">
                <a16:creationId xmlns:a16="http://schemas.microsoft.com/office/drawing/2014/main" id="{1BE5BBCC-C957-48B6-99B6-EF1F3E80F622}"/>
              </a:ext>
            </a:extLst>
          </p:cNvPr>
          <p:cNvCxnSpPr>
            <a:cxnSpLocks/>
          </p:cNvCxnSpPr>
          <p:nvPr userDrawn="1"/>
        </p:nvCxnSpPr>
        <p:spPr>
          <a:xfrm>
            <a:off x="3047998" y="-2"/>
            <a:ext cx="0" cy="631190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4EF33C-E010-4503-AC38-BB48E62572E9}"/>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2">
            <a:extLst>
              <a:ext uri="{FF2B5EF4-FFF2-40B4-BE49-F238E27FC236}">
                <a16:creationId xmlns:a16="http://schemas.microsoft.com/office/drawing/2014/main" id="{15FC8104-48E6-B248-8FB6-974B5ABAE65B}"/>
              </a:ext>
            </a:extLst>
          </p:cNvPr>
          <p:cNvSpPr>
            <a:spLocks noGrp="1"/>
          </p:cNvSpPr>
          <p:nvPr>
            <p:ph type="body" sz="quarter" idx="22" hasCustomPrompt="1"/>
          </p:nvPr>
        </p:nvSpPr>
        <p:spPr>
          <a:xfrm>
            <a:off x="3428992"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4" name="Text Placeholder 32">
            <a:extLst>
              <a:ext uri="{FF2B5EF4-FFF2-40B4-BE49-F238E27FC236}">
                <a16:creationId xmlns:a16="http://schemas.microsoft.com/office/drawing/2014/main" id="{27C860B3-C7A0-E840-9D83-305F7392029A}"/>
              </a:ext>
            </a:extLst>
          </p:cNvPr>
          <p:cNvSpPr>
            <a:spLocks noGrp="1"/>
          </p:cNvSpPr>
          <p:nvPr>
            <p:ph type="body" sz="quarter" idx="23" hasCustomPrompt="1"/>
          </p:nvPr>
        </p:nvSpPr>
        <p:spPr>
          <a:xfrm>
            <a:off x="380986" y="4646021"/>
            <a:ext cx="2285996" cy="1665879"/>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5" name="Text Placeholder 32">
            <a:extLst>
              <a:ext uri="{FF2B5EF4-FFF2-40B4-BE49-F238E27FC236}">
                <a16:creationId xmlns:a16="http://schemas.microsoft.com/office/drawing/2014/main" id="{0559DD1F-A98C-F14E-95DC-32EC947751EA}"/>
              </a:ext>
            </a:extLst>
          </p:cNvPr>
          <p:cNvSpPr>
            <a:spLocks noGrp="1"/>
          </p:cNvSpPr>
          <p:nvPr>
            <p:ph type="body" sz="quarter" idx="24" hasCustomPrompt="1"/>
          </p:nvPr>
        </p:nvSpPr>
        <p:spPr>
          <a:xfrm>
            <a:off x="3428992" y="4646020"/>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Footer Placeholder 3">
            <a:extLst>
              <a:ext uri="{FF2B5EF4-FFF2-40B4-BE49-F238E27FC236}">
                <a16:creationId xmlns:a16="http://schemas.microsoft.com/office/drawing/2014/main" id="{3B3ABE64-A2B2-4267-83DE-C2D349057BCF}"/>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19" name="Picture 18" descr="Accenture Greater Than symbol in white">
            <a:extLst>
              <a:ext uri="{FF2B5EF4-FFF2-40B4-BE49-F238E27FC236}">
                <a16:creationId xmlns:a16="http://schemas.microsoft.com/office/drawing/2014/main" id="{E8781F80-F3D9-42F9-B6EE-F6DC303E05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32A306F6-3D4B-4153-AFB5-695424B80AC9}"/>
              </a:ext>
            </a:extLst>
          </p:cNvPr>
          <p:cNvSpPr>
            <a:spLocks noGrp="1"/>
          </p:cNvSpPr>
          <p:nvPr>
            <p:ph type="sldNum" sz="quarter" idx="25"/>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1816601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s 2">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E53630-789F-425F-8AB1-96EFF4EA1E46}"/>
              </a:ext>
            </a:extLst>
          </p:cNvPr>
          <p:cNvSpPr/>
          <p:nvPr userDrawn="1"/>
        </p:nvSpPr>
        <p:spPr bwMode="white">
          <a:xfrm>
            <a:off x="9144056" y="3155948"/>
            <a:ext cx="3047944" cy="3155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16F949-3472-4EBC-9DC1-05EC807C9FC0}"/>
              </a:ext>
            </a:extLst>
          </p:cNvPr>
          <p:cNvSpPr/>
          <p:nvPr userDrawn="1"/>
        </p:nvSpPr>
        <p:spPr bwMode="white">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76" y="-1"/>
            <a:ext cx="3048024" cy="3151189"/>
          </a:xfrm>
          <a:solidFill>
            <a:schemeClr val="bg1">
              <a:lumMod val="95000"/>
            </a:schemeClr>
          </a:solidFill>
        </p:spPr>
        <p:txBody>
          <a:bodyPr tIns="274320" anchor="t"/>
          <a:lstStyle>
            <a:lvl1pPr marL="0" indent="0" algn="ctr">
              <a:buNone/>
              <a:defRPr sz="1400" b="0">
                <a:solidFill>
                  <a:schemeClr val="tx1"/>
                </a:solidFill>
              </a:defRPr>
            </a:lvl1pPr>
          </a:lstStyle>
          <a:p>
            <a:r>
              <a:rPr lang="en-GB"/>
              <a:t>Drag picture to placeholder </a:t>
            </a:r>
          </a:p>
          <a:p>
            <a:r>
              <a:rPr lang="en-GB"/>
              <a:t>or click icon to add</a:t>
            </a:r>
            <a:endParaRPr lang="en-US"/>
          </a:p>
        </p:txBody>
      </p: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7" name="Text Placeholder 32">
            <a:extLst>
              <a:ext uri="{FF2B5EF4-FFF2-40B4-BE49-F238E27FC236}">
                <a16:creationId xmlns:a16="http://schemas.microsoft.com/office/drawing/2014/main" id="{705CC01D-6D66-4B27-8D0E-E2205E002C2F}"/>
              </a:ext>
            </a:extLst>
          </p:cNvPr>
          <p:cNvSpPr>
            <a:spLocks noGrp="1"/>
          </p:cNvSpPr>
          <p:nvPr>
            <p:ph type="body" sz="quarter" idx="18" hasCustomPrompt="1"/>
          </p:nvPr>
        </p:nvSpPr>
        <p:spPr>
          <a:xfrm>
            <a:off x="9525005" y="1490071"/>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9" name="Text Placeholder 32">
            <a:extLst>
              <a:ext uri="{FF2B5EF4-FFF2-40B4-BE49-F238E27FC236}">
                <a16:creationId xmlns:a16="http://schemas.microsoft.com/office/drawing/2014/main" id="{D36C84D9-D180-4ECA-9C39-AB74A8A3E6B1}"/>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mn-lt"/>
                <a:ea typeface="+mn-ea"/>
                <a:cs typeface="+mn-cs"/>
              </a:defRPr>
            </a:lvl1pPr>
            <a:lvl2pPr marL="0" indent="0">
              <a:spcAft>
                <a:spcPts val="600"/>
              </a:spcAft>
              <a:buNone/>
              <a:defRPr lang="en-US" sz="1600" kern="1200" dirty="0">
                <a:solidFill>
                  <a:schemeClr val="bg1"/>
                </a:solidFill>
                <a:latin typeface="+mn-lt"/>
                <a:ea typeface="+mn-ea"/>
                <a:cs typeface="+mn-cs"/>
              </a:defRPr>
            </a:lvl2pPr>
            <a:lvl3pPr marL="285750" indent="-285750">
              <a:spcAft>
                <a:spcPts val="600"/>
              </a:spcAft>
              <a:defRPr lang="en-US" sz="1600" kern="1200" dirty="0">
                <a:solidFill>
                  <a:schemeClr val="bg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1" name="Text Placeholder 32">
            <a:extLst>
              <a:ext uri="{FF2B5EF4-FFF2-40B4-BE49-F238E27FC236}">
                <a16:creationId xmlns:a16="http://schemas.microsoft.com/office/drawing/2014/main" id="{2ACA6616-E51D-4660-96C1-738E6693FAD3}"/>
              </a:ext>
            </a:extLst>
          </p:cNvPr>
          <p:cNvSpPr>
            <a:spLocks noGrp="1"/>
          </p:cNvSpPr>
          <p:nvPr>
            <p:ph type="body" sz="quarter" idx="22" hasCustomPrompt="1"/>
          </p:nvPr>
        </p:nvSpPr>
        <p:spPr>
          <a:xfrm>
            <a:off x="6476994" y="4647835"/>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Picture Placeholder 35">
            <a:extLst>
              <a:ext uri="{FF2B5EF4-FFF2-40B4-BE49-F238E27FC236}">
                <a16:creationId xmlns:a16="http://schemas.microsoft.com/office/drawing/2014/main" id="{4CA191CE-F49B-4889-A102-DDD1279F3FB2}"/>
              </a:ext>
            </a:extLst>
          </p:cNvPr>
          <p:cNvSpPr>
            <a:spLocks noGrp="1"/>
          </p:cNvSpPr>
          <p:nvPr>
            <p:ph type="pic" sz="quarter" idx="23" hasCustomPrompt="1"/>
          </p:nvPr>
        </p:nvSpPr>
        <p:spPr bwMode="gray">
          <a:xfrm>
            <a:off x="0" y="3155942"/>
            <a:ext cx="3048000" cy="3155958"/>
          </a:xfrm>
          <a:solidFill>
            <a:schemeClr val="bg1">
              <a:lumMod val="95000"/>
            </a:schemeClr>
          </a:solidFill>
        </p:spPr>
        <p:txBody>
          <a:bodyPr vert="horz" lIns="0" tIns="274320" rIns="0" bIns="0" rtlCol="0" anchor="t">
            <a:noAutofit/>
          </a:bodyPr>
          <a:lstStyle>
            <a:lvl1pPr marL="0" indent="0" algn="ctr">
              <a:buNone/>
              <a:defRPr lang="en-US" sz="1400" dirty="0"/>
            </a:lvl1pPr>
          </a:lstStyle>
          <a:p>
            <a:pPr marL="228600" lvl="0" indent="-228600" algn="ctr"/>
            <a:r>
              <a:rPr lang="en-GB"/>
              <a:t>Drag picture to placeholder </a:t>
            </a:r>
          </a:p>
          <a:p>
            <a:pPr marL="228600" lvl="0" indent="-228600" algn="ctr"/>
            <a:r>
              <a:rPr lang="en-GB"/>
              <a:t>or click icon to add</a:t>
            </a:r>
            <a:endParaRPr lang="en-US"/>
          </a:p>
        </p:txBody>
      </p:sp>
      <p:sp>
        <p:nvSpPr>
          <p:cNvPr id="24" name="Text Placeholder 26">
            <a:extLst>
              <a:ext uri="{FF2B5EF4-FFF2-40B4-BE49-F238E27FC236}">
                <a16:creationId xmlns:a16="http://schemas.microsoft.com/office/drawing/2014/main" id="{86209476-BF69-4014-99E6-B53C87141B48}"/>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25" name="Text Placeholder 32">
            <a:extLst>
              <a:ext uri="{FF2B5EF4-FFF2-40B4-BE49-F238E27FC236}">
                <a16:creationId xmlns:a16="http://schemas.microsoft.com/office/drawing/2014/main" id="{07ADCD97-A8C0-487C-9E6C-6CD77C3BE053}"/>
              </a:ext>
            </a:extLst>
          </p:cNvPr>
          <p:cNvSpPr>
            <a:spLocks noGrp="1"/>
          </p:cNvSpPr>
          <p:nvPr>
            <p:ph type="body" sz="quarter" idx="25" hasCustomPrompt="1"/>
          </p:nvPr>
        </p:nvSpPr>
        <p:spPr>
          <a:xfrm>
            <a:off x="9524999" y="4647836"/>
            <a:ext cx="2285995" cy="1662794"/>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5" name="Text Placeholder 26">
            <a:extLst>
              <a:ext uri="{FF2B5EF4-FFF2-40B4-BE49-F238E27FC236}">
                <a16:creationId xmlns:a16="http://schemas.microsoft.com/office/drawing/2014/main" id="{9BC0904C-6BDA-4032-94C2-6417F59042D8}"/>
              </a:ext>
            </a:extLst>
          </p:cNvPr>
          <p:cNvSpPr>
            <a:spLocks noGrp="1"/>
          </p:cNvSpPr>
          <p:nvPr>
            <p:ph type="body" sz="quarter" idx="26" hasCustomPrompt="1"/>
          </p:nvPr>
        </p:nvSpPr>
        <p:spPr>
          <a:xfrm>
            <a:off x="380997" y="380999"/>
            <a:ext cx="5333972" cy="2393952"/>
          </a:xfrm>
        </p:spPr>
        <p:txBody>
          <a:bodyPr anchor="ctr"/>
          <a:lstStyle>
            <a:lvl1pPr marL="0" indent="0">
              <a:buNone/>
              <a:defRPr kumimoji="0" lang="en-US" sz="3600" b="1" i="0" u="none" strike="noStrike" kern="1200" cap="none" spc="0" normalizeH="0" baseline="0" dirty="0">
                <a:ln>
                  <a:noFill/>
                </a:ln>
                <a:solidFill>
                  <a:srgbClr val="000000"/>
                </a:solidFill>
                <a:effectLst/>
                <a:uLnTx/>
                <a:uFillTx/>
                <a:latin typeface="Graphik"/>
                <a:ea typeface="+mj-ea"/>
                <a:cs typeface="+mj-cs"/>
              </a:defRPr>
            </a:lvl1pPr>
            <a:lvl2pPr>
              <a:defRPr/>
            </a:lvl2pPr>
            <a:lvl3pPr>
              <a:defRPr/>
            </a:lvl3pPr>
            <a:lvl4pPr>
              <a:defRPr/>
            </a:lvl4pPr>
            <a:lvl5pPr>
              <a:defRPr/>
            </a:lvl5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Graphik"/>
                <a:ea typeface="+mj-ea"/>
                <a:cs typeface="+mj-cs"/>
              </a:rPr>
              <a:t>P</a:t>
            </a:r>
            <a:r>
              <a:rPr kumimoji="0" lang="en-US" sz="3600" b="1" i="0" u="none" strike="noStrike" kern="1200" cap="none" spc="0" normalizeH="0" baseline="0" noProof="0">
                <a:ln>
                  <a:noFill/>
                </a:ln>
                <a:solidFill>
                  <a:srgbClr val="000000"/>
                </a:solidFill>
                <a:effectLst/>
                <a:uLnTx/>
                <a:uFillTx/>
                <a:latin typeface="Graphik"/>
                <a:ea typeface="+mj-ea"/>
                <a:cs typeface="+mj-cs"/>
              </a:rPr>
              <a:t>lace headline here 36pt, min 30pt)</a:t>
            </a:r>
          </a:p>
        </p:txBody>
      </p:sp>
      <p:sp>
        <p:nvSpPr>
          <p:cNvPr id="22" name="Footer Placeholder 3">
            <a:extLst>
              <a:ext uri="{FF2B5EF4-FFF2-40B4-BE49-F238E27FC236}">
                <a16:creationId xmlns:a16="http://schemas.microsoft.com/office/drawing/2014/main" id="{272DDB3A-459D-40AA-A5E7-DDCDD2DEA3B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23" name="Picture 22" descr="Accenture Greater Than symbol in white">
            <a:extLst>
              <a:ext uri="{FF2B5EF4-FFF2-40B4-BE49-F238E27FC236}">
                <a16:creationId xmlns:a16="http://schemas.microsoft.com/office/drawing/2014/main" id="{78774BCE-242F-4FF9-9C01-D01B97743A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911B33BA-8B14-4BE4-8987-4DD490763486}"/>
              </a:ext>
            </a:extLst>
          </p:cNvPr>
          <p:cNvSpPr>
            <a:spLocks noGrp="1"/>
          </p:cNvSpPr>
          <p:nvPr>
            <p:ph type="sldNum" sz="quarter" idx="27"/>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solidFill>
                <a:schemeClr val="bg1"/>
              </a:solidFill>
            </a:endParaRPr>
          </a:p>
        </p:txBody>
      </p:sp>
    </p:spTree>
    <p:extLst>
      <p:ext uri="{BB962C8B-B14F-4D97-AF65-F5344CB8AC3E}">
        <p14:creationId xmlns:p14="http://schemas.microsoft.com/office/powerpoint/2010/main" val="31290444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Message Gradient Dark 1">
    <p:bg>
      <p:bgPr>
        <a:solidFill>
          <a:schemeClr val="accent3"/>
        </a:solidFill>
        <a:effectLst/>
      </p:bgPr>
    </p:bg>
    <p:spTree>
      <p:nvGrpSpPr>
        <p:cNvPr id="1" name=""/>
        <p:cNvGrpSpPr/>
        <p:nvPr/>
      </p:nvGrpSpPr>
      <p:grpSpPr>
        <a:xfrm>
          <a:off x="0" y="0"/>
          <a:ext cx="0" cy="0"/>
          <a:chOff x="0" y="0"/>
          <a:chExt cx="0" cy="0"/>
        </a:xfrm>
      </p:grpSpPr>
      <p:pic>
        <p:nvPicPr>
          <p:cNvPr id="7" name="Picture 6" descr="Accenture Gradient Dark">
            <a:extLst>
              <a:ext uri="{FF2B5EF4-FFF2-40B4-BE49-F238E27FC236}">
                <a16:creationId xmlns:a16="http://schemas.microsoft.com/office/drawing/2014/main" id="{AB47B586-CFEE-4C32-8227-001B5A89C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Tree>
    <p:extLst>
      <p:ext uri="{BB962C8B-B14F-4D97-AF65-F5344CB8AC3E}">
        <p14:creationId xmlns:p14="http://schemas.microsoft.com/office/powerpoint/2010/main" val="332975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endParaRPr>
          </a:p>
        </p:txBody>
      </p:sp>
      <p:sp>
        <p:nvSpPr>
          <p:cNvPr id="10" name="Footer Placeholder 3">
            <a:extLst>
              <a:ext uri="{FF2B5EF4-FFF2-40B4-BE49-F238E27FC236}">
                <a16:creationId xmlns:a16="http://schemas.microsoft.com/office/drawing/2014/main" id="{8D9D8DCD-E7C3-4F1A-8A48-31319650AC3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B0B0C095-6C73-4899-AD8E-8F75768CF51A}"/>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2AFE70C-67B2-45BA-88F7-45C14692FC25}"/>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16996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5AD31DD4-2506-4E03-897C-F4C8C020F0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 54pt</a:t>
            </a:r>
          </a:p>
        </p:txBody>
      </p:sp>
      <p:sp>
        <p:nvSpPr>
          <p:cNvPr id="12" name="Footer Placeholder 3">
            <a:extLst>
              <a:ext uri="{FF2B5EF4-FFF2-40B4-BE49-F238E27FC236}">
                <a16:creationId xmlns:a16="http://schemas.microsoft.com/office/drawing/2014/main" id="{2A2CFACC-0767-48E1-9FD9-763E5025E7AD}"/>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7" name="GTS_WH" descr="Accenture Greater Than symbol in white">
            <a:extLst>
              <a:ext uri="{FF2B5EF4-FFF2-40B4-BE49-F238E27FC236}">
                <a16:creationId xmlns:a16="http://schemas.microsoft.com/office/drawing/2014/main" id="{AE479463-B4C9-4B9A-BE8B-62B5B9CF007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945BAA91-4288-4230-8881-E1D51DEBFFC3}"/>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12311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alutation-GTS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7" name="TextBox 6">
            <a:extLst>
              <a:ext uri="{FF2B5EF4-FFF2-40B4-BE49-F238E27FC236}">
                <a16:creationId xmlns:a16="http://schemas.microsoft.com/office/drawing/2014/main" id="{35F21F7E-CEFA-4A8F-862E-8631C40CEA2C}"/>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sp>
        <p:nvSpPr>
          <p:cNvPr id="10" name="GTS_WH" descr="Accenture Greater Than symbol in white">
            <a:extLst>
              <a:ext uri="{FF2B5EF4-FFF2-40B4-BE49-F238E27FC236}">
                <a16:creationId xmlns:a16="http://schemas.microsoft.com/office/drawing/2014/main" id="{494AA491-F1F8-4D38-B722-DB2F38B198B8}"/>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4876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guide id="2" pos="3840">
          <p15:clr>
            <a:srgbClr val="C35EA4"/>
          </p15:clr>
        </p15:guide>
        <p15:guide id="3" orient="horz" pos="3608">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8372881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7" name="Footer Placeholder 3">
            <a:extLst>
              <a:ext uri="{FF2B5EF4-FFF2-40B4-BE49-F238E27FC236}">
                <a16:creationId xmlns:a16="http://schemas.microsoft.com/office/drawing/2014/main" id="{D81D62B4-50F4-4143-BFCC-F5508365C8BA}"/>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9F7CFBA7-F1B1-4FF3-932C-7525FBDA5B5C}"/>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512781681"/>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6BF2C1-BAA9-4BAD-9934-C110D730322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7F030600-A2B3-4AAD-808D-56DA9B773301}"/>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96753979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8868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alutation-Logo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grpSp>
        <p:nvGrpSpPr>
          <p:cNvPr id="12" name="Logo_WH" descr="Accenture logo in white">
            <a:extLst>
              <a:ext uri="{FF2B5EF4-FFF2-40B4-BE49-F238E27FC236}">
                <a16:creationId xmlns:a16="http://schemas.microsoft.com/office/drawing/2014/main" id="{0D82E30B-4E95-4B73-9014-71990AE21DBE}"/>
              </a:ext>
            </a:extLst>
          </p:cNvPr>
          <p:cNvGrpSpPr>
            <a:grpSpLocks noChangeAspect="1"/>
          </p:cNvGrpSpPr>
          <p:nvPr userDrawn="1"/>
        </p:nvGrpSpPr>
        <p:grpSpPr bwMode="black">
          <a:xfrm>
            <a:off x="5154167" y="5374201"/>
            <a:ext cx="1883664" cy="496247"/>
            <a:chOff x="1561" y="187"/>
            <a:chExt cx="4536" cy="1195"/>
          </a:xfrm>
        </p:grpSpPr>
        <p:sp>
          <p:nvSpPr>
            <p:cNvPr id="13" name="Freeform 5">
              <a:extLst>
                <a:ext uri="{FF2B5EF4-FFF2-40B4-BE49-F238E27FC236}">
                  <a16:creationId xmlns:a16="http://schemas.microsoft.com/office/drawing/2014/main" id="{008CD909-AC78-4980-BB04-8608F18CDC22}"/>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8B5D8E88-5919-40A0-A4A4-2E6587AD687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17655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p15:clr>
            <a:srgbClr val="C35EA4"/>
          </p15:clr>
        </p15:guide>
        <p15:guide id="2" pos="3840">
          <p15:clr>
            <a:srgbClr val="C35EA4"/>
          </p15:clr>
        </p15:guide>
        <p15:guide id="3" orient="horz" pos="216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lutation-GTS Keylin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7882D0-879F-974F-B35F-EE91948B7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4" name="Graphic 3">
            <a:extLst>
              <a:ext uri="{FF2B5EF4-FFF2-40B4-BE49-F238E27FC236}">
                <a16:creationId xmlns:a16="http://schemas.microsoft.com/office/drawing/2014/main" id="{2DF26BFD-3D15-48EA-A458-43E2274B93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4622800" y="0"/>
            <a:ext cx="7188200" cy="6858000"/>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80975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lutation-GTS left-image bkgnd">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E7551B-7F86-46D2-A90B-DF5CC30BDFD8}"/>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6" name="GTS_WH" descr="Accenture Greater Than symbol in white">
            <a:extLst>
              <a:ext uri="{FF2B5EF4-FFF2-40B4-BE49-F238E27FC236}">
                <a16:creationId xmlns:a16="http://schemas.microsoft.com/office/drawing/2014/main" id="{5820492B-C4D2-42F2-B2B8-CB1CE70F894B}"/>
              </a:ext>
            </a:extLst>
          </p:cNvPr>
          <p:cNvSpPr>
            <a:spLocks noChangeAspect="1"/>
          </p:cNvSpPr>
          <p:nvPr userDrawn="1"/>
        </p:nvSpPr>
        <p:spPr bwMode="black">
          <a:xfrm>
            <a:off x="380999" y="5607812"/>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607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GT Sectra Fine Rg" panose="00000500000000000000" pitchFamily="50" charset="0"/>
                <a:ea typeface="+mn-ea"/>
                <a:cs typeface="+mn-cs"/>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603134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50" Type="http://schemas.openxmlformats.org/officeDocument/2006/relationships/theme" Target="../theme/theme4.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874208" y="-24325"/>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128735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hf hdr="0" ft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Arial"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Arial"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Arial"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Arial"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Arial"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Arial"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Arial"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Arial"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Arial"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7DDB142-D2CF-40B4-A01C-1017D011CA6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6" progId="TCLayout.ActiveDocument.1">
                  <p:embed/>
                </p:oleObj>
              </mc:Choice>
              <mc:Fallback>
                <p:oleObj name="think-cell スライド" r:id="rId4" imgW="395" imgH="396" progId="TCLayout.ActiveDocument.1">
                  <p:embed/>
                  <p:pic>
                    <p:nvPicPr>
                      <p:cNvPr id="4" name="オブジェクト 3" hidden="1">
                        <a:extLst>
                          <a:ext uri="{FF2B5EF4-FFF2-40B4-BE49-F238E27FC236}">
                            <a16:creationId xmlns:a16="http://schemas.microsoft.com/office/drawing/2014/main" id="{77DDB142-D2CF-40B4-A01C-1017D011CA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a:extLst>
              <a:ext uri="{FF2B5EF4-FFF2-40B4-BE49-F238E27FC236}">
                <a16:creationId xmlns:a16="http://schemas.microsoft.com/office/drawing/2014/main" id="{A7CD7099-4CF2-4A72-8769-1A42098B3C74}"/>
              </a:ext>
            </a:extLst>
          </p:cNvPr>
          <p:cNvSpPr/>
          <p:nvPr userDrawn="1">
            <p:custDataLst>
              <p:tags r:id="rId3"/>
            </p:custDataLst>
          </p:nvPr>
        </p:nvSpPr>
        <p:spPr>
          <a:xfrm>
            <a:off x="0" y="0"/>
            <a:ext cx="158709"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kumimoji="1" lang="ja-JP" altLang="en-US" sz="4800" b="0"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Tree>
    <p:extLst>
      <p:ext uri="{BB962C8B-B14F-4D97-AF65-F5344CB8AC3E}">
        <p14:creationId xmlns:p14="http://schemas.microsoft.com/office/powerpoint/2010/main" val="2383314966"/>
      </p:ext>
    </p:extLst>
  </p:cSld>
  <p:clrMap bg1="lt1" tx1="dk1" bg2="lt2" tx2="dk2" accent1="accent1" accent2="accent2" accent3="accent3" accent4="accent4" accent5="accent5" accent6="accent6" hlink="hlink" folHlink="folHlink"/>
  <p:hf hdr="0" ftr="0" dt="0"/>
  <p:txStyles>
    <p:titleStyle>
      <a:lvl1pPr algn="ctr" defTabSz="914309" rtl="0" eaLnBrk="1" latinLnBrk="0" hangingPunct="1">
        <a:lnSpc>
          <a:spcPct val="90000"/>
        </a:lnSpc>
        <a:spcBef>
          <a:spcPct val="0"/>
        </a:spcBef>
        <a:buNone/>
        <a:defRPr kumimoji="1" sz="4800" kern="1200">
          <a:solidFill>
            <a:schemeClr val="tx1"/>
          </a:solidFill>
          <a:latin typeface="Meiryo UI" panose="020B0604030504040204" pitchFamily="50" charset="-128"/>
          <a:ea typeface="Meiryo UI" panose="020B0604030504040204" pitchFamily="50" charset="-128"/>
          <a:cs typeface="+mj-cs"/>
          <a:sym typeface="Meiryo UI" panose="020B0604030504040204" pitchFamily="50" charset="-128"/>
        </a:defRPr>
      </a:lvl1pPr>
    </p:titleStyle>
    <p:bodyStyle>
      <a:lvl1pPr marL="228577" indent="-228577" algn="ctr" defTabSz="914309"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685731" indent="-228577" algn="ctr" defTabSz="914309" rtl="0" eaLnBrk="1" latinLnBrk="0" hangingPunct="1">
        <a:lnSpc>
          <a:spcPct val="90000"/>
        </a:lnSpc>
        <a:spcBef>
          <a:spcPts val="500"/>
        </a:spcBef>
        <a:buFont typeface="Arial" panose="020B0604020202020204" pitchFamily="34" charset="0"/>
        <a:buChar char="•"/>
        <a:defRPr kumimoji="1" sz="23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1142886" indent="-228577" algn="ctr" defTabSz="914309" rtl="0" eaLnBrk="1" latinLnBrk="0" hangingPunct="1">
        <a:lnSpc>
          <a:spcPct val="90000"/>
        </a:lnSpc>
        <a:spcBef>
          <a:spcPts val="500"/>
        </a:spcBef>
        <a:buFont typeface="Arial" panose="020B0604020202020204" pitchFamily="34" charset="0"/>
        <a:buChar char="•"/>
        <a:defRPr kumimoji="1" sz="19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600040"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2057194"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514348"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502"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09" rtl="0" eaLnBrk="1" latinLnBrk="0" hangingPunct="1">
        <a:defRPr kumimoji="1" sz="1799" kern="1200">
          <a:solidFill>
            <a:schemeClr val="tx1"/>
          </a:solidFill>
          <a:latin typeface="+mn-lt"/>
          <a:ea typeface="+mn-ea"/>
          <a:cs typeface="+mn-cs"/>
        </a:defRPr>
      </a:lvl1pPr>
      <a:lvl2pPr marL="457154" algn="l" defTabSz="914309" rtl="0" eaLnBrk="1" latinLnBrk="0" hangingPunct="1">
        <a:defRPr kumimoji="1" sz="1799" kern="1200">
          <a:solidFill>
            <a:schemeClr val="tx1"/>
          </a:solidFill>
          <a:latin typeface="+mn-lt"/>
          <a:ea typeface="+mn-ea"/>
          <a:cs typeface="+mn-cs"/>
        </a:defRPr>
      </a:lvl2pPr>
      <a:lvl3pPr marL="914309" algn="l" defTabSz="914309" rtl="0" eaLnBrk="1" latinLnBrk="0" hangingPunct="1">
        <a:defRPr kumimoji="1" sz="1799" kern="1200">
          <a:solidFill>
            <a:schemeClr val="tx1"/>
          </a:solidFill>
          <a:latin typeface="+mn-lt"/>
          <a:ea typeface="+mn-ea"/>
          <a:cs typeface="+mn-cs"/>
        </a:defRPr>
      </a:lvl3pPr>
      <a:lvl4pPr marL="1371462" algn="l" defTabSz="914309" rtl="0" eaLnBrk="1" latinLnBrk="0" hangingPunct="1">
        <a:defRPr kumimoji="1" sz="1799" kern="1200">
          <a:solidFill>
            <a:schemeClr val="tx1"/>
          </a:solidFill>
          <a:latin typeface="+mn-lt"/>
          <a:ea typeface="+mn-ea"/>
          <a:cs typeface="+mn-cs"/>
        </a:defRPr>
      </a:lvl4pPr>
      <a:lvl5pPr marL="1828617" algn="l" defTabSz="914309" rtl="0" eaLnBrk="1" latinLnBrk="0" hangingPunct="1">
        <a:defRPr kumimoji="1" sz="1799" kern="1200">
          <a:solidFill>
            <a:schemeClr val="tx1"/>
          </a:solidFill>
          <a:latin typeface="+mn-lt"/>
          <a:ea typeface="+mn-ea"/>
          <a:cs typeface="+mn-cs"/>
        </a:defRPr>
      </a:lvl5pPr>
      <a:lvl6pPr marL="2285771" algn="l" defTabSz="914309" rtl="0" eaLnBrk="1" latinLnBrk="0" hangingPunct="1">
        <a:defRPr kumimoji="1" sz="1799" kern="1200">
          <a:solidFill>
            <a:schemeClr val="tx1"/>
          </a:solidFill>
          <a:latin typeface="+mn-lt"/>
          <a:ea typeface="+mn-ea"/>
          <a:cs typeface="+mn-cs"/>
        </a:defRPr>
      </a:lvl6pPr>
      <a:lvl7pPr marL="2742926" algn="l" defTabSz="914309" rtl="0" eaLnBrk="1" latinLnBrk="0" hangingPunct="1">
        <a:defRPr kumimoji="1" sz="1799" kern="1200">
          <a:solidFill>
            <a:schemeClr val="tx1"/>
          </a:solidFill>
          <a:latin typeface="+mn-lt"/>
          <a:ea typeface="+mn-ea"/>
          <a:cs typeface="+mn-cs"/>
        </a:defRPr>
      </a:lvl7pPr>
      <a:lvl8pPr marL="3200080" algn="l" defTabSz="914309" rtl="0" eaLnBrk="1" latinLnBrk="0" hangingPunct="1">
        <a:defRPr kumimoji="1" sz="1799" kern="1200">
          <a:solidFill>
            <a:schemeClr val="tx1"/>
          </a:solidFill>
          <a:latin typeface="+mn-lt"/>
          <a:ea typeface="+mn-ea"/>
          <a:cs typeface="+mn-cs"/>
        </a:defRPr>
      </a:lvl8pPr>
      <a:lvl9pPr marL="3657235" algn="l" defTabSz="914309"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392DB9-1922-8C08-8166-1BBC6E97730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15" imgH="416" progId="TCLayout.ActiveDocument.1">
                  <p:embed/>
                </p:oleObj>
              </mc:Choice>
              <mc:Fallback>
                <p:oleObj name="think-cell スライド" r:id="rId4" imgW="415" imgH="416" progId="TCLayout.ActiveDocument.1">
                  <p:embed/>
                  <p:pic>
                    <p:nvPicPr>
                      <p:cNvPr id="6" name="think-cell data - do not delete" hidden="1">
                        <a:extLst>
                          <a:ext uri="{FF2B5EF4-FFF2-40B4-BE49-F238E27FC236}">
                            <a16:creationId xmlns:a16="http://schemas.microsoft.com/office/drawing/2014/main" id="{00392DB9-1922-8C08-8166-1BBC6E9773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a:noFill/>
          <a:ln w="12700" cmpd="sng">
            <a:noFill/>
            <a:prstDash val="solid"/>
          </a:ln>
        </p:spPr>
        <p:txBody>
          <a:bodyPr vert="horz" wrap="square" lIns="91440" tIns="45720" rIns="91440" bIns="45720" rtlCol="0" anchor="ctr" anchorCtr="0">
            <a:noAutofit/>
          </a:bodyPr>
          <a:lstStyle/>
          <a:p>
            <a:pPr lvl="0"/>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a:noFill/>
          <a:ln w="12700" cmpd="sng">
            <a:noFill/>
            <a:prstDash val="solid"/>
          </a:ln>
        </p:spPr>
        <p:txBody>
          <a:bodyPr vert="horz" wrap="square" lIns="91440" tIns="45720" rIns="91440" bIns="45720" rtlCol="0" anchor="t" anchorCtr="0">
            <a:noAutofit/>
          </a:bodyPr>
          <a:lstStyle/>
          <a:p>
            <a:pPr marL="0" lvl="0" indent="0">
              <a:spcAft>
                <a:spcPts val="0"/>
              </a:spcAft>
              <a:buNone/>
            </a:pPr>
            <a:r>
              <a:rPr lang="en-US"/>
              <a:t>Place message here</a:t>
            </a:r>
          </a:p>
        </p:txBody>
      </p:sp>
    </p:spTree>
    <p:extLst>
      <p:ext uri="{BB962C8B-B14F-4D97-AF65-F5344CB8AC3E}">
        <p14:creationId xmlns:p14="http://schemas.microsoft.com/office/powerpoint/2010/main" val="2908745708"/>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80000"/>
        </a:lnSpc>
        <a:spcBef>
          <a:spcPct val="0"/>
        </a:spcBef>
        <a:buNone/>
        <a:defRPr kumimoji="1" lang="en-US" sz="3000" b="1" kern="1200" dirty="0">
          <a:solidFill>
            <a:srgbClr val="000000"/>
          </a:solidFill>
          <a:latin typeface="Meiryo UI"/>
          <a:ea typeface="Meiryo UI"/>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b="0" kern="1200" dirty="0">
          <a:solidFill>
            <a:srgbClr val="000000"/>
          </a:solidFill>
          <a:latin typeface="Meiryo UI"/>
          <a:ea typeface="Meiryo UI"/>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lang="en-US" sz="2000" kern="1200" dirty="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2000" kern="1200" dirty="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lang="en-US" sz="1800" kern="1200" dirty="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kern="1200" dirty="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lang="en-US" sz="1600" kern="1200" dirty="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200" kern="1200" dirty="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000" b="1" kern="1200" dirty="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800" kern="1200" dirty="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787944" y="0"/>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38409906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Lst>
  <p:hf hd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emf"/><Relationship Id="rId2" Type="http://schemas.openxmlformats.org/officeDocument/2006/relationships/image" Target="../media/image14.jpg"/><Relationship Id="rId1" Type="http://schemas.openxmlformats.org/officeDocument/2006/relationships/slideLayout" Target="../slideLayouts/slideLayout53.xml"/><Relationship Id="rId6" Type="http://schemas.openxmlformats.org/officeDocument/2006/relationships/diagramColors" Target="../diagrams/colors1.xml"/><Relationship Id="rId11" Type="http://schemas.openxmlformats.org/officeDocument/2006/relationships/image" Target="../media/image18.jp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hyperlink" Target="https://www.cie-jp.org/contact" TargetMode="Externa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EBF3-2D12-ADAC-9474-7BBBC29ACD8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55F5F3F-6ACF-0D7E-0B02-B41993029C74}"/>
              </a:ext>
            </a:extLst>
          </p:cNvPr>
          <p:cNvSpPr/>
          <p:nvPr/>
        </p:nvSpPr>
        <p:spPr>
          <a:xfrm>
            <a:off x="0" y="0"/>
            <a:ext cx="12192000" cy="6858000"/>
          </a:xfrm>
          <a:prstGeom prst="rect">
            <a:avLst/>
          </a:prstGeom>
          <a:solidFill>
            <a:srgbClr val="E38425"/>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150000"/>
              </a:lnSpc>
            </a:pPr>
            <a:endParaRPr kumimoji="1" lang="en-US" altLang="ja-JP" sz="60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1DA1DC3-93C8-FD04-BBCC-58966E0D01D6}"/>
              </a:ext>
            </a:extLst>
          </p:cNvPr>
          <p:cNvSpPr txBox="1"/>
          <p:nvPr/>
        </p:nvSpPr>
        <p:spPr>
          <a:xfrm>
            <a:off x="6629123" y="934856"/>
            <a:ext cx="4939731" cy="2494144"/>
          </a:xfrm>
          <a:prstGeom prst="rect">
            <a:avLst/>
          </a:prstGeom>
          <a:noFill/>
        </p:spPr>
        <p:txBody>
          <a:bodyPr wrap="square">
            <a:spAutoFit/>
          </a:bodyPr>
          <a:lstStyle/>
          <a:p>
            <a:pPr>
              <a:lnSpc>
                <a:spcPct val="150000"/>
              </a:lnSpc>
            </a:pPr>
            <a:r>
              <a:rPr lang="ja-JP" altLang="en-US" sz="11500" b="1" dirty="0">
                <a:solidFill>
                  <a:schemeClr val="bg1"/>
                </a:solidFill>
                <a:latin typeface="游ゴシック" panose="020B0400000000000000" pitchFamily="50" charset="-128"/>
                <a:ea typeface="游ゴシック" panose="020B0400000000000000" pitchFamily="50" charset="-128"/>
              </a:rPr>
              <a:t>授業</a:t>
            </a:r>
            <a:r>
              <a:rPr lang="ja-JP" altLang="en-US" sz="7200" b="1" dirty="0">
                <a:solidFill>
                  <a:schemeClr val="bg1"/>
                </a:solidFill>
                <a:latin typeface="游ゴシック" panose="020B0400000000000000" pitchFamily="50" charset="-128"/>
                <a:ea typeface="游ゴシック" panose="020B0400000000000000" pitchFamily="50" charset="-128"/>
              </a:rPr>
              <a:t>を</a:t>
            </a:r>
            <a:endParaRPr kumimoji="1" lang="en-US" altLang="ja-JP" sz="54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AABC9291-443A-4902-A4E2-7B3A908BCB1B}"/>
              </a:ext>
            </a:extLst>
          </p:cNvPr>
          <p:cNvSpPr txBox="1"/>
          <p:nvPr/>
        </p:nvSpPr>
        <p:spPr>
          <a:xfrm>
            <a:off x="1225405" y="934856"/>
            <a:ext cx="6289609" cy="2494144"/>
          </a:xfrm>
          <a:prstGeom prst="rect">
            <a:avLst/>
          </a:prstGeom>
          <a:noFill/>
        </p:spPr>
        <p:txBody>
          <a:bodyPr wrap="square">
            <a:spAutoFit/>
          </a:bodyPr>
          <a:lstStyle/>
          <a:p>
            <a:pPr>
              <a:lnSpc>
                <a:spcPct val="150000"/>
              </a:lnSpc>
            </a:pPr>
            <a:r>
              <a:rPr kumimoji="1" lang="ja-JP" altLang="en-US" sz="11500" b="1" dirty="0">
                <a:solidFill>
                  <a:schemeClr val="bg1"/>
                </a:solidFill>
                <a:latin typeface="游ゴシック" panose="020B0400000000000000" pitchFamily="50" charset="-128"/>
                <a:ea typeface="游ゴシック" panose="020B0400000000000000" pitchFamily="50" charset="-128"/>
              </a:rPr>
              <a:t>専門家</a:t>
            </a:r>
            <a:r>
              <a:rPr lang="ja-JP" altLang="en-US" sz="7200" b="1" dirty="0">
                <a:solidFill>
                  <a:schemeClr val="bg1"/>
                </a:solidFill>
                <a:latin typeface="游ゴシック" panose="020B0400000000000000" pitchFamily="50" charset="-128"/>
                <a:ea typeface="游ゴシック" panose="020B0400000000000000" pitchFamily="50" charset="-128"/>
              </a:rPr>
              <a:t>が</a:t>
            </a:r>
            <a:endParaRPr kumimoji="1" lang="en-US" altLang="ja-JP" sz="5400" b="1" dirty="0">
              <a:solidFill>
                <a:schemeClr val="bg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D013A7D-D53E-EC91-73E1-87908B9A3053}"/>
              </a:ext>
            </a:extLst>
          </p:cNvPr>
          <p:cNvSpPr txBox="1"/>
          <p:nvPr/>
        </p:nvSpPr>
        <p:spPr>
          <a:xfrm>
            <a:off x="555414" y="3238189"/>
            <a:ext cx="11348720" cy="2097369"/>
          </a:xfrm>
          <a:prstGeom prst="rect">
            <a:avLst/>
          </a:prstGeom>
          <a:noFill/>
        </p:spPr>
        <p:txBody>
          <a:bodyPr wrap="square" anchor="ctr">
            <a:spAutoFit/>
          </a:bodyPr>
          <a:lstStyle/>
          <a:p>
            <a:pPr>
              <a:lnSpc>
                <a:spcPct val="150000"/>
              </a:lnSpc>
            </a:pPr>
            <a:r>
              <a:rPr lang="ja-JP" altLang="en-US" sz="9600" b="1" dirty="0">
                <a:solidFill>
                  <a:schemeClr val="bg1"/>
                </a:solidFill>
                <a:latin typeface="游ゴシック" panose="020B0400000000000000" pitchFamily="50" charset="-128"/>
                <a:ea typeface="游ゴシック" panose="020B0400000000000000" pitchFamily="50" charset="-128"/>
              </a:rPr>
              <a:t>まるっとサポート！</a:t>
            </a:r>
            <a:endParaRPr kumimoji="1" lang="en-US" altLang="ja-JP"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0028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BB7B-AAA4-96B2-7A61-79C9260F26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846F0C-7889-26D0-9EBF-39029A4BB646}"/>
              </a:ext>
            </a:extLst>
          </p:cNvPr>
          <p:cNvSpPr>
            <a:spLocks noGrp="1"/>
          </p:cNvSpPr>
          <p:nvPr>
            <p:ph type="title"/>
          </p:nvPr>
        </p:nvSpPr>
        <p:spPr/>
        <p:txBody>
          <a:bodyPr/>
          <a:lstStyle/>
          <a:p>
            <a:r>
              <a:rPr kumimoji="1" lang="ja-JP" altLang="en-US" dirty="0"/>
              <a:t>カリキュラムマネジメント</a:t>
            </a:r>
          </a:p>
        </p:txBody>
      </p:sp>
      <p:sp>
        <p:nvSpPr>
          <p:cNvPr id="3" name="正方形/長方形 2">
            <a:extLst>
              <a:ext uri="{FF2B5EF4-FFF2-40B4-BE49-F238E27FC236}">
                <a16:creationId xmlns:a16="http://schemas.microsoft.com/office/drawing/2014/main" id="{784257A7-C807-302C-C689-A57A640E52FA}"/>
              </a:ext>
            </a:extLst>
          </p:cNvPr>
          <p:cNvSpPr/>
          <p:nvPr/>
        </p:nvSpPr>
        <p:spPr>
          <a:xfrm>
            <a:off x="7477605" y="1636193"/>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4" name="Google Shape;685;p45" descr="図形 が含まれている画像&#10;&#10;自動的に生成された説明">
            <a:extLst>
              <a:ext uri="{FF2B5EF4-FFF2-40B4-BE49-F238E27FC236}">
                <a16:creationId xmlns:a16="http://schemas.microsoft.com/office/drawing/2014/main" id="{CABC37DD-D2F3-4E93-8F76-F50B1A90D03F}"/>
              </a:ext>
            </a:extLst>
          </p:cNvPr>
          <p:cNvPicPr preferRelativeResize="0"/>
          <p:nvPr/>
        </p:nvPicPr>
        <p:blipFill rotWithShape="1">
          <a:blip r:embed="rId2">
            <a:alphaModFix/>
          </a:blip>
          <a:srcRect l="11151" t="20601" r="11658" b="21248"/>
          <a:stretch/>
        </p:blipFill>
        <p:spPr>
          <a:xfrm>
            <a:off x="7691393" y="1770333"/>
            <a:ext cx="1194136" cy="899602"/>
          </a:xfrm>
          <a:prstGeom prst="rect">
            <a:avLst/>
          </a:prstGeom>
          <a:noFill/>
          <a:ln>
            <a:noFill/>
          </a:ln>
        </p:spPr>
      </p:pic>
      <p:sp>
        <p:nvSpPr>
          <p:cNvPr id="5" name="矢印: 五方向 4">
            <a:extLst>
              <a:ext uri="{FF2B5EF4-FFF2-40B4-BE49-F238E27FC236}">
                <a16:creationId xmlns:a16="http://schemas.microsoft.com/office/drawing/2014/main" id="{2A150B99-ADEE-E968-4D99-995050D5A265}"/>
              </a:ext>
            </a:extLst>
          </p:cNvPr>
          <p:cNvSpPr/>
          <p:nvPr/>
        </p:nvSpPr>
        <p:spPr>
          <a:xfrm>
            <a:off x="484946" y="1635537"/>
            <a:ext cx="2557081" cy="5110463"/>
          </a:xfrm>
          <a:prstGeom prst="homePlate">
            <a:avLst>
              <a:gd name="adj" fmla="val 23265"/>
            </a:avLst>
          </a:prstGeom>
          <a:solidFill>
            <a:srgbClr val="DD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 name="正方形/長方形 5">
            <a:extLst>
              <a:ext uri="{FF2B5EF4-FFF2-40B4-BE49-F238E27FC236}">
                <a16:creationId xmlns:a16="http://schemas.microsoft.com/office/drawing/2014/main" id="{DCE00B25-5D30-F83E-30E1-932DE50A4701}"/>
              </a:ext>
            </a:extLst>
          </p:cNvPr>
          <p:cNvSpPr/>
          <p:nvPr/>
        </p:nvSpPr>
        <p:spPr>
          <a:xfrm>
            <a:off x="3124004" y="1636193"/>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正方形/長方形 7">
            <a:extLst>
              <a:ext uri="{FF2B5EF4-FFF2-40B4-BE49-F238E27FC236}">
                <a16:creationId xmlns:a16="http://schemas.microsoft.com/office/drawing/2014/main" id="{48364CAD-E89E-969D-549E-5C5A0E71A3A2}"/>
              </a:ext>
            </a:extLst>
          </p:cNvPr>
          <p:cNvSpPr/>
          <p:nvPr/>
        </p:nvSpPr>
        <p:spPr>
          <a:xfrm>
            <a:off x="3124004" y="4252720"/>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a:extLst>
              <a:ext uri="{FF2B5EF4-FFF2-40B4-BE49-F238E27FC236}">
                <a16:creationId xmlns:a16="http://schemas.microsoft.com/office/drawing/2014/main" id="{D3F21A3E-0228-5FDF-117C-CBD11CF96801}"/>
              </a:ext>
            </a:extLst>
          </p:cNvPr>
          <p:cNvSpPr/>
          <p:nvPr/>
        </p:nvSpPr>
        <p:spPr>
          <a:xfrm>
            <a:off x="7477605" y="4252720"/>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aphicFrame>
        <p:nvGraphicFramePr>
          <p:cNvPr id="13" name="図表 12">
            <a:extLst>
              <a:ext uri="{FF2B5EF4-FFF2-40B4-BE49-F238E27FC236}">
                <a16:creationId xmlns:a16="http://schemas.microsoft.com/office/drawing/2014/main" id="{3BEC111B-8DE9-E96A-FD28-8DA1268875A7}"/>
              </a:ext>
            </a:extLst>
          </p:cNvPr>
          <p:cNvGraphicFramePr/>
          <p:nvPr>
            <p:extLst>
              <p:ext uri="{D42A27DB-BD31-4B8C-83A1-F6EECF244321}">
                <p14:modId xmlns:p14="http://schemas.microsoft.com/office/powerpoint/2010/main" val="2766215479"/>
              </p:ext>
            </p:extLst>
          </p:nvPr>
        </p:nvGraphicFramePr>
        <p:xfrm>
          <a:off x="5222170" y="1500977"/>
          <a:ext cx="44328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グループ化 13">
            <a:extLst>
              <a:ext uri="{FF2B5EF4-FFF2-40B4-BE49-F238E27FC236}">
                <a16:creationId xmlns:a16="http://schemas.microsoft.com/office/drawing/2014/main" id="{F1394817-7EEE-DD96-1CF0-06B5AA38BBE7}"/>
              </a:ext>
            </a:extLst>
          </p:cNvPr>
          <p:cNvGrpSpPr/>
          <p:nvPr/>
        </p:nvGrpSpPr>
        <p:grpSpPr>
          <a:xfrm>
            <a:off x="5778803" y="2525210"/>
            <a:ext cx="3352204" cy="2713148"/>
            <a:chOff x="5789077" y="2463566"/>
            <a:chExt cx="3352204" cy="2713148"/>
          </a:xfrm>
        </p:grpSpPr>
        <p:sp>
          <p:nvSpPr>
            <p:cNvPr id="15" name="楕円 14">
              <a:extLst>
                <a:ext uri="{FF2B5EF4-FFF2-40B4-BE49-F238E27FC236}">
                  <a16:creationId xmlns:a16="http://schemas.microsoft.com/office/drawing/2014/main" id="{8CB950FA-A3AF-3BCB-307D-0386CF278D30}"/>
                </a:ext>
              </a:extLst>
            </p:cNvPr>
            <p:cNvSpPr/>
            <p:nvPr/>
          </p:nvSpPr>
          <p:spPr>
            <a:xfrm>
              <a:off x="6631623" y="3315541"/>
              <a:ext cx="1637929" cy="16379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テキスト ボックス 15">
              <a:extLst>
                <a:ext uri="{FF2B5EF4-FFF2-40B4-BE49-F238E27FC236}">
                  <a16:creationId xmlns:a16="http://schemas.microsoft.com/office/drawing/2014/main" id="{99FEDC6A-2CDF-238A-F968-2CE1F92C70B5}"/>
                </a:ext>
              </a:extLst>
            </p:cNvPr>
            <p:cNvSpPr txBox="1"/>
            <p:nvPr/>
          </p:nvSpPr>
          <p:spPr>
            <a:xfrm rot="2700000">
              <a:off x="7378075" y="3083559"/>
              <a:ext cx="1763206" cy="523220"/>
            </a:xfrm>
            <a:prstGeom prst="rect">
              <a:avLst/>
            </a:prstGeom>
            <a:noFill/>
          </p:spPr>
          <p:txBody>
            <a:bodyPr wrap="square">
              <a:spAutoFit/>
            </a:bodyPr>
            <a:lstStyle/>
            <a:p>
              <a:pPr lvl="0" algn="ctr"/>
              <a:r>
                <a:rPr kumimoji="1" lang="en-US" altLang="ja-JP" sz="2800" b="1" dirty="0">
                  <a:solidFill>
                    <a:srgbClr val="DDE3F7"/>
                  </a:solidFill>
                  <a:latin typeface="Meiryo UI" panose="020B0604030504040204" pitchFamily="50" charset="-128"/>
                  <a:ea typeface="Meiryo UI" panose="020B0604030504040204" pitchFamily="50" charset="-128"/>
                </a:rPr>
                <a:t>Do</a:t>
              </a:r>
              <a:endParaRPr kumimoji="1" lang="ja-JP" altLang="en-US" sz="2800" b="1" dirty="0">
                <a:solidFill>
                  <a:srgbClr val="DDE3F7"/>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C5C2063-139B-E29D-8137-BBC78D764D21}"/>
                </a:ext>
              </a:extLst>
            </p:cNvPr>
            <p:cNvSpPr txBox="1"/>
            <p:nvPr/>
          </p:nvSpPr>
          <p:spPr>
            <a:xfrm rot="18900000">
              <a:off x="5789077" y="3083559"/>
              <a:ext cx="1763206" cy="523220"/>
            </a:xfrm>
            <a:prstGeom prst="rect">
              <a:avLst/>
            </a:prstGeom>
            <a:noFill/>
          </p:spPr>
          <p:txBody>
            <a:bodyPr wrap="square">
              <a:spAutoFit/>
            </a:bodyPr>
            <a:lstStyle/>
            <a:p>
              <a:pPr lvl="0" algn="ctr"/>
              <a:r>
                <a:rPr kumimoji="1" lang="en-US" altLang="ja-JP" sz="2800" b="1" dirty="0">
                  <a:solidFill>
                    <a:srgbClr val="DDE3F7"/>
                  </a:solidFill>
                  <a:latin typeface="Meiryo UI" panose="020B0604030504040204" pitchFamily="50" charset="-128"/>
                  <a:ea typeface="Meiryo UI" panose="020B0604030504040204" pitchFamily="50" charset="-128"/>
                </a:rPr>
                <a:t>Plan</a:t>
              </a:r>
              <a:endParaRPr kumimoji="1" lang="ja-JP" altLang="en-US" sz="2800" b="1" dirty="0">
                <a:solidFill>
                  <a:srgbClr val="DDE3F7"/>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681E896-237F-02A0-3D50-AC36D0FF5796}"/>
                </a:ext>
              </a:extLst>
            </p:cNvPr>
            <p:cNvSpPr txBox="1"/>
            <p:nvPr/>
          </p:nvSpPr>
          <p:spPr>
            <a:xfrm rot="8100000">
              <a:off x="7378075" y="4653494"/>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Check</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2A9971A-B14E-CBEC-FB40-444A3FD99FC4}"/>
                </a:ext>
              </a:extLst>
            </p:cNvPr>
            <p:cNvSpPr txBox="1"/>
            <p:nvPr/>
          </p:nvSpPr>
          <p:spPr>
            <a:xfrm rot="13473257">
              <a:off x="5789077" y="4653494"/>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Action</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grpSp>
      <p:sp>
        <p:nvSpPr>
          <p:cNvPr id="20" name="テキスト ボックス 19">
            <a:extLst>
              <a:ext uri="{FF2B5EF4-FFF2-40B4-BE49-F238E27FC236}">
                <a16:creationId xmlns:a16="http://schemas.microsoft.com/office/drawing/2014/main" id="{FC79E3D7-4DC3-92A7-BDF9-FB67ED632ACF}"/>
              </a:ext>
            </a:extLst>
          </p:cNvPr>
          <p:cNvSpPr txBox="1"/>
          <p:nvPr/>
        </p:nvSpPr>
        <p:spPr>
          <a:xfrm>
            <a:off x="654899" y="5614005"/>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Hearing</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sp>
        <p:nvSpPr>
          <p:cNvPr id="21" name="Google Shape;1001;p60">
            <a:extLst>
              <a:ext uri="{FF2B5EF4-FFF2-40B4-BE49-F238E27FC236}">
                <a16:creationId xmlns:a16="http://schemas.microsoft.com/office/drawing/2014/main" id="{948B9399-775E-F8DE-E483-3D797FD1A78E}"/>
              </a:ext>
            </a:extLst>
          </p:cNvPr>
          <p:cNvSpPr/>
          <p:nvPr/>
        </p:nvSpPr>
        <p:spPr>
          <a:xfrm>
            <a:off x="557123" y="3906714"/>
            <a:ext cx="2415952" cy="875225"/>
          </a:xfrm>
          <a:prstGeom prst="rect">
            <a:avLst/>
          </a:prstGeom>
          <a:noFill/>
          <a:ln>
            <a:noFill/>
          </a:ln>
        </p:spPr>
        <p:txBody>
          <a:bodyPr spcFirstLastPara="1" wrap="square" lIns="91425" tIns="45700" rIns="91425" bIns="45700" anchor="t" anchorCtr="0">
            <a:noAutofit/>
          </a:bodyPr>
          <a:lstStyle/>
          <a:p>
            <a:pPr marL="179388" marR="0" lvl="0" indent="-179388" algn="l" rtl="0">
              <a:lnSpc>
                <a:spcPct val="100000"/>
              </a:lnSpc>
              <a:spcBef>
                <a:spcPts val="0"/>
              </a:spcBef>
              <a:spcAft>
                <a:spcPts val="0"/>
              </a:spcAft>
              <a:buClr>
                <a:srgbClr val="203864"/>
              </a:buClr>
              <a:buSzPts val="1600"/>
              <a:buFont typeface="Arial"/>
              <a:buChar char="•"/>
            </a:pP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学校</a:t>
            </a:r>
            <a:r>
              <a:rPr lang="ja-JP" altLang="en-US" sz="1400" dirty="0">
                <a:solidFill>
                  <a:srgbClr val="193071"/>
                </a:solidFill>
                <a:latin typeface="Meiryo UI" panose="020B0604030504040204" pitchFamily="50" charset="-128"/>
                <a:ea typeface="Meiryo UI" panose="020B0604030504040204" pitchFamily="50" charset="-128"/>
                <a:cs typeface="Arial"/>
                <a:sym typeface="Arial"/>
              </a:rPr>
              <a:t>の</a:t>
            </a: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教育方針</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の確認</a:t>
            </a:r>
            <a:endParaRPr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endParaRPr>
          </a:p>
          <a:p>
            <a:pPr marL="179388" marR="0" lvl="0" indent="-179388" algn="l" rtl="0">
              <a:lnSpc>
                <a:spcPct val="100000"/>
              </a:lnSpc>
              <a:spcBef>
                <a:spcPts val="0"/>
              </a:spcBef>
              <a:spcAft>
                <a:spcPts val="0"/>
              </a:spcAft>
              <a:buClr>
                <a:srgbClr val="203864"/>
              </a:buClr>
              <a:buSzPts val="1600"/>
              <a:buFont typeface="Arial"/>
              <a:buChar char="•"/>
            </a:pP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対象学年</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a:t>
            </a: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課題</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の確認</a:t>
            </a:r>
            <a:endParaRPr lang="en-US" alt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endParaRPr>
          </a:p>
          <a:p>
            <a:pPr marL="179388" indent="-179388">
              <a:buClr>
                <a:srgbClr val="203864"/>
              </a:buClr>
              <a:buSzPts val="1600"/>
              <a:buFont typeface="Arial"/>
              <a:buChar char="•"/>
            </a:pPr>
            <a:r>
              <a:rPr lang="ja-JP" altLang="en-US" sz="1400" dirty="0">
                <a:solidFill>
                  <a:srgbClr val="193071"/>
                </a:solidFill>
                <a:latin typeface="Meiryo UI" panose="020B0604030504040204" pitchFamily="50" charset="-128"/>
                <a:ea typeface="Meiryo UI" panose="020B0604030504040204" pitchFamily="50" charset="-128"/>
                <a:cs typeface="Arial"/>
              </a:rPr>
              <a:t>利用可能な時間枠の調整</a:t>
            </a:r>
          </a:p>
        </p:txBody>
      </p:sp>
      <p:sp>
        <p:nvSpPr>
          <p:cNvPr id="22" name="Google Shape;1002;p60">
            <a:extLst>
              <a:ext uri="{FF2B5EF4-FFF2-40B4-BE49-F238E27FC236}">
                <a16:creationId xmlns:a16="http://schemas.microsoft.com/office/drawing/2014/main" id="{2F8250E9-114B-34D3-5652-2F1156ED3FF1}"/>
              </a:ext>
            </a:extLst>
          </p:cNvPr>
          <p:cNvSpPr/>
          <p:nvPr/>
        </p:nvSpPr>
        <p:spPr>
          <a:xfrm>
            <a:off x="9610874" y="1769666"/>
            <a:ext cx="2152429" cy="437613"/>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2.</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授業を実施</a:t>
            </a:r>
            <a:endParaRPr sz="2800" dirty="0">
              <a:solidFill>
                <a:srgbClr val="203864"/>
              </a:solidFill>
              <a:latin typeface="Meiryo UI" panose="020B0604030504040204" pitchFamily="50" charset="-128"/>
              <a:ea typeface="Meiryo UI" panose="020B0604030504040204" pitchFamily="50" charset="-128"/>
            </a:endParaRPr>
          </a:p>
        </p:txBody>
      </p:sp>
      <p:sp>
        <p:nvSpPr>
          <p:cNvPr id="23" name="Google Shape;1003;p60">
            <a:extLst>
              <a:ext uri="{FF2B5EF4-FFF2-40B4-BE49-F238E27FC236}">
                <a16:creationId xmlns:a16="http://schemas.microsoft.com/office/drawing/2014/main" id="{16329E80-D00D-4483-6419-D751A9E8420C}"/>
              </a:ext>
            </a:extLst>
          </p:cNvPr>
          <p:cNvSpPr/>
          <p:nvPr/>
        </p:nvSpPr>
        <p:spPr>
          <a:xfrm>
            <a:off x="9134736" y="4351782"/>
            <a:ext cx="2628567"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3.</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学習状況を評価</a:t>
            </a:r>
            <a:endParaRPr sz="2800" dirty="0">
              <a:solidFill>
                <a:srgbClr val="203864"/>
              </a:solidFill>
              <a:latin typeface="Meiryo UI" panose="020B0604030504040204" pitchFamily="50" charset="-128"/>
              <a:ea typeface="Meiryo UI" panose="020B0604030504040204" pitchFamily="50" charset="-128"/>
            </a:endParaRPr>
          </a:p>
        </p:txBody>
      </p:sp>
      <p:sp>
        <p:nvSpPr>
          <p:cNvPr id="24" name="Google Shape;1004;p60">
            <a:extLst>
              <a:ext uri="{FF2B5EF4-FFF2-40B4-BE49-F238E27FC236}">
                <a16:creationId xmlns:a16="http://schemas.microsoft.com/office/drawing/2014/main" id="{DFBEEB2C-EA7F-93E7-6735-C201AF9C191F}"/>
              </a:ext>
            </a:extLst>
          </p:cNvPr>
          <p:cNvSpPr/>
          <p:nvPr/>
        </p:nvSpPr>
        <p:spPr>
          <a:xfrm>
            <a:off x="3194920" y="4367494"/>
            <a:ext cx="2591628"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4.</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改善につなげる</a:t>
            </a:r>
            <a:endParaRPr sz="2800" dirty="0">
              <a:solidFill>
                <a:srgbClr val="203864"/>
              </a:solidFill>
              <a:latin typeface="Meiryo UI" panose="020B0604030504040204" pitchFamily="50" charset="-128"/>
              <a:ea typeface="Meiryo UI" panose="020B0604030504040204" pitchFamily="50" charset="-128"/>
            </a:endParaRPr>
          </a:p>
        </p:txBody>
      </p:sp>
      <p:sp>
        <p:nvSpPr>
          <p:cNvPr id="25" name="Google Shape;1007;p60">
            <a:extLst>
              <a:ext uri="{FF2B5EF4-FFF2-40B4-BE49-F238E27FC236}">
                <a16:creationId xmlns:a16="http://schemas.microsoft.com/office/drawing/2014/main" id="{ACD28275-6AF1-B0B3-5233-D6E523A825ED}"/>
              </a:ext>
            </a:extLst>
          </p:cNvPr>
          <p:cNvSpPr/>
          <p:nvPr/>
        </p:nvSpPr>
        <p:spPr>
          <a:xfrm>
            <a:off x="3194920" y="1769579"/>
            <a:ext cx="2888858"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1.</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教育課程の作成</a:t>
            </a:r>
            <a:endParaRPr sz="2800" dirty="0">
              <a:solidFill>
                <a:srgbClr val="203864"/>
              </a:solidFill>
              <a:latin typeface="Meiryo UI" panose="020B0604030504040204" pitchFamily="50" charset="-128"/>
              <a:ea typeface="Meiryo UI" panose="020B0604030504040204" pitchFamily="50" charset="-128"/>
            </a:endParaRPr>
          </a:p>
        </p:txBody>
      </p:sp>
      <p:sp>
        <p:nvSpPr>
          <p:cNvPr id="26" name="Google Shape;1007;p60">
            <a:extLst>
              <a:ext uri="{FF2B5EF4-FFF2-40B4-BE49-F238E27FC236}">
                <a16:creationId xmlns:a16="http://schemas.microsoft.com/office/drawing/2014/main" id="{D3CEA198-5DBE-8581-5699-EF0CB2952866}"/>
              </a:ext>
            </a:extLst>
          </p:cNvPr>
          <p:cNvSpPr/>
          <p:nvPr/>
        </p:nvSpPr>
        <p:spPr>
          <a:xfrm>
            <a:off x="793014" y="3271794"/>
            <a:ext cx="1579052"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ja-JP" altLang="en-US" sz="2400" b="1" dirty="0">
                <a:solidFill>
                  <a:srgbClr val="203864"/>
                </a:solidFill>
                <a:latin typeface="Meiryo UI" panose="020B0604030504040204" pitchFamily="50" charset="-128"/>
                <a:ea typeface="Meiryo UI" panose="020B0604030504040204" pitchFamily="50" charset="-128"/>
                <a:cs typeface="Arial"/>
              </a:rPr>
              <a:t>準備</a:t>
            </a:r>
            <a:endParaRPr sz="2400" b="1" dirty="0">
              <a:solidFill>
                <a:srgbClr val="203864"/>
              </a:solidFill>
              <a:latin typeface="Meiryo UI" panose="020B0604030504040204" pitchFamily="50" charset="-128"/>
              <a:ea typeface="Meiryo UI" panose="020B0604030504040204" pitchFamily="50" charset="-128"/>
              <a:cs typeface="Arial"/>
            </a:endParaRPr>
          </a:p>
        </p:txBody>
      </p:sp>
      <p:sp>
        <p:nvSpPr>
          <p:cNvPr id="27" name="Google Shape;998;p60">
            <a:extLst>
              <a:ext uri="{FF2B5EF4-FFF2-40B4-BE49-F238E27FC236}">
                <a16:creationId xmlns:a16="http://schemas.microsoft.com/office/drawing/2014/main" id="{9A980EFC-FA04-43CF-B022-B626BA317BB3}"/>
              </a:ext>
            </a:extLst>
          </p:cNvPr>
          <p:cNvSpPr/>
          <p:nvPr/>
        </p:nvSpPr>
        <p:spPr>
          <a:xfrm>
            <a:off x="8949997" y="2347387"/>
            <a:ext cx="2803227" cy="919396"/>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授業（プログラム）</a:t>
            </a:r>
            <a:r>
              <a:rPr lang="ja-JP" altLang="en-US" sz="1400" dirty="0">
                <a:solidFill>
                  <a:srgbClr val="203864"/>
                </a:solidFill>
                <a:latin typeface="Meiryo UI" panose="020B0604030504040204" pitchFamily="50" charset="-128"/>
                <a:ea typeface="Meiryo UI" panose="020B0604030504040204" pitchFamily="50" charset="-128"/>
              </a:rPr>
              <a:t>　</a:t>
            </a:r>
            <a:r>
              <a:rPr lang="ja-JP" altLang="en-US" sz="1400" dirty="0">
                <a:solidFill>
                  <a:srgbClr val="203864"/>
                </a:solidFill>
                <a:latin typeface="Meiryo UI" panose="020B0604030504040204" pitchFamily="50" charset="-128"/>
                <a:ea typeface="Meiryo UI" panose="020B0604030504040204" pitchFamily="50" charset="-128"/>
                <a:sym typeface="Arial"/>
              </a:rPr>
              <a:t>実施</a:t>
            </a:r>
            <a:endParaRPr lang="en-US" altLang="ja-JP" sz="1400" dirty="0">
              <a:solidFill>
                <a:srgbClr val="203864"/>
              </a:solidFill>
              <a:latin typeface="Meiryo UI" panose="020B0604030504040204" pitchFamily="50" charset="-128"/>
              <a:ea typeface="Meiryo UI" panose="020B0604030504040204" pitchFamily="50" charset="-128"/>
              <a:sym typeface="Arial"/>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「次世代人材ルーブリック」の実施</a:t>
            </a:r>
            <a:r>
              <a:rPr lang="ja-JP" altLang="en-US" sz="1400" dirty="0">
                <a:solidFill>
                  <a:srgbClr val="203864"/>
                </a:solidFill>
                <a:latin typeface="Meiryo UI" panose="020B0604030504040204" pitchFamily="50" charset="-128"/>
                <a:ea typeface="Meiryo UI" panose="020B0604030504040204" pitchFamily="50" charset="-128"/>
                <a:sym typeface="Arial"/>
              </a:rPr>
              <a:t>（年初、各学期末）</a:t>
            </a:r>
            <a:endParaRPr sz="1400" dirty="0">
              <a:solidFill>
                <a:srgbClr val="203864"/>
              </a:solidFill>
              <a:latin typeface="Meiryo UI" panose="020B0604030504040204" pitchFamily="50" charset="-128"/>
              <a:ea typeface="Meiryo UI" panose="020B0604030504040204" pitchFamily="50" charset="-128"/>
              <a:sym typeface="Arial"/>
            </a:endParaRPr>
          </a:p>
        </p:txBody>
      </p:sp>
      <p:sp>
        <p:nvSpPr>
          <p:cNvPr id="28" name="Google Shape;999;p60">
            <a:extLst>
              <a:ext uri="{FF2B5EF4-FFF2-40B4-BE49-F238E27FC236}">
                <a16:creationId xmlns:a16="http://schemas.microsoft.com/office/drawing/2014/main" id="{2715C930-92D6-6644-407E-0AA0E1D5F879}"/>
              </a:ext>
            </a:extLst>
          </p:cNvPr>
          <p:cNvSpPr/>
          <p:nvPr/>
        </p:nvSpPr>
        <p:spPr>
          <a:xfrm>
            <a:off x="8949997" y="4976169"/>
            <a:ext cx="2803227" cy="1563435"/>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ルーブリック実施</a:t>
            </a:r>
            <a:r>
              <a:rPr lang="ja-JP" altLang="en-US" sz="1400" dirty="0">
                <a:solidFill>
                  <a:srgbClr val="203864"/>
                </a:solidFill>
                <a:latin typeface="Meiryo UI" panose="020B0604030504040204" pitchFamily="50" charset="-128"/>
                <a:ea typeface="Meiryo UI" panose="020B0604030504040204" pitchFamily="50" charset="-128"/>
              </a:rPr>
              <a:t>および</a:t>
            </a:r>
            <a:r>
              <a:rPr lang="ja-JP" altLang="en-US" sz="1400" dirty="0">
                <a:solidFill>
                  <a:srgbClr val="203864"/>
                </a:solidFill>
                <a:latin typeface="Meiryo UI" panose="020B0604030504040204" pitchFamily="50" charset="-128"/>
                <a:ea typeface="Meiryo UI" panose="020B0604030504040204" pitchFamily="50" charset="-128"/>
                <a:sym typeface="Arial"/>
              </a:rPr>
              <a:t>集計</a:t>
            </a: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目指す人物像と生徒の姿勢・スキルとのギャップの可視化</a:t>
            </a: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実施・運営体制見直し</a:t>
            </a:r>
            <a:endParaRPr sz="1400" dirty="0">
              <a:solidFill>
                <a:srgbClr val="203864"/>
              </a:solidFill>
              <a:latin typeface="Meiryo UI" panose="020B0604030504040204" pitchFamily="50" charset="-128"/>
              <a:ea typeface="Meiryo UI" panose="020B0604030504040204" pitchFamily="50" charset="-128"/>
            </a:endParaRPr>
          </a:p>
        </p:txBody>
      </p:sp>
      <p:sp>
        <p:nvSpPr>
          <p:cNvPr id="29" name="Google Shape;1000;p60">
            <a:extLst>
              <a:ext uri="{FF2B5EF4-FFF2-40B4-BE49-F238E27FC236}">
                <a16:creationId xmlns:a16="http://schemas.microsoft.com/office/drawing/2014/main" id="{7B792EFE-A2B6-01F1-1EFF-BFE61B542A35}"/>
              </a:ext>
            </a:extLst>
          </p:cNvPr>
          <p:cNvSpPr/>
          <p:nvPr/>
        </p:nvSpPr>
        <p:spPr>
          <a:xfrm>
            <a:off x="3355406" y="4976169"/>
            <a:ext cx="2469224" cy="1563435"/>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学習状況の振り返りによる翌年度のカリキュラムのご提示</a:t>
            </a:r>
            <a:endParaRPr lang="en-US" altLang="ja-JP" sz="1400" dirty="0">
              <a:solidFill>
                <a:srgbClr val="203864"/>
              </a:solidFill>
              <a:latin typeface="Meiryo UI" panose="020B0604030504040204" pitchFamily="50" charset="-128"/>
              <a:ea typeface="Meiryo UI" panose="020B0604030504040204" pitchFamily="50" charset="-128"/>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学校運営協議会等での活動報告や成果報告を実施</a:t>
            </a:r>
          </a:p>
          <a:p>
            <a:pPr marL="179388" indent="-179388">
              <a:spcAft>
                <a:spcPts val="600"/>
              </a:spcAft>
              <a:buClr>
                <a:srgbClr val="203864"/>
              </a:buClr>
              <a:buSzPts val="1600"/>
              <a:buFont typeface="Arial"/>
              <a:buChar char="•"/>
            </a:pPr>
            <a:endParaRPr lang="ja-JP" altLang="en-US" sz="1400" dirty="0">
              <a:solidFill>
                <a:srgbClr val="203864"/>
              </a:solidFill>
              <a:latin typeface="Meiryo UI" panose="020B0604030504040204" pitchFamily="50" charset="-128"/>
              <a:ea typeface="Meiryo UI" panose="020B0604030504040204" pitchFamily="50" charset="-128"/>
            </a:endParaRPr>
          </a:p>
        </p:txBody>
      </p:sp>
      <p:sp>
        <p:nvSpPr>
          <p:cNvPr id="30" name="Google Shape;1001;p60">
            <a:extLst>
              <a:ext uri="{FF2B5EF4-FFF2-40B4-BE49-F238E27FC236}">
                <a16:creationId xmlns:a16="http://schemas.microsoft.com/office/drawing/2014/main" id="{205FD4EA-1882-5DB9-EAF3-501032D146FC}"/>
              </a:ext>
            </a:extLst>
          </p:cNvPr>
          <p:cNvSpPr/>
          <p:nvPr/>
        </p:nvSpPr>
        <p:spPr>
          <a:xfrm>
            <a:off x="3235658" y="2347387"/>
            <a:ext cx="2420610" cy="1085504"/>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学校の教育目標に基づいた年間カリキュラム策定</a:t>
            </a:r>
            <a:endParaRPr lang="en-US" altLang="ja-JP" sz="1400" dirty="0">
              <a:solidFill>
                <a:srgbClr val="203864"/>
              </a:solidFill>
              <a:latin typeface="Meiryo UI" panose="020B0604030504040204" pitchFamily="50" charset="-128"/>
              <a:ea typeface="Meiryo UI" panose="020B0604030504040204" pitchFamily="50" charset="-128"/>
              <a:sym typeface="Arial"/>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学校の現状と課題に応じた教育プログラムの選定</a:t>
            </a:r>
            <a:endParaRPr lang="en-US" altLang="ja-JP" sz="1400" dirty="0">
              <a:solidFill>
                <a:srgbClr val="203864"/>
              </a:solidFill>
              <a:latin typeface="Meiryo UI" panose="020B0604030504040204" pitchFamily="50" charset="-128"/>
              <a:ea typeface="Meiryo UI" panose="020B0604030504040204" pitchFamily="50" charset="-128"/>
              <a:sym typeface="Arial"/>
            </a:endParaRPr>
          </a:p>
        </p:txBody>
      </p:sp>
      <p:cxnSp>
        <p:nvCxnSpPr>
          <p:cNvPr id="31" name="直線コネクタ 30">
            <a:extLst>
              <a:ext uri="{FF2B5EF4-FFF2-40B4-BE49-F238E27FC236}">
                <a16:creationId xmlns:a16="http://schemas.microsoft.com/office/drawing/2014/main" id="{FA8F8B1D-DE6B-3F0A-ECA4-7B48173A8534}"/>
              </a:ext>
            </a:extLst>
          </p:cNvPr>
          <p:cNvCxnSpPr>
            <a:cxnSpLocks/>
          </p:cNvCxnSpPr>
          <p:nvPr/>
        </p:nvCxnSpPr>
        <p:spPr>
          <a:xfrm>
            <a:off x="746976" y="3753155"/>
            <a:ext cx="1671129"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F25D75E-F853-D682-7588-80EAA868DE5A}"/>
              </a:ext>
            </a:extLst>
          </p:cNvPr>
          <p:cNvCxnSpPr>
            <a:cxnSpLocks/>
          </p:cNvCxnSpPr>
          <p:nvPr/>
        </p:nvCxnSpPr>
        <p:spPr>
          <a:xfrm>
            <a:off x="3253532" y="2207279"/>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1826787-246E-9E87-37BA-FA9411F72178}"/>
              </a:ext>
            </a:extLst>
          </p:cNvPr>
          <p:cNvCxnSpPr>
            <a:cxnSpLocks/>
          </p:cNvCxnSpPr>
          <p:nvPr/>
        </p:nvCxnSpPr>
        <p:spPr>
          <a:xfrm>
            <a:off x="9620454" y="2207279"/>
            <a:ext cx="2069730"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46BD771-F2AD-8462-F3E6-04E3E5ACC773}"/>
              </a:ext>
            </a:extLst>
          </p:cNvPr>
          <p:cNvCxnSpPr>
            <a:cxnSpLocks/>
          </p:cNvCxnSpPr>
          <p:nvPr/>
        </p:nvCxnSpPr>
        <p:spPr>
          <a:xfrm>
            <a:off x="3224226" y="4807290"/>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09504BD-CEA9-CB2B-3E4E-46C9F2B024EA}"/>
              </a:ext>
            </a:extLst>
          </p:cNvPr>
          <p:cNvCxnSpPr>
            <a:cxnSpLocks/>
          </p:cNvCxnSpPr>
          <p:nvPr/>
        </p:nvCxnSpPr>
        <p:spPr>
          <a:xfrm>
            <a:off x="9127862" y="4807290"/>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1E23BCF8-E958-A1C9-D6A1-D1DF23F3A9AB}"/>
              </a:ext>
            </a:extLst>
          </p:cNvPr>
          <p:cNvPicPr>
            <a:picLocks noChangeAspect="1"/>
          </p:cNvPicPr>
          <p:nvPr/>
        </p:nvPicPr>
        <p:blipFill>
          <a:blip r:embed="rId8"/>
          <a:stretch>
            <a:fillRect/>
          </a:stretch>
        </p:blipFill>
        <p:spPr>
          <a:xfrm>
            <a:off x="7669001" y="5720761"/>
            <a:ext cx="1305092" cy="913850"/>
          </a:xfrm>
          <a:prstGeom prst="rect">
            <a:avLst/>
          </a:prstGeom>
          <a:ln>
            <a:solidFill>
              <a:schemeClr val="bg1">
                <a:lumMod val="75000"/>
              </a:schemeClr>
            </a:solidFill>
          </a:ln>
        </p:spPr>
      </p:pic>
      <p:pic>
        <p:nvPicPr>
          <p:cNvPr id="37" name="Google Shape;128;p5">
            <a:extLst>
              <a:ext uri="{FF2B5EF4-FFF2-40B4-BE49-F238E27FC236}">
                <a16:creationId xmlns:a16="http://schemas.microsoft.com/office/drawing/2014/main" id="{A3B9CE66-1B4A-B971-C714-BE97AA34E993}"/>
              </a:ext>
            </a:extLst>
          </p:cNvPr>
          <p:cNvPicPr preferRelativeResize="0"/>
          <p:nvPr/>
        </p:nvPicPr>
        <p:blipFill rotWithShape="1">
          <a:blip r:embed="rId9">
            <a:alphaModFix/>
          </a:blip>
          <a:srcRect/>
          <a:stretch/>
        </p:blipFill>
        <p:spPr>
          <a:xfrm>
            <a:off x="3422231" y="3349081"/>
            <a:ext cx="1281989" cy="721119"/>
          </a:xfrm>
          <a:prstGeom prst="rect">
            <a:avLst/>
          </a:prstGeom>
          <a:noFill/>
          <a:ln w="9525" cap="flat" cmpd="sng">
            <a:solidFill>
              <a:schemeClr val="bg1">
                <a:lumMod val="75000"/>
              </a:schemeClr>
            </a:solidFill>
            <a:prstDash val="solid"/>
            <a:round/>
            <a:headEnd type="none" w="sm" len="sm"/>
            <a:tailEnd type="none" w="sm" len="sm"/>
          </a:ln>
        </p:spPr>
      </p:pic>
      <p:pic>
        <p:nvPicPr>
          <p:cNvPr id="38" name="Google Shape;124;p5">
            <a:extLst>
              <a:ext uri="{FF2B5EF4-FFF2-40B4-BE49-F238E27FC236}">
                <a16:creationId xmlns:a16="http://schemas.microsoft.com/office/drawing/2014/main" id="{95358624-B512-DF4A-F19C-ED1F8DA9D924}"/>
              </a:ext>
            </a:extLst>
          </p:cNvPr>
          <p:cNvPicPr preferRelativeResize="0"/>
          <p:nvPr/>
        </p:nvPicPr>
        <p:blipFill rotWithShape="1">
          <a:blip r:embed="rId10">
            <a:alphaModFix/>
          </a:blip>
          <a:srcRect/>
          <a:stretch/>
        </p:blipFill>
        <p:spPr>
          <a:xfrm>
            <a:off x="4687704" y="3457167"/>
            <a:ext cx="1123339" cy="631878"/>
          </a:xfrm>
          <a:prstGeom prst="rect">
            <a:avLst/>
          </a:prstGeom>
          <a:noFill/>
          <a:ln w="9525" cap="flat" cmpd="sng">
            <a:solidFill>
              <a:schemeClr val="bg1">
                <a:lumMod val="75000"/>
              </a:schemeClr>
            </a:solidFill>
            <a:prstDash val="solid"/>
            <a:round/>
            <a:headEnd type="none" w="sm" len="sm"/>
            <a:tailEnd type="none" w="sm" len="sm"/>
          </a:ln>
        </p:spPr>
      </p:pic>
      <p:pic>
        <p:nvPicPr>
          <p:cNvPr id="39" name="Google Shape;975;p59" descr="アイコン が含まれている画像&#10;&#10;自動的に生成された説明">
            <a:extLst>
              <a:ext uri="{FF2B5EF4-FFF2-40B4-BE49-F238E27FC236}">
                <a16:creationId xmlns:a16="http://schemas.microsoft.com/office/drawing/2014/main" id="{7D89A138-89E3-C2BB-3DA4-30D7E681B92F}"/>
              </a:ext>
            </a:extLst>
          </p:cNvPr>
          <p:cNvPicPr preferRelativeResize="0"/>
          <p:nvPr/>
        </p:nvPicPr>
        <p:blipFill rotWithShape="1">
          <a:blip r:embed="rId11">
            <a:alphaModFix/>
          </a:blip>
          <a:srcRect l="12353" t="15278" r="8333" b="17523"/>
          <a:stretch/>
        </p:blipFill>
        <p:spPr>
          <a:xfrm>
            <a:off x="5823271" y="5721552"/>
            <a:ext cx="1128526" cy="956144"/>
          </a:xfrm>
          <a:prstGeom prst="rect">
            <a:avLst/>
          </a:prstGeom>
          <a:noFill/>
          <a:ln>
            <a:noFill/>
          </a:ln>
        </p:spPr>
      </p:pic>
      <p:sp>
        <p:nvSpPr>
          <p:cNvPr id="40" name="矢印: 五方向 39">
            <a:extLst>
              <a:ext uri="{FF2B5EF4-FFF2-40B4-BE49-F238E27FC236}">
                <a16:creationId xmlns:a16="http://schemas.microsoft.com/office/drawing/2014/main" id="{D756E734-6D17-8329-7DC8-D48B1281CC29}"/>
              </a:ext>
            </a:extLst>
          </p:cNvPr>
          <p:cNvSpPr/>
          <p:nvPr/>
        </p:nvSpPr>
        <p:spPr>
          <a:xfrm>
            <a:off x="3434117" y="4002032"/>
            <a:ext cx="1080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カリキュラム設計書</a:t>
            </a:r>
          </a:p>
        </p:txBody>
      </p:sp>
      <p:sp>
        <p:nvSpPr>
          <p:cNvPr id="41" name="矢印: 五方向 40">
            <a:extLst>
              <a:ext uri="{FF2B5EF4-FFF2-40B4-BE49-F238E27FC236}">
                <a16:creationId xmlns:a16="http://schemas.microsoft.com/office/drawing/2014/main" id="{84AC1A44-8B36-C2F1-6D03-FD1F52822EB4}"/>
              </a:ext>
            </a:extLst>
          </p:cNvPr>
          <p:cNvSpPr/>
          <p:nvPr/>
        </p:nvSpPr>
        <p:spPr>
          <a:xfrm>
            <a:off x="8882094" y="6430508"/>
            <a:ext cx="1188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ルーブリック評価ツール</a:t>
            </a:r>
          </a:p>
        </p:txBody>
      </p:sp>
      <p:pic>
        <p:nvPicPr>
          <p:cNvPr id="42" name="図 41">
            <a:extLst>
              <a:ext uri="{FF2B5EF4-FFF2-40B4-BE49-F238E27FC236}">
                <a16:creationId xmlns:a16="http://schemas.microsoft.com/office/drawing/2014/main" id="{B9E3BE7E-A2F7-0A93-D9D8-F2B612822E49}"/>
              </a:ext>
            </a:extLst>
          </p:cNvPr>
          <p:cNvPicPr>
            <a:picLocks noChangeAspect="1"/>
          </p:cNvPicPr>
          <p:nvPr/>
        </p:nvPicPr>
        <p:blipFill>
          <a:blip r:embed="rId12"/>
          <a:stretch>
            <a:fillRect/>
          </a:stretch>
        </p:blipFill>
        <p:spPr>
          <a:xfrm>
            <a:off x="9222121" y="3331607"/>
            <a:ext cx="1308050" cy="735921"/>
          </a:xfrm>
          <a:prstGeom prst="rect">
            <a:avLst/>
          </a:prstGeom>
        </p:spPr>
      </p:pic>
      <p:sp>
        <p:nvSpPr>
          <p:cNvPr id="43" name="矢印: 五方向 42">
            <a:extLst>
              <a:ext uri="{FF2B5EF4-FFF2-40B4-BE49-F238E27FC236}">
                <a16:creationId xmlns:a16="http://schemas.microsoft.com/office/drawing/2014/main" id="{0915682F-A718-0BFD-10B2-D340E4873506}"/>
              </a:ext>
            </a:extLst>
          </p:cNvPr>
          <p:cNvSpPr/>
          <p:nvPr/>
        </p:nvSpPr>
        <p:spPr>
          <a:xfrm>
            <a:off x="9870531" y="3973912"/>
            <a:ext cx="936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経過レポート</a:t>
            </a:r>
          </a:p>
        </p:txBody>
      </p:sp>
      <p:pic>
        <p:nvPicPr>
          <p:cNvPr id="44" name="図 43">
            <a:extLst>
              <a:ext uri="{FF2B5EF4-FFF2-40B4-BE49-F238E27FC236}">
                <a16:creationId xmlns:a16="http://schemas.microsoft.com/office/drawing/2014/main" id="{8D77FDAF-D2C6-B4CE-615C-E6975FA16950}"/>
              </a:ext>
            </a:extLst>
          </p:cNvPr>
          <p:cNvPicPr>
            <a:picLocks noChangeAspect="1"/>
          </p:cNvPicPr>
          <p:nvPr/>
        </p:nvPicPr>
        <p:blipFill>
          <a:blip r:embed="rId13"/>
          <a:stretch>
            <a:fillRect/>
          </a:stretch>
        </p:blipFill>
        <p:spPr>
          <a:xfrm>
            <a:off x="4195506" y="6058331"/>
            <a:ext cx="1267514" cy="709707"/>
          </a:xfrm>
          <a:prstGeom prst="rect">
            <a:avLst/>
          </a:prstGeom>
        </p:spPr>
      </p:pic>
      <p:sp>
        <p:nvSpPr>
          <p:cNvPr id="45" name="矢印: 五方向 44">
            <a:extLst>
              <a:ext uri="{FF2B5EF4-FFF2-40B4-BE49-F238E27FC236}">
                <a16:creationId xmlns:a16="http://schemas.microsoft.com/office/drawing/2014/main" id="{85FCD2B3-3937-C3B4-4597-4FB204239FBE}"/>
              </a:ext>
            </a:extLst>
          </p:cNvPr>
          <p:cNvSpPr/>
          <p:nvPr/>
        </p:nvSpPr>
        <p:spPr>
          <a:xfrm>
            <a:off x="3324469" y="6511929"/>
            <a:ext cx="1188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活動振り返りレポート</a:t>
            </a:r>
          </a:p>
        </p:txBody>
      </p:sp>
      <p:sp>
        <p:nvSpPr>
          <p:cNvPr id="46" name="テキスト プレースホルダー 2">
            <a:extLst>
              <a:ext uri="{FF2B5EF4-FFF2-40B4-BE49-F238E27FC236}">
                <a16:creationId xmlns:a16="http://schemas.microsoft.com/office/drawing/2014/main" id="{D88D2A3C-BF4A-05E5-A770-74EFE901B5A9}"/>
              </a:ext>
            </a:extLst>
          </p:cNvPr>
          <p:cNvSpPr>
            <a:spLocks noGrp="1"/>
          </p:cNvSpPr>
          <p:nvPr>
            <p:ph type="body" sz="quarter" idx="12"/>
          </p:nvPr>
        </p:nvSpPr>
        <p:spPr>
          <a:xfrm>
            <a:off x="381000" y="952501"/>
            <a:ext cx="11430000" cy="762000"/>
          </a:xfrm>
        </p:spPr>
        <p:txBody>
          <a:bodyPr/>
          <a:lstStyle/>
          <a:p>
            <a:r>
              <a:rPr lang="ja-JP" altLang="en-US" sz="2000" b="0" i="0" dirty="0">
                <a:solidFill>
                  <a:srgbClr val="000000"/>
                </a:solidFill>
                <a:effectLst/>
                <a:latin typeface="Meiryo UI" panose="020B0604030504040204" pitchFamily="50" charset="-128"/>
                <a:ea typeface="Meiryo UI" panose="020B0604030504040204" pitchFamily="50" charset="-128"/>
              </a:rPr>
              <a:t>次世代教育・産官学民連携機構（</a:t>
            </a:r>
            <a:r>
              <a:rPr lang="en-US" altLang="ja-JP" sz="2000" b="0" i="0" dirty="0">
                <a:solidFill>
                  <a:srgbClr val="000000"/>
                </a:solidFill>
                <a:effectLst/>
                <a:latin typeface="Meiryo UI" panose="020B0604030504040204" pitchFamily="50" charset="-128"/>
                <a:ea typeface="Meiryo UI" panose="020B0604030504040204" pitchFamily="50" charset="-128"/>
              </a:rPr>
              <a:t>CIE</a:t>
            </a:r>
            <a:r>
              <a:rPr lang="ja-JP" altLang="en-US" sz="2000" b="0" i="0" dirty="0">
                <a:solidFill>
                  <a:srgbClr val="000000"/>
                </a:solidFill>
                <a:effectLst/>
                <a:latin typeface="Meiryo UI" panose="020B0604030504040204" pitchFamily="50" charset="-128"/>
                <a:ea typeface="Meiryo UI" panose="020B0604030504040204" pitchFamily="50" charset="-128"/>
              </a:rPr>
              <a:t>）は、学校と地域が一体となり、社会の課題や生徒の特性に合わせて柔軟かつ継続的に教育課程を改善する「カリキュラムマネジメント」を支援します。</a:t>
            </a:r>
            <a:endParaRPr lang="en-US" altLang="ja-JP" sz="2000" i="0" dirty="0">
              <a:effectLst/>
              <a:latin typeface="Meiryo UI" panose="020B0604030504040204" pitchFamily="50" charset="-128"/>
              <a:ea typeface="Meiryo UI" panose="020B0604030504040204" pitchFamily="50" charset="-128"/>
            </a:endParaRPr>
          </a:p>
          <a:p>
            <a:endParaRPr lang="ja-JP" altLang="en-US" dirty="0"/>
          </a:p>
          <a:p>
            <a:endParaRPr kumimoji="1" lang="ja-JP" altLang="en-US" dirty="0"/>
          </a:p>
        </p:txBody>
      </p:sp>
    </p:spTree>
    <p:extLst>
      <p:ext uri="{BB962C8B-B14F-4D97-AF65-F5344CB8AC3E}">
        <p14:creationId xmlns:p14="http://schemas.microsoft.com/office/powerpoint/2010/main" val="16972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22BC7-B96B-942A-7B09-8979B1D683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A0EB11-E6D7-CD11-46EF-CB097978AB8D}"/>
              </a:ext>
            </a:extLst>
          </p:cNvPr>
          <p:cNvSpPr>
            <a:spLocks noGrp="1"/>
          </p:cNvSpPr>
          <p:nvPr>
            <p:ph type="title"/>
          </p:nvPr>
        </p:nvSpPr>
        <p:spPr/>
        <p:txBody>
          <a:bodyPr/>
          <a:lstStyle/>
          <a:p>
            <a:r>
              <a:rPr kumimoji="1" lang="ja-JP" altLang="en-US" dirty="0"/>
              <a:t>カリキュラムマネジメント：近年の学校支援実績</a:t>
            </a:r>
          </a:p>
        </p:txBody>
      </p:sp>
      <p:sp>
        <p:nvSpPr>
          <p:cNvPr id="40" name="正方形/長方形 33">
            <a:extLst>
              <a:ext uri="{FF2B5EF4-FFF2-40B4-BE49-F238E27FC236}">
                <a16:creationId xmlns:a16="http://schemas.microsoft.com/office/drawing/2014/main" id="{A621215F-47C1-D0F3-803A-BF5806A8B52B}"/>
              </a:ext>
            </a:extLst>
          </p:cNvPr>
          <p:cNvSpPr/>
          <p:nvPr/>
        </p:nvSpPr>
        <p:spPr>
          <a:xfrm>
            <a:off x="7981885" y="1018405"/>
            <a:ext cx="3829115"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今後の方針</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32">
            <a:extLst>
              <a:ext uri="{FF2B5EF4-FFF2-40B4-BE49-F238E27FC236}">
                <a16:creationId xmlns:a16="http://schemas.microsoft.com/office/drawing/2014/main" id="{A4085E72-602A-F2FE-4F29-6F01ABB9C465}"/>
              </a:ext>
            </a:extLst>
          </p:cNvPr>
          <p:cNvSpPr/>
          <p:nvPr/>
        </p:nvSpPr>
        <p:spPr>
          <a:xfrm>
            <a:off x="4648184" y="1005190"/>
            <a:ext cx="3220711"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学校が直面している課題</a:t>
            </a:r>
          </a:p>
        </p:txBody>
      </p:sp>
      <p:sp>
        <p:nvSpPr>
          <p:cNvPr id="47" name="正方形/長方形 40">
            <a:extLst>
              <a:ext uri="{FF2B5EF4-FFF2-40B4-BE49-F238E27FC236}">
                <a16:creationId xmlns:a16="http://schemas.microsoft.com/office/drawing/2014/main" id="{10A1036E-F6F9-749A-CC50-D1DA62DDBC5B}"/>
              </a:ext>
            </a:extLst>
          </p:cNvPr>
          <p:cNvSpPr/>
          <p:nvPr/>
        </p:nvSpPr>
        <p:spPr>
          <a:xfrm>
            <a:off x="7981885" y="1535166"/>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社会に出て必要な「資質」「能力」について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月にインプット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行事後プレゼンを行う活動を継続</a:t>
            </a:r>
          </a:p>
        </p:txBody>
      </p:sp>
      <p:sp>
        <p:nvSpPr>
          <p:cNvPr id="49" name="正方形/長方形 52">
            <a:extLst>
              <a:ext uri="{FF2B5EF4-FFF2-40B4-BE49-F238E27FC236}">
                <a16:creationId xmlns:a16="http://schemas.microsoft.com/office/drawing/2014/main" id="{6F987273-DC8A-93AC-AFA2-8E28E0E1FBE6}"/>
              </a:ext>
            </a:extLst>
          </p:cNvPr>
          <p:cNvSpPr/>
          <p:nvPr/>
        </p:nvSpPr>
        <p:spPr>
          <a:xfrm>
            <a:off x="4648184" y="1535166"/>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多様な大人と関わる機会を作りきれていない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発信力を高めたい</a:t>
            </a:r>
            <a:endParaRPr kumimoji="1" lang="en-US" altLang="ja-JP"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8">
            <a:extLst>
              <a:ext uri="{FF2B5EF4-FFF2-40B4-BE49-F238E27FC236}">
                <a16:creationId xmlns:a16="http://schemas.microsoft.com/office/drawing/2014/main" id="{372D943F-98E6-211F-1E9B-036B3523EA04}"/>
              </a:ext>
            </a:extLst>
          </p:cNvPr>
          <p:cNvSpPr/>
          <p:nvPr/>
        </p:nvSpPr>
        <p:spPr>
          <a:xfrm>
            <a:off x="7981885" y="2271955"/>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年度も、年間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回の授業を支援する（カリキュラムを作成）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p>
        </p:txBody>
      </p:sp>
      <p:sp>
        <p:nvSpPr>
          <p:cNvPr id="50" name="正方形/長方形 55">
            <a:extLst>
              <a:ext uri="{FF2B5EF4-FFF2-40B4-BE49-F238E27FC236}">
                <a16:creationId xmlns:a16="http://schemas.microsoft.com/office/drawing/2014/main" id="{319E5D05-9C9F-2C39-7E70-0B7118CCAA93}"/>
              </a:ext>
            </a:extLst>
          </p:cNvPr>
          <p:cNvSpPr/>
          <p:nvPr/>
        </p:nvSpPr>
        <p:spPr>
          <a:xfrm>
            <a:off x="4648184" y="2271955"/>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プレゼンテーション実践を実施</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社会をよくするコンテストに取り組みたい</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48">
            <a:extLst>
              <a:ext uri="{FF2B5EF4-FFF2-40B4-BE49-F238E27FC236}">
                <a16:creationId xmlns:a16="http://schemas.microsoft.com/office/drawing/2014/main" id="{66527989-532C-FF69-62B7-FE4DAFA1195C}"/>
              </a:ext>
            </a:extLst>
          </p:cNvPr>
          <p:cNvSpPr/>
          <p:nvPr/>
        </p:nvSpPr>
        <p:spPr>
          <a:xfrm>
            <a:off x="7981885" y="3008743"/>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年度は、年間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「デザイン思考</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Labo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」の運営に協力</a:t>
            </a:r>
          </a:p>
        </p:txBody>
      </p:sp>
      <p:sp>
        <p:nvSpPr>
          <p:cNvPr id="58" name="正方形/長方形 55">
            <a:extLst>
              <a:ext uri="{FF2B5EF4-FFF2-40B4-BE49-F238E27FC236}">
                <a16:creationId xmlns:a16="http://schemas.microsoft.com/office/drawing/2014/main" id="{0245C3F1-74DB-2B7A-5854-BB66F6B562BA}"/>
              </a:ext>
            </a:extLst>
          </p:cNvPr>
          <p:cNvSpPr/>
          <p:nvPr/>
        </p:nvSpPr>
        <p:spPr>
          <a:xfrm>
            <a:off x="4648184" y="3008743"/>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生徒の自己肯定感が低い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STEAM</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教育を土曜講座で始めていきたい</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47">
            <a:extLst>
              <a:ext uri="{FF2B5EF4-FFF2-40B4-BE49-F238E27FC236}">
                <a16:creationId xmlns:a16="http://schemas.microsoft.com/office/drawing/2014/main" id="{115F7961-9EA1-DE89-1B50-9256EDFE2460}"/>
              </a:ext>
            </a:extLst>
          </p:cNvPr>
          <p:cNvSpPr/>
          <p:nvPr/>
        </p:nvSpPr>
        <p:spPr>
          <a:xfrm>
            <a:off x="7981885" y="3745531"/>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公立高校の探究学習のモデル化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54">
            <a:extLst>
              <a:ext uri="{FF2B5EF4-FFF2-40B4-BE49-F238E27FC236}">
                <a16:creationId xmlns:a16="http://schemas.microsoft.com/office/drawing/2014/main" id="{DCA0B42A-0449-7F74-CFC3-B20215A6FF9C}"/>
              </a:ext>
            </a:extLst>
          </p:cNvPr>
          <p:cNvSpPr/>
          <p:nvPr/>
        </p:nvSpPr>
        <p:spPr>
          <a:xfrm>
            <a:off x="4648184" y="3745531"/>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探究の時間は学校行事の時間</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周辺は住宅か病院しかない</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47">
            <a:extLst>
              <a:ext uri="{FF2B5EF4-FFF2-40B4-BE49-F238E27FC236}">
                <a16:creationId xmlns:a16="http://schemas.microsoft.com/office/drawing/2014/main" id="{7B239AF2-A09B-6F56-C603-65BF575223EE}"/>
              </a:ext>
            </a:extLst>
          </p:cNvPr>
          <p:cNvSpPr/>
          <p:nvPr/>
        </p:nvSpPr>
        <p:spPr>
          <a:xfrm>
            <a:off x="7981885" y="5955896"/>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ja-JP" altLang="en-US" sz="1050" dirty="0">
                <a:solidFill>
                  <a:prstClr val="black"/>
                </a:solidFill>
                <a:latin typeface="Meiryo UI" panose="020B0604030504040204" pitchFamily="50" charset="-128"/>
                <a:ea typeface="Meiryo UI" panose="020B0604030504040204" pitchFamily="50" charset="-128"/>
              </a:rPr>
              <a:t>起業家模擬体験</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＋地域の課題解決学習</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54">
            <a:extLst>
              <a:ext uri="{FF2B5EF4-FFF2-40B4-BE49-F238E27FC236}">
                <a16:creationId xmlns:a16="http://schemas.microsoft.com/office/drawing/2014/main" id="{6F7748F5-6BC8-BE11-7D06-D43055DB6578}"/>
              </a:ext>
            </a:extLst>
          </p:cNvPr>
          <p:cNvSpPr/>
          <p:nvPr/>
        </p:nvSpPr>
        <p:spPr>
          <a:xfrm>
            <a:off x="4648184" y="5955896"/>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職場体験が難しくなっている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代替の探究活動が必要</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46">
            <a:extLst>
              <a:ext uri="{FF2B5EF4-FFF2-40B4-BE49-F238E27FC236}">
                <a16:creationId xmlns:a16="http://schemas.microsoft.com/office/drawing/2014/main" id="{C5ACED69-7EF8-32F3-B120-67F045714BC7}"/>
              </a:ext>
            </a:extLst>
          </p:cNvPr>
          <p:cNvSpPr/>
          <p:nvPr/>
        </p:nvSpPr>
        <p:spPr>
          <a:xfrm>
            <a:off x="7981885" y="4482319"/>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総合的な学習の時間でのテーマを軸に、生徒が多様な人と関われるカリキュラムを検討中</a:t>
            </a:r>
          </a:p>
        </p:txBody>
      </p:sp>
      <p:sp>
        <p:nvSpPr>
          <p:cNvPr id="88" name="正方形/長方形 53">
            <a:extLst>
              <a:ext uri="{FF2B5EF4-FFF2-40B4-BE49-F238E27FC236}">
                <a16:creationId xmlns:a16="http://schemas.microsoft.com/office/drawing/2014/main" id="{D80F48FC-6ABF-A1B6-5E02-5216A5141FE7}"/>
              </a:ext>
            </a:extLst>
          </p:cNvPr>
          <p:cNvSpPr/>
          <p:nvPr/>
        </p:nvSpPr>
        <p:spPr>
          <a:xfrm>
            <a:off x="4648184" y="4482319"/>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生徒が大人と関わる機会が少なく、視野が狭い</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46">
            <a:extLst>
              <a:ext uri="{FF2B5EF4-FFF2-40B4-BE49-F238E27FC236}">
                <a16:creationId xmlns:a16="http://schemas.microsoft.com/office/drawing/2014/main" id="{6FA6A14B-491A-E3CC-4E61-19F369542B29}"/>
              </a:ext>
            </a:extLst>
          </p:cNvPr>
          <p:cNvSpPr/>
          <p:nvPr/>
        </p:nvSpPr>
        <p:spPr>
          <a:xfrm>
            <a:off x="7981885" y="5219108"/>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毎年のルーブリックの結果を受け取</a:t>
            </a:r>
            <a:r>
              <a:rPr lang="ja-JP" altLang="en-US" sz="1050" dirty="0">
                <a:solidFill>
                  <a:srgbClr val="000000"/>
                </a:solidFill>
                <a:latin typeface="Meiryo UI" panose="020B0604030504040204" pitchFamily="50" charset="-128"/>
                <a:ea typeface="Meiryo UI" panose="020B0604030504040204" pitchFamily="50" charset="-128"/>
              </a:rPr>
              <a:t>り</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分析を実行</a:t>
            </a:r>
          </a:p>
        </p:txBody>
      </p:sp>
      <p:sp>
        <p:nvSpPr>
          <p:cNvPr id="94" name="正方形/長方形 53">
            <a:extLst>
              <a:ext uri="{FF2B5EF4-FFF2-40B4-BE49-F238E27FC236}">
                <a16:creationId xmlns:a16="http://schemas.microsoft.com/office/drawing/2014/main" id="{097A9133-ED7F-88DE-8836-34BE6F90C8A2}"/>
              </a:ext>
            </a:extLst>
          </p:cNvPr>
          <p:cNvSpPr/>
          <p:nvPr/>
        </p:nvSpPr>
        <p:spPr>
          <a:xfrm>
            <a:off x="4648184" y="5219108"/>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ルーブリック評価を行っているが経年比較を</a:t>
            </a:r>
            <a:r>
              <a:rPr lang="ja-JP" altLang="en-US" sz="1050" dirty="0">
                <a:solidFill>
                  <a:srgbClr val="000000"/>
                </a:solidFill>
                <a:latin typeface="Meiryo UI" panose="020B0604030504040204" pitchFamily="50" charset="-128"/>
                <a:ea typeface="Meiryo UI" panose="020B0604030504040204" pitchFamily="50" charset="-128"/>
              </a:rPr>
              <a:t>したい</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2316A65B-78C0-E2F5-7D35-CD3645F8FFCA}"/>
              </a:ext>
            </a:extLst>
          </p:cNvPr>
          <p:cNvSpPr/>
          <p:nvPr/>
        </p:nvSpPr>
        <p:spPr>
          <a:xfrm>
            <a:off x="2086467" y="1005190"/>
            <a:ext cx="2448725"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学校の特徴</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119">
            <a:extLst>
              <a:ext uri="{FF2B5EF4-FFF2-40B4-BE49-F238E27FC236}">
                <a16:creationId xmlns:a16="http://schemas.microsoft.com/office/drawing/2014/main" id="{5460EE1F-B855-5985-BD21-8B3FC0FB8D4B}"/>
              </a:ext>
            </a:extLst>
          </p:cNvPr>
          <p:cNvSpPr/>
          <p:nvPr/>
        </p:nvSpPr>
        <p:spPr>
          <a:xfrm>
            <a:off x="503434" y="1015322"/>
            <a:ext cx="1462761"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lIns="0" rIns="0"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対象学年</a:t>
            </a:r>
          </a:p>
        </p:txBody>
      </p:sp>
      <p:sp>
        <p:nvSpPr>
          <p:cNvPr id="51" name="正方形/長方形 59">
            <a:extLst>
              <a:ext uri="{FF2B5EF4-FFF2-40B4-BE49-F238E27FC236}">
                <a16:creationId xmlns:a16="http://schemas.microsoft.com/office/drawing/2014/main" id="{9B97506F-3724-5E2C-64FC-194BEC75BF49}"/>
              </a:ext>
            </a:extLst>
          </p:cNvPr>
          <p:cNvSpPr/>
          <p:nvPr/>
        </p:nvSpPr>
        <p:spPr>
          <a:xfrm>
            <a:off x="2086467" y="1535166"/>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年間が終了。</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他学年でも継続希望</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68">
            <a:extLst>
              <a:ext uri="{FF2B5EF4-FFF2-40B4-BE49-F238E27FC236}">
                <a16:creationId xmlns:a16="http://schemas.microsoft.com/office/drawing/2014/main" id="{B7A752D5-728F-E621-57B7-88EFE2778610}"/>
              </a:ext>
            </a:extLst>
          </p:cNvPr>
          <p:cNvSpPr/>
          <p:nvPr/>
        </p:nvSpPr>
        <p:spPr>
          <a:xfrm>
            <a:off x="503434" y="1535166"/>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3" name="正方形/長方形 73">
            <a:extLst>
              <a:ext uri="{FF2B5EF4-FFF2-40B4-BE49-F238E27FC236}">
                <a16:creationId xmlns:a16="http://schemas.microsoft.com/office/drawing/2014/main" id="{EE7C811B-887C-347A-E4BB-DEB920033FE5}"/>
              </a:ext>
            </a:extLst>
          </p:cNvPr>
          <p:cNvSpPr/>
          <p:nvPr/>
        </p:nvSpPr>
        <p:spPr>
          <a:xfrm>
            <a:off x="503434" y="2271955"/>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zh-CN"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61">
            <a:extLst>
              <a:ext uri="{FF2B5EF4-FFF2-40B4-BE49-F238E27FC236}">
                <a16:creationId xmlns:a16="http://schemas.microsoft.com/office/drawing/2014/main" id="{59254663-6FEE-ED57-9F35-91C68D00A00A}"/>
              </a:ext>
            </a:extLst>
          </p:cNvPr>
          <p:cNvSpPr/>
          <p:nvPr/>
        </p:nvSpPr>
        <p:spPr>
          <a:xfrm>
            <a:off x="2086467" y="2271955"/>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毎日通学する通信制</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73">
            <a:extLst>
              <a:ext uri="{FF2B5EF4-FFF2-40B4-BE49-F238E27FC236}">
                <a16:creationId xmlns:a16="http://schemas.microsoft.com/office/drawing/2014/main" id="{7CFDB4C4-16A4-6266-7E89-A5C8E947A6D7}"/>
              </a:ext>
            </a:extLst>
          </p:cNvPr>
          <p:cNvSpPr/>
          <p:nvPr/>
        </p:nvSpPr>
        <p:spPr>
          <a:xfrm>
            <a:off x="503434" y="3008743"/>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61">
            <a:extLst>
              <a:ext uri="{FF2B5EF4-FFF2-40B4-BE49-F238E27FC236}">
                <a16:creationId xmlns:a16="http://schemas.microsoft.com/office/drawing/2014/main" id="{5D1A9E49-FD6A-1DFE-E01F-5CBD53F0CA3E}"/>
              </a:ext>
            </a:extLst>
          </p:cNvPr>
          <p:cNvSpPr/>
          <p:nvPr/>
        </p:nvSpPr>
        <p:spPr>
          <a:xfrm>
            <a:off x="2086467" y="3008743"/>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古い時代に宅地開発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地域ボランティアが多数協力</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1">
            <a:extLst>
              <a:ext uri="{FF2B5EF4-FFF2-40B4-BE49-F238E27FC236}">
                <a16:creationId xmlns:a16="http://schemas.microsoft.com/office/drawing/2014/main" id="{569E2F36-44F9-D92C-5740-309276A400F6}"/>
              </a:ext>
            </a:extLst>
          </p:cNvPr>
          <p:cNvSpPr/>
          <p:nvPr/>
        </p:nvSpPr>
        <p:spPr>
          <a:xfrm>
            <a:off x="2086467" y="3745531"/>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一般的な普通科高校</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探究学習を模索中</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72">
            <a:extLst>
              <a:ext uri="{FF2B5EF4-FFF2-40B4-BE49-F238E27FC236}">
                <a16:creationId xmlns:a16="http://schemas.microsoft.com/office/drawing/2014/main" id="{6C15DC73-733F-09D7-65CB-5EA81BD8D762}"/>
              </a:ext>
            </a:extLst>
          </p:cNvPr>
          <p:cNvSpPr/>
          <p:nvPr/>
        </p:nvSpPr>
        <p:spPr>
          <a:xfrm>
            <a:off x="503434" y="3745531"/>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～２年</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正方形/長方形 61">
            <a:extLst>
              <a:ext uri="{FF2B5EF4-FFF2-40B4-BE49-F238E27FC236}">
                <a16:creationId xmlns:a16="http://schemas.microsoft.com/office/drawing/2014/main" id="{77164062-DBA8-61E4-AA18-3F5AD7BEAFBB}"/>
              </a:ext>
            </a:extLst>
          </p:cNvPr>
          <p:cNvSpPr/>
          <p:nvPr/>
        </p:nvSpPr>
        <p:spPr>
          <a:xfrm>
            <a:off x="2086467" y="5955896"/>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農村部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探究学習を模索中</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2">
            <a:extLst>
              <a:ext uri="{FF2B5EF4-FFF2-40B4-BE49-F238E27FC236}">
                <a16:creationId xmlns:a16="http://schemas.microsoft.com/office/drawing/2014/main" id="{7787BB77-9A40-F656-5A0F-60495039B52B}"/>
              </a:ext>
            </a:extLst>
          </p:cNvPr>
          <p:cNvSpPr/>
          <p:nvPr/>
        </p:nvSpPr>
        <p:spPr>
          <a:xfrm>
            <a:off x="503434" y="5955896"/>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複数校を同内容で支援</a:t>
            </a:r>
            <a:endParaRPr kumimoji="1" lang="zh-C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正方形/長方形 60">
            <a:extLst>
              <a:ext uri="{FF2B5EF4-FFF2-40B4-BE49-F238E27FC236}">
                <a16:creationId xmlns:a16="http://schemas.microsoft.com/office/drawing/2014/main" id="{95251CE3-D32F-1658-EE1E-3206B78573BF}"/>
              </a:ext>
            </a:extLst>
          </p:cNvPr>
          <p:cNvSpPr/>
          <p:nvPr/>
        </p:nvSpPr>
        <p:spPr>
          <a:xfrm>
            <a:off x="2086467" y="4482319"/>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過疎化</a:t>
            </a:r>
            <a:endParaRPr lang="en-US" altLang="ja-JP" sz="1050" dirty="0">
              <a:solidFill>
                <a:srgbClr val="000000"/>
              </a:solidFill>
              <a:latin typeface="Meiryo UI" panose="020B0604030504040204" pitchFamily="50" charset="-128"/>
              <a:ea typeface="Meiryo UI" panose="020B0604030504040204" pitchFamily="50" charset="-128"/>
            </a:endParaRPr>
          </a:p>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地域に根差した教育に取組んでいる学校</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70">
            <a:extLst>
              <a:ext uri="{FF2B5EF4-FFF2-40B4-BE49-F238E27FC236}">
                <a16:creationId xmlns:a16="http://schemas.microsoft.com/office/drawing/2014/main" id="{032E50CC-88A8-A4F2-3584-3988816E8803}"/>
              </a:ext>
            </a:extLst>
          </p:cNvPr>
          <p:cNvSpPr/>
          <p:nvPr/>
        </p:nvSpPr>
        <p:spPr>
          <a:xfrm>
            <a:off x="503434" y="4482319"/>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60">
            <a:extLst>
              <a:ext uri="{FF2B5EF4-FFF2-40B4-BE49-F238E27FC236}">
                <a16:creationId xmlns:a16="http://schemas.microsoft.com/office/drawing/2014/main" id="{316C9C4E-DDB4-CA57-63AC-28AF4E543BF0}"/>
              </a:ext>
            </a:extLst>
          </p:cNvPr>
          <p:cNvSpPr/>
          <p:nvPr/>
        </p:nvSpPr>
        <p:spPr>
          <a:xfrm>
            <a:off x="2086467" y="5219108"/>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国際人の育成</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70">
            <a:extLst>
              <a:ext uri="{FF2B5EF4-FFF2-40B4-BE49-F238E27FC236}">
                <a16:creationId xmlns:a16="http://schemas.microsoft.com/office/drawing/2014/main" id="{A47D4022-C5E2-1E50-8C77-49984A578197}"/>
              </a:ext>
            </a:extLst>
          </p:cNvPr>
          <p:cNvSpPr/>
          <p:nvPr/>
        </p:nvSpPr>
        <p:spPr>
          <a:xfrm>
            <a:off x="503434" y="5219108"/>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8874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317C-E644-6FC9-5B58-F41066FD35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15A1432-6C98-2D60-C641-4CB2DF0E3F1B}"/>
              </a:ext>
            </a:extLst>
          </p:cNvPr>
          <p:cNvSpPr>
            <a:spLocks noGrp="1"/>
          </p:cNvSpPr>
          <p:nvPr>
            <p:ph type="title"/>
          </p:nvPr>
        </p:nvSpPr>
        <p:spPr>
          <a:xfrm>
            <a:off x="1454426" y="2510072"/>
            <a:ext cx="9283148" cy="1837856"/>
          </a:xfrm>
        </p:spPr>
        <p:txBody>
          <a:bodyPr/>
          <a:lstStyle/>
          <a:p>
            <a:pPr algn="ctr">
              <a:lnSpc>
                <a:spcPct val="150000"/>
              </a:lnSpc>
            </a:pPr>
            <a:r>
              <a:rPr lang="ja-JP" altLang="en-US" sz="4000" dirty="0">
                <a:solidFill>
                  <a:srgbClr val="192F72"/>
                </a:solidFill>
                <a:hlinkClick r:id="rId2">
                  <a:extLst>
                    <a:ext uri="{A12FA001-AC4F-418D-AE19-62706E023703}">
                      <ahyp:hlinkClr xmlns:ahyp="http://schemas.microsoft.com/office/drawing/2018/hyperlinkcolor" val="tx"/>
                    </a:ext>
                  </a:extLst>
                </a:hlinkClick>
              </a:rPr>
              <a:t>お問い合わせはこちらから</a:t>
            </a:r>
            <a:br>
              <a:rPr lang="en-US" altLang="ja-JP" sz="4000" dirty="0">
                <a:solidFill>
                  <a:srgbClr val="192F72"/>
                </a:solidFill>
              </a:rPr>
            </a:br>
            <a:r>
              <a:rPr lang="en-US" altLang="ja-JP" sz="4000" dirty="0">
                <a:solidFill>
                  <a:srgbClr val="192F72"/>
                </a:solidFill>
              </a:rPr>
              <a:t>※</a:t>
            </a:r>
            <a:r>
              <a:rPr lang="ja-JP" altLang="en-US" sz="4000" dirty="0">
                <a:solidFill>
                  <a:srgbClr val="192F72"/>
                </a:solidFill>
              </a:rPr>
              <a:t>掲載ページ下の説明欄にもリンクあり</a:t>
            </a:r>
            <a:endParaRPr kumimoji="1" lang="ja-JP" altLang="en-US" sz="4000" dirty="0">
              <a:solidFill>
                <a:srgbClr val="192F72"/>
              </a:solidFill>
            </a:endParaRPr>
          </a:p>
        </p:txBody>
      </p:sp>
      <p:sp>
        <p:nvSpPr>
          <p:cNvPr id="5" name="テキスト ボックス 4">
            <a:extLst>
              <a:ext uri="{FF2B5EF4-FFF2-40B4-BE49-F238E27FC236}">
                <a16:creationId xmlns:a16="http://schemas.microsoft.com/office/drawing/2014/main" id="{E26FD899-D464-A5D3-DD02-F28BE9333246}"/>
              </a:ext>
            </a:extLst>
          </p:cNvPr>
          <p:cNvSpPr txBox="1"/>
          <p:nvPr/>
        </p:nvSpPr>
        <p:spPr>
          <a:xfrm>
            <a:off x="5007015" y="6550223"/>
            <a:ext cx="7270605" cy="307777"/>
          </a:xfrm>
          <a:prstGeom prst="rect">
            <a:avLst/>
          </a:prstGeom>
          <a:noFill/>
        </p:spPr>
        <p:txBody>
          <a:bodyPr wrap="square">
            <a:spAutoFit/>
          </a:bodyPr>
          <a:lstStyle/>
          <a:p>
            <a:r>
              <a:rPr lang="en-US" altLang="ja-JP" sz="1400" b="0" i="0" dirty="0">
                <a:solidFill>
                  <a:srgbClr val="303030"/>
                </a:solidFill>
                <a:effectLst/>
                <a:latin typeface="游ゴシック" panose="020B0400000000000000" pitchFamily="50" charset="-128"/>
                <a:ea typeface="游ゴシック" panose="020B0400000000000000" pitchFamily="50" charset="-128"/>
              </a:rPr>
              <a:t>©2025 </a:t>
            </a:r>
            <a:r>
              <a:rPr lang="ja-JP" altLang="en-US" sz="1400" b="0" i="0" dirty="0">
                <a:solidFill>
                  <a:srgbClr val="303030"/>
                </a:solidFill>
                <a:effectLst/>
                <a:latin typeface="游ゴシック" panose="020B0400000000000000" pitchFamily="50" charset="-128"/>
                <a:ea typeface="游ゴシック" panose="020B0400000000000000" pitchFamily="50" charset="-128"/>
              </a:rPr>
              <a:t>一般社団法人 次世代教育・産官学民連携機構 </a:t>
            </a:r>
            <a:r>
              <a:rPr lang="en-US" altLang="ja-JP" sz="1400" b="0" i="0" dirty="0">
                <a:solidFill>
                  <a:srgbClr val="303030"/>
                </a:solidFill>
                <a:effectLst/>
                <a:latin typeface="游ゴシック" panose="020B0400000000000000" pitchFamily="50" charset="-128"/>
                <a:ea typeface="游ゴシック" panose="020B0400000000000000" pitchFamily="50" charset="-128"/>
              </a:rPr>
              <a:t>&amp; Accenture. All Rights Reserved.</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4578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I7gg1d5MMII9a4lQzYO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F923E741-26DF-4855-9086-A2FB5A077DF7}" vid="{D3786805-4C07-42CC-9241-00C3AB350D39}"/>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Gothic"/>
        <a:ea typeface="HGP創英角ｺﾞｼｯｸUB"/>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effectLst>
          <a:outerShdw blurRad="50800" dist="38100" dir="2700000" algn="tl" rotWithShape="0">
            <a:prstClr val="black">
              <a:alpha val="40000"/>
            </a:prstClr>
          </a:outerShdw>
        </a:effectLst>
      </a:spPr>
      <a:bodyPr rot="0" spcFirstLastPara="0" vertOverflow="overflow" horzOverflow="overflow" vert="horz" wrap="square" lIns="48011" tIns="0" rIns="48011"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90000"/>
          </a:lnSpc>
          <a:spcBef>
            <a:spcPts val="100"/>
          </a:spcBef>
          <a:spcAft>
            <a:spcPts val="200"/>
          </a:spcAft>
          <a:buClrTx/>
          <a:buSzTx/>
          <a:buFontTx/>
          <a:buNone/>
          <a:tabLst/>
          <a:defRPr kumimoji="1" sz="1400" b="0" i="0" u="none" strike="noStrike" kern="1200" cap="none" spc="0" normalizeH="0" baseline="0" noProof="0" dirty="0">
            <a:ln>
              <a:noFill/>
            </a:ln>
            <a:solidFill>
              <a:prstClr val="black"/>
            </a:solidFill>
            <a:effectLst/>
            <a:uLnTx/>
            <a:uFillTx/>
            <a:latin typeface="Meiryo UI" pitchFamily="50" charset="-128"/>
            <a:ea typeface="Meiryo UI" pitchFamily="50" charset="-128"/>
            <a:sym typeface="ヒラギノ角ゴ Pro W3" charset="0"/>
          </a:defRPr>
        </a:defPPr>
      </a:lstStyle>
    </a:spDef>
    <a:lnDef>
      <a:spPr>
        <a:ln w="9525">
          <a:solidFill>
            <a:schemeClr val="bg1">
              <a:lumMod val="50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800" dirty="0" smtClean="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ccenture 2020">
  <a:themeElements>
    <a:clrScheme name="ユーザー定義 1">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tIns="91440" bIns="91440"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oAutofit/>
      </a:bodyPr>
      <a:lstStyle>
        <a:defPPr algn="ctr" defTabSz="228600">
          <a:spcAft>
            <a:spcPts val="1200"/>
          </a:spcAft>
          <a:defRPr kumimoji="1" sz="1600"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0AAAE6A5-A320-45BD-B396-08B8A6FB0380}" vid="{34FCC4C4-B9AB-4F6A-9DFC-C46F8F738C98}"/>
    </a:ext>
  </a:extLst>
</a:theme>
</file>

<file path=ppt/theme/theme4.xml><?xml version="1.0" encoding="utf-8"?>
<a:theme xmlns:a="http://schemas.openxmlformats.org/drawingml/2006/main" name="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Accenture - 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IMP_Acc_PPT_Tmplt_Graphik_210225_Fixed_Accessible.potx" id="{80BF15C9-A5DA-472C-9F1E-82F4EBB43D59}" vid="{02DD174B-CE7A-418B-90DA-AC9D16AAE5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ワイド画面</PresentationFormat>
  <Paragraphs>86</Paragraphs>
  <Slides>4</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5</vt:i4>
      </vt:variant>
      <vt:variant>
        <vt:lpstr>埋め込まれた OLE サーバー</vt:lpstr>
      </vt:variant>
      <vt:variant>
        <vt:i4>1</vt:i4>
      </vt:variant>
      <vt:variant>
        <vt:lpstr>スライド タイトル</vt:lpstr>
      </vt:variant>
      <vt:variant>
        <vt:i4>4</vt:i4>
      </vt:variant>
    </vt:vector>
  </HeadingPairs>
  <TitlesOfParts>
    <vt:vector size="15" baseType="lpstr">
      <vt:lpstr>Graphik</vt:lpstr>
      <vt:lpstr>Meiryo UI</vt:lpstr>
      <vt:lpstr>游ゴシック</vt:lpstr>
      <vt:lpstr>Arial</vt:lpstr>
      <vt:lpstr>Palatino Linotype</vt:lpstr>
      <vt:lpstr>2_Accenture 2020</vt:lpstr>
      <vt:lpstr>4_Office テーマ</vt:lpstr>
      <vt:lpstr>4_Accenture 2020</vt:lpstr>
      <vt:lpstr>Accenture 2020</vt:lpstr>
      <vt:lpstr>Office Theme</vt:lpstr>
      <vt:lpstr>think-cell スライド</vt:lpstr>
      <vt:lpstr>PowerPoint プレゼンテーション</vt:lpstr>
      <vt:lpstr>カリキュラムマネジメント</vt:lpstr>
      <vt:lpstr>カリキュラムマネジメント：近年の学校支援実績</vt:lpstr>
      <vt:lpstr>お問い合わせはこちらから ※掲載ページ下の説明欄にもリンクあり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2025-07-15T08:44:17Z</dcterms:created>
  <dcterms:modified xsi:type="dcterms:W3CDTF">2025-07-16T08:47:50Z</dcterms:modified>
</cp:coreProperties>
</file>