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slideLayouts/slideLayout4.xml" ContentType="application/vnd.openxmlformats-officedocument.presentationml.slideLayout+xml"/>
  <Override PartName="/ppt/theme/theme3.xml" ContentType="application/vnd.openxmlformats-officedocument.theme+xml"/>
  <Override PartName="/ppt/tags/tag3.xml" ContentType="application/vnd.openxmlformats-officedocument.presentationml.tags+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4.xml" ContentType="application/vnd.openxmlformats-officedocument.theme+xml"/>
  <Override PartName="/ppt/slideLayouts/slideLayout5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 id="2147483667" r:id="rId2"/>
    <p:sldMasterId id="2147483688" r:id="rId3"/>
    <p:sldMasterId id="2147483745" r:id="rId4"/>
    <p:sldMasterId id="2147483648" r:id="rId5"/>
  </p:sldMasterIdLst>
  <p:notesMasterIdLst>
    <p:notesMasterId r:id="rId10"/>
  </p:notesMasterIdLst>
  <p:sldIdLst>
    <p:sldId id="2147481357" r:id="rId6"/>
    <p:sldId id="2147481332" r:id="rId7"/>
    <p:sldId id="2147481334" r:id="rId8"/>
    <p:sldId id="2147481328" r:id="rId9"/>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8425"/>
    <a:srgbClr val="FF7800"/>
    <a:srgbClr val="192F72"/>
    <a:srgbClr val="FFFFFF"/>
    <a:srgbClr val="F2F2F2"/>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0660B408-B3CF-4A94-85FC-2B1E0A45F4A2}" styleName="濃色スタイル 2 - アクセント 1/アクセント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201" autoAdjust="0"/>
    <p:restoredTop sz="94660"/>
  </p:normalViewPr>
  <p:slideViewPr>
    <p:cSldViewPr snapToGrid="0">
      <p:cViewPr varScale="1">
        <p:scale>
          <a:sx n="57" d="100"/>
          <a:sy n="57" d="100"/>
        </p:scale>
        <p:origin x="1650" y="2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presProps" Target="presProps.xml"/><Relationship Id="rId5" Type="http://schemas.openxmlformats.org/officeDocument/2006/relationships/slideMaster" Target="slideMasters/slideMaster5.xml"/><Relationship Id="rId10"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6F6D438-EB2E-4439-8533-CF9F04221963}" type="doc">
      <dgm:prSet loTypeId="urn:microsoft.com/office/officeart/2005/8/layout/cycle4" loCatId="cycle" qsTypeId="urn:microsoft.com/office/officeart/2005/8/quickstyle/simple1" qsCatId="simple" csTypeId="urn:microsoft.com/office/officeart/2005/8/colors/accent1_2" csCatId="accent1" phldr="1"/>
      <dgm:spPr/>
      <dgm:t>
        <a:bodyPr/>
        <a:lstStyle/>
        <a:p>
          <a:endParaRPr kumimoji="1" lang="ja-JP" altLang="en-US"/>
        </a:p>
      </dgm:t>
    </dgm:pt>
    <dgm:pt modelId="{A2B887ED-A1C4-4C3E-94AD-6635EF81BAFA}">
      <dgm:prSet phldrT="[テキスト]"/>
      <dgm:spPr>
        <a:solidFill>
          <a:srgbClr val="203864"/>
        </a:solidFill>
      </dgm:spPr>
      <dgm:t>
        <a:bodyPr anchor="t"/>
        <a:lstStyle/>
        <a:p>
          <a:endParaRPr kumimoji="1" lang="ja-JP" altLang="en-US" dirty="0"/>
        </a:p>
      </dgm:t>
    </dgm:pt>
    <dgm:pt modelId="{31E76DB7-87FF-4283-A390-A5AB5D7290F5}" type="parTrans" cxnId="{30D9C035-872C-4DB8-B75A-89562E9727F5}">
      <dgm:prSet/>
      <dgm:spPr/>
      <dgm:t>
        <a:bodyPr/>
        <a:lstStyle/>
        <a:p>
          <a:endParaRPr kumimoji="1" lang="ja-JP" altLang="en-US"/>
        </a:p>
      </dgm:t>
    </dgm:pt>
    <dgm:pt modelId="{BE1FD0BA-19C5-4E3E-9632-461DA851BBF5}" type="sibTrans" cxnId="{30D9C035-872C-4DB8-B75A-89562E9727F5}">
      <dgm:prSet/>
      <dgm:spPr/>
      <dgm:t>
        <a:bodyPr/>
        <a:lstStyle/>
        <a:p>
          <a:endParaRPr kumimoji="1" lang="ja-JP" altLang="en-US"/>
        </a:p>
      </dgm:t>
    </dgm:pt>
    <dgm:pt modelId="{C3618BCB-AF62-47CF-9E67-D64D225CCC0A}">
      <dgm:prSet phldrT="[テキスト]"/>
      <dgm:spPr>
        <a:solidFill>
          <a:srgbClr val="4472C4"/>
        </a:solidFill>
      </dgm:spPr>
      <dgm:t>
        <a:bodyPr anchor="t"/>
        <a:lstStyle/>
        <a:p>
          <a:endParaRPr kumimoji="1" lang="ja-JP" altLang="en-US" dirty="0"/>
        </a:p>
      </dgm:t>
    </dgm:pt>
    <dgm:pt modelId="{A3CE6023-C5FF-47F8-9386-7128F1666A21}" type="parTrans" cxnId="{FCFD7BD4-B70E-4AF1-B960-8AB8BD84EAD5}">
      <dgm:prSet/>
      <dgm:spPr/>
      <dgm:t>
        <a:bodyPr/>
        <a:lstStyle/>
        <a:p>
          <a:endParaRPr kumimoji="1" lang="ja-JP" altLang="en-US"/>
        </a:p>
      </dgm:t>
    </dgm:pt>
    <dgm:pt modelId="{0032AE3D-84B5-45FE-AB19-4BA4C76FE9C9}" type="sibTrans" cxnId="{FCFD7BD4-B70E-4AF1-B960-8AB8BD84EAD5}">
      <dgm:prSet/>
      <dgm:spPr/>
      <dgm:t>
        <a:bodyPr/>
        <a:lstStyle/>
        <a:p>
          <a:endParaRPr kumimoji="1" lang="ja-JP" altLang="en-US"/>
        </a:p>
      </dgm:t>
    </dgm:pt>
    <dgm:pt modelId="{49329AED-3724-4B92-BC2B-5C9214760048}">
      <dgm:prSet phldrT="[テキスト]"/>
      <dgm:spPr>
        <a:solidFill>
          <a:srgbClr val="8FAADC"/>
        </a:solidFill>
      </dgm:spPr>
      <dgm:t>
        <a:bodyPr anchor="b"/>
        <a:lstStyle/>
        <a:p>
          <a:endParaRPr kumimoji="1" lang="ja-JP" altLang="en-US" dirty="0"/>
        </a:p>
      </dgm:t>
    </dgm:pt>
    <dgm:pt modelId="{22F1854B-C393-450A-88FE-EBCDB2A42E72}" type="parTrans" cxnId="{F9192844-30A9-47AD-B069-67AFB7F0CAFB}">
      <dgm:prSet/>
      <dgm:spPr/>
      <dgm:t>
        <a:bodyPr/>
        <a:lstStyle/>
        <a:p>
          <a:endParaRPr kumimoji="1" lang="ja-JP" altLang="en-US"/>
        </a:p>
      </dgm:t>
    </dgm:pt>
    <dgm:pt modelId="{283F438C-8E0C-4981-A8EB-E4901ABB021A}" type="sibTrans" cxnId="{F9192844-30A9-47AD-B069-67AFB7F0CAFB}">
      <dgm:prSet/>
      <dgm:spPr/>
      <dgm:t>
        <a:bodyPr/>
        <a:lstStyle/>
        <a:p>
          <a:endParaRPr kumimoji="1" lang="ja-JP" altLang="en-US"/>
        </a:p>
      </dgm:t>
    </dgm:pt>
    <dgm:pt modelId="{35A97C3D-4B81-4D98-824D-3442BFE7DCD1}">
      <dgm:prSet phldrT="[テキスト]"/>
      <dgm:spPr>
        <a:solidFill>
          <a:srgbClr val="CDD9EF"/>
        </a:solidFill>
      </dgm:spPr>
      <dgm:t>
        <a:bodyPr anchor="b"/>
        <a:lstStyle/>
        <a:p>
          <a:endParaRPr kumimoji="1" lang="ja-JP" altLang="en-US" dirty="0">
            <a:solidFill>
              <a:srgbClr val="203864"/>
            </a:solidFill>
          </a:endParaRPr>
        </a:p>
      </dgm:t>
    </dgm:pt>
    <dgm:pt modelId="{50DF403D-C890-4C4C-B86D-84801EE58981}" type="parTrans" cxnId="{B5ACFCAA-0633-487A-9499-A5C98C154E4A}">
      <dgm:prSet/>
      <dgm:spPr/>
      <dgm:t>
        <a:bodyPr/>
        <a:lstStyle/>
        <a:p>
          <a:endParaRPr kumimoji="1" lang="ja-JP" altLang="en-US"/>
        </a:p>
      </dgm:t>
    </dgm:pt>
    <dgm:pt modelId="{AEF29183-5315-4253-B929-EC2A3F9EA57F}" type="sibTrans" cxnId="{B5ACFCAA-0633-487A-9499-A5C98C154E4A}">
      <dgm:prSet/>
      <dgm:spPr/>
      <dgm:t>
        <a:bodyPr/>
        <a:lstStyle/>
        <a:p>
          <a:endParaRPr kumimoji="1" lang="ja-JP" altLang="en-US"/>
        </a:p>
      </dgm:t>
    </dgm:pt>
    <dgm:pt modelId="{9139F794-E3C1-4AF6-A0ED-A6F9CB4FAF89}" type="pres">
      <dgm:prSet presAssocID="{26F6D438-EB2E-4439-8533-CF9F04221963}" presName="cycleMatrixDiagram" presStyleCnt="0">
        <dgm:presLayoutVars>
          <dgm:chMax val="1"/>
          <dgm:dir/>
          <dgm:animLvl val="lvl"/>
          <dgm:resizeHandles val="exact"/>
        </dgm:presLayoutVars>
      </dgm:prSet>
      <dgm:spPr/>
    </dgm:pt>
    <dgm:pt modelId="{4B40B11B-AA4E-4AD1-B4FB-F5B43E123DB6}" type="pres">
      <dgm:prSet presAssocID="{26F6D438-EB2E-4439-8533-CF9F04221963}" presName="children" presStyleCnt="0"/>
      <dgm:spPr/>
    </dgm:pt>
    <dgm:pt modelId="{E01B94BD-B2C7-464E-86B3-E1DCBB266FE0}" type="pres">
      <dgm:prSet presAssocID="{26F6D438-EB2E-4439-8533-CF9F04221963}" presName="childPlaceholder" presStyleCnt="0"/>
      <dgm:spPr/>
    </dgm:pt>
    <dgm:pt modelId="{D1DD536E-4D70-456C-8976-C0D41966ED19}" type="pres">
      <dgm:prSet presAssocID="{26F6D438-EB2E-4439-8533-CF9F04221963}" presName="circle" presStyleCnt="0"/>
      <dgm:spPr/>
    </dgm:pt>
    <dgm:pt modelId="{732BAEF5-4A59-4F3B-965B-2E55BA0D5268}" type="pres">
      <dgm:prSet presAssocID="{26F6D438-EB2E-4439-8533-CF9F04221963}" presName="quadrant1" presStyleLbl="node1" presStyleIdx="0" presStyleCnt="4">
        <dgm:presLayoutVars>
          <dgm:chMax val="1"/>
          <dgm:bulletEnabled val="1"/>
        </dgm:presLayoutVars>
      </dgm:prSet>
      <dgm:spPr/>
    </dgm:pt>
    <dgm:pt modelId="{584F2837-B6FA-486D-ACD0-C5570F259D81}" type="pres">
      <dgm:prSet presAssocID="{26F6D438-EB2E-4439-8533-CF9F04221963}" presName="quadrant2" presStyleLbl="node1" presStyleIdx="1" presStyleCnt="4">
        <dgm:presLayoutVars>
          <dgm:chMax val="1"/>
          <dgm:bulletEnabled val="1"/>
        </dgm:presLayoutVars>
      </dgm:prSet>
      <dgm:spPr/>
    </dgm:pt>
    <dgm:pt modelId="{E2D5FF74-644A-4DEF-9B40-9BC0C7101907}" type="pres">
      <dgm:prSet presAssocID="{26F6D438-EB2E-4439-8533-CF9F04221963}" presName="quadrant3" presStyleLbl="node1" presStyleIdx="2" presStyleCnt="4">
        <dgm:presLayoutVars>
          <dgm:chMax val="1"/>
          <dgm:bulletEnabled val="1"/>
        </dgm:presLayoutVars>
      </dgm:prSet>
      <dgm:spPr/>
    </dgm:pt>
    <dgm:pt modelId="{1BE23BCB-65FF-468C-81CD-CC54DDEF7313}" type="pres">
      <dgm:prSet presAssocID="{26F6D438-EB2E-4439-8533-CF9F04221963}" presName="quadrant4" presStyleLbl="node1" presStyleIdx="3" presStyleCnt="4">
        <dgm:presLayoutVars>
          <dgm:chMax val="1"/>
          <dgm:bulletEnabled val="1"/>
        </dgm:presLayoutVars>
      </dgm:prSet>
      <dgm:spPr/>
    </dgm:pt>
    <dgm:pt modelId="{FD29E36F-8FC5-485C-A581-8D886808678F}" type="pres">
      <dgm:prSet presAssocID="{26F6D438-EB2E-4439-8533-CF9F04221963}" presName="quadrantPlaceholder" presStyleCnt="0"/>
      <dgm:spPr/>
    </dgm:pt>
    <dgm:pt modelId="{8BEE745A-CBC9-4FDE-85FE-7FC7D8DBC303}" type="pres">
      <dgm:prSet presAssocID="{26F6D438-EB2E-4439-8533-CF9F04221963}" presName="center1" presStyleLbl="fgShp" presStyleIdx="0" presStyleCnt="2"/>
      <dgm:spPr/>
    </dgm:pt>
    <dgm:pt modelId="{83188093-E2EF-469C-B6AD-5212903F1F40}" type="pres">
      <dgm:prSet presAssocID="{26F6D438-EB2E-4439-8533-CF9F04221963}" presName="center2" presStyleLbl="fgShp" presStyleIdx="1" presStyleCnt="2"/>
      <dgm:spPr/>
    </dgm:pt>
  </dgm:ptLst>
  <dgm:cxnLst>
    <dgm:cxn modelId="{FA13FC1A-F2EC-422D-AF0A-CB8414EBD798}" type="presOf" srcId="{35A97C3D-4B81-4D98-824D-3442BFE7DCD1}" destId="{1BE23BCB-65FF-468C-81CD-CC54DDEF7313}" srcOrd="0" destOrd="0" presId="urn:microsoft.com/office/officeart/2005/8/layout/cycle4"/>
    <dgm:cxn modelId="{30D9C035-872C-4DB8-B75A-89562E9727F5}" srcId="{26F6D438-EB2E-4439-8533-CF9F04221963}" destId="{A2B887ED-A1C4-4C3E-94AD-6635EF81BAFA}" srcOrd="0" destOrd="0" parTransId="{31E76DB7-87FF-4283-A390-A5AB5D7290F5}" sibTransId="{BE1FD0BA-19C5-4E3E-9632-461DA851BBF5}"/>
    <dgm:cxn modelId="{F9192844-30A9-47AD-B069-67AFB7F0CAFB}" srcId="{26F6D438-EB2E-4439-8533-CF9F04221963}" destId="{49329AED-3724-4B92-BC2B-5C9214760048}" srcOrd="2" destOrd="0" parTransId="{22F1854B-C393-450A-88FE-EBCDB2A42E72}" sibTransId="{283F438C-8E0C-4981-A8EB-E4901ABB021A}"/>
    <dgm:cxn modelId="{B5ACFCAA-0633-487A-9499-A5C98C154E4A}" srcId="{26F6D438-EB2E-4439-8533-CF9F04221963}" destId="{35A97C3D-4B81-4D98-824D-3442BFE7DCD1}" srcOrd="3" destOrd="0" parTransId="{50DF403D-C890-4C4C-B86D-84801EE58981}" sibTransId="{AEF29183-5315-4253-B929-EC2A3F9EA57F}"/>
    <dgm:cxn modelId="{B97F66B7-BCD5-4DE1-899C-39773AF23ACF}" type="presOf" srcId="{49329AED-3724-4B92-BC2B-5C9214760048}" destId="{E2D5FF74-644A-4DEF-9B40-9BC0C7101907}" srcOrd="0" destOrd="0" presId="urn:microsoft.com/office/officeart/2005/8/layout/cycle4"/>
    <dgm:cxn modelId="{23116ACD-010B-4351-9CEC-3CB92F618938}" type="presOf" srcId="{26F6D438-EB2E-4439-8533-CF9F04221963}" destId="{9139F794-E3C1-4AF6-A0ED-A6F9CB4FAF89}" srcOrd="0" destOrd="0" presId="urn:microsoft.com/office/officeart/2005/8/layout/cycle4"/>
    <dgm:cxn modelId="{FCFD7BD4-B70E-4AF1-B960-8AB8BD84EAD5}" srcId="{26F6D438-EB2E-4439-8533-CF9F04221963}" destId="{C3618BCB-AF62-47CF-9E67-D64D225CCC0A}" srcOrd="1" destOrd="0" parTransId="{A3CE6023-C5FF-47F8-9386-7128F1666A21}" sibTransId="{0032AE3D-84B5-45FE-AB19-4BA4C76FE9C9}"/>
    <dgm:cxn modelId="{4D49CBE7-D612-45E2-80F6-E5C14EB6D21F}" type="presOf" srcId="{C3618BCB-AF62-47CF-9E67-D64D225CCC0A}" destId="{584F2837-B6FA-486D-ACD0-C5570F259D81}" srcOrd="0" destOrd="0" presId="urn:microsoft.com/office/officeart/2005/8/layout/cycle4"/>
    <dgm:cxn modelId="{F3186FF4-8237-4F86-9DE6-C45CFE682D75}" type="presOf" srcId="{A2B887ED-A1C4-4C3E-94AD-6635EF81BAFA}" destId="{732BAEF5-4A59-4F3B-965B-2E55BA0D5268}" srcOrd="0" destOrd="0" presId="urn:microsoft.com/office/officeart/2005/8/layout/cycle4"/>
    <dgm:cxn modelId="{ECF0A631-9FC0-4913-BAFC-EC893BE41039}" type="presParOf" srcId="{9139F794-E3C1-4AF6-A0ED-A6F9CB4FAF89}" destId="{4B40B11B-AA4E-4AD1-B4FB-F5B43E123DB6}" srcOrd="0" destOrd="0" presId="urn:microsoft.com/office/officeart/2005/8/layout/cycle4"/>
    <dgm:cxn modelId="{E064B9EE-FF16-46EA-97FB-9EAF3E75CE13}" type="presParOf" srcId="{4B40B11B-AA4E-4AD1-B4FB-F5B43E123DB6}" destId="{E01B94BD-B2C7-464E-86B3-E1DCBB266FE0}" srcOrd="0" destOrd="0" presId="urn:microsoft.com/office/officeart/2005/8/layout/cycle4"/>
    <dgm:cxn modelId="{F28277DC-068E-47A9-B6BF-F5BEC1AAA5F7}" type="presParOf" srcId="{9139F794-E3C1-4AF6-A0ED-A6F9CB4FAF89}" destId="{D1DD536E-4D70-456C-8976-C0D41966ED19}" srcOrd="1" destOrd="0" presId="urn:microsoft.com/office/officeart/2005/8/layout/cycle4"/>
    <dgm:cxn modelId="{94073EC9-BF78-4BA1-B5DA-2E3652D01233}" type="presParOf" srcId="{D1DD536E-4D70-456C-8976-C0D41966ED19}" destId="{732BAEF5-4A59-4F3B-965B-2E55BA0D5268}" srcOrd="0" destOrd="0" presId="urn:microsoft.com/office/officeart/2005/8/layout/cycle4"/>
    <dgm:cxn modelId="{C599BF01-F2CF-44CA-AD69-37383108041B}" type="presParOf" srcId="{D1DD536E-4D70-456C-8976-C0D41966ED19}" destId="{584F2837-B6FA-486D-ACD0-C5570F259D81}" srcOrd="1" destOrd="0" presId="urn:microsoft.com/office/officeart/2005/8/layout/cycle4"/>
    <dgm:cxn modelId="{AEBFC77C-B9FB-4A1E-B24F-FB5EA9EE7B83}" type="presParOf" srcId="{D1DD536E-4D70-456C-8976-C0D41966ED19}" destId="{E2D5FF74-644A-4DEF-9B40-9BC0C7101907}" srcOrd="2" destOrd="0" presId="urn:microsoft.com/office/officeart/2005/8/layout/cycle4"/>
    <dgm:cxn modelId="{AB13B312-7413-4FCD-938A-F9F014F8B140}" type="presParOf" srcId="{D1DD536E-4D70-456C-8976-C0D41966ED19}" destId="{1BE23BCB-65FF-468C-81CD-CC54DDEF7313}" srcOrd="3" destOrd="0" presId="urn:microsoft.com/office/officeart/2005/8/layout/cycle4"/>
    <dgm:cxn modelId="{DB890797-B896-4999-85D3-2B532E84A277}" type="presParOf" srcId="{D1DD536E-4D70-456C-8976-C0D41966ED19}" destId="{FD29E36F-8FC5-485C-A581-8D886808678F}" srcOrd="4" destOrd="0" presId="urn:microsoft.com/office/officeart/2005/8/layout/cycle4"/>
    <dgm:cxn modelId="{B139C5EE-B35A-4929-952B-D510FC06F289}" type="presParOf" srcId="{9139F794-E3C1-4AF6-A0ED-A6F9CB4FAF89}" destId="{8BEE745A-CBC9-4FDE-85FE-7FC7D8DBC303}" srcOrd="2" destOrd="0" presId="urn:microsoft.com/office/officeart/2005/8/layout/cycle4"/>
    <dgm:cxn modelId="{714AA896-CFBB-4E46-AEA3-953FADB05A2F}" type="presParOf" srcId="{9139F794-E3C1-4AF6-A0ED-A6F9CB4FAF89}" destId="{83188093-E2EF-469C-B6AD-5212903F1F40}" srcOrd="3" destOrd="0" presId="urn:microsoft.com/office/officeart/2005/8/layout/cycle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2BAEF5-4A59-4F3B-965B-2E55BA0D5268}">
      <dsp:nvSpPr>
        <dsp:cNvPr id="0" name=""/>
        <dsp:cNvSpPr/>
      </dsp:nvSpPr>
      <dsp:spPr>
        <a:xfrm>
          <a:off x="705852" y="1198741"/>
          <a:ext cx="1476492" cy="1476492"/>
        </a:xfrm>
        <a:prstGeom prst="pieWedge">
          <a:avLst/>
        </a:prstGeom>
        <a:solidFill>
          <a:srgbClr val="20386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3144" tIns="263144" rIns="263144" bIns="263144" numCol="1" spcCol="1270" anchor="t" anchorCtr="0">
          <a:noAutofit/>
        </a:bodyPr>
        <a:lstStyle/>
        <a:p>
          <a:pPr marL="0" lvl="0" indent="0" algn="ctr" defTabSz="1644650">
            <a:lnSpc>
              <a:spcPct val="90000"/>
            </a:lnSpc>
            <a:spcBef>
              <a:spcPct val="0"/>
            </a:spcBef>
            <a:spcAft>
              <a:spcPct val="35000"/>
            </a:spcAft>
            <a:buNone/>
          </a:pPr>
          <a:endParaRPr kumimoji="1" lang="ja-JP" altLang="en-US" sz="3700" kern="1200" dirty="0"/>
        </a:p>
      </dsp:txBody>
      <dsp:txXfrm>
        <a:off x="1138306" y="1631195"/>
        <a:ext cx="1044038" cy="1044038"/>
      </dsp:txXfrm>
    </dsp:sp>
    <dsp:sp modelId="{584F2837-B6FA-486D-ACD0-C5570F259D81}">
      <dsp:nvSpPr>
        <dsp:cNvPr id="0" name=""/>
        <dsp:cNvSpPr/>
      </dsp:nvSpPr>
      <dsp:spPr>
        <a:xfrm rot="5400000">
          <a:off x="2250543" y="1198741"/>
          <a:ext cx="1476492" cy="1476492"/>
        </a:xfrm>
        <a:prstGeom prst="pieWedge">
          <a:avLst/>
        </a:prstGeom>
        <a:solidFill>
          <a:srgbClr val="4472C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3144" tIns="263144" rIns="263144" bIns="263144" numCol="1" spcCol="1270" anchor="t" anchorCtr="0">
          <a:noAutofit/>
        </a:bodyPr>
        <a:lstStyle/>
        <a:p>
          <a:pPr marL="0" lvl="0" indent="0" algn="ctr" defTabSz="1644650">
            <a:lnSpc>
              <a:spcPct val="90000"/>
            </a:lnSpc>
            <a:spcBef>
              <a:spcPct val="0"/>
            </a:spcBef>
            <a:spcAft>
              <a:spcPct val="35000"/>
            </a:spcAft>
            <a:buNone/>
          </a:pPr>
          <a:endParaRPr kumimoji="1" lang="ja-JP" altLang="en-US" sz="3700" kern="1200" dirty="0"/>
        </a:p>
      </dsp:txBody>
      <dsp:txXfrm rot="-5400000">
        <a:off x="2250543" y="1631195"/>
        <a:ext cx="1044038" cy="1044038"/>
      </dsp:txXfrm>
    </dsp:sp>
    <dsp:sp modelId="{E2D5FF74-644A-4DEF-9B40-9BC0C7101907}">
      <dsp:nvSpPr>
        <dsp:cNvPr id="0" name=""/>
        <dsp:cNvSpPr/>
      </dsp:nvSpPr>
      <dsp:spPr>
        <a:xfrm rot="10800000">
          <a:off x="2250543" y="2743432"/>
          <a:ext cx="1476492" cy="1476492"/>
        </a:xfrm>
        <a:prstGeom prst="pieWedge">
          <a:avLst/>
        </a:prstGeom>
        <a:solidFill>
          <a:srgbClr val="8FAAD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3144" tIns="263144" rIns="263144" bIns="263144" numCol="1" spcCol="1270" anchor="b" anchorCtr="0">
          <a:noAutofit/>
        </a:bodyPr>
        <a:lstStyle/>
        <a:p>
          <a:pPr marL="0" lvl="0" indent="0" algn="ctr" defTabSz="1644650">
            <a:lnSpc>
              <a:spcPct val="90000"/>
            </a:lnSpc>
            <a:spcBef>
              <a:spcPct val="0"/>
            </a:spcBef>
            <a:spcAft>
              <a:spcPct val="35000"/>
            </a:spcAft>
            <a:buNone/>
          </a:pPr>
          <a:endParaRPr kumimoji="1" lang="ja-JP" altLang="en-US" sz="3700" kern="1200" dirty="0"/>
        </a:p>
      </dsp:txBody>
      <dsp:txXfrm rot="10800000">
        <a:off x="2250543" y="2743432"/>
        <a:ext cx="1044038" cy="1044038"/>
      </dsp:txXfrm>
    </dsp:sp>
    <dsp:sp modelId="{1BE23BCB-65FF-468C-81CD-CC54DDEF7313}">
      <dsp:nvSpPr>
        <dsp:cNvPr id="0" name=""/>
        <dsp:cNvSpPr/>
      </dsp:nvSpPr>
      <dsp:spPr>
        <a:xfrm rot="16200000">
          <a:off x="705852" y="2743432"/>
          <a:ext cx="1476492" cy="1476492"/>
        </a:xfrm>
        <a:prstGeom prst="pieWedge">
          <a:avLst/>
        </a:prstGeom>
        <a:solidFill>
          <a:srgbClr val="CDD9E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3144" tIns="263144" rIns="263144" bIns="263144" numCol="1" spcCol="1270" anchor="b" anchorCtr="0">
          <a:noAutofit/>
        </a:bodyPr>
        <a:lstStyle/>
        <a:p>
          <a:pPr marL="0" lvl="0" indent="0" algn="ctr" defTabSz="1644650">
            <a:lnSpc>
              <a:spcPct val="90000"/>
            </a:lnSpc>
            <a:spcBef>
              <a:spcPct val="0"/>
            </a:spcBef>
            <a:spcAft>
              <a:spcPct val="35000"/>
            </a:spcAft>
            <a:buNone/>
          </a:pPr>
          <a:endParaRPr kumimoji="1" lang="ja-JP" altLang="en-US" sz="3700" kern="1200" dirty="0">
            <a:solidFill>
              <a:srgbClr val="203864"/>
            </a:solidFill>
          </a:endParaRPr>
        </a:p>
      </dsp:txBody>
      <dsp:txXfrm rot="5400000">
        <a:off x="1138306" y="2743432"/>
        <a:ext cx="1044038" cy="1044038"/>
      </dsp:txXfrm>
    </dsp:sp>
    <dsp:sp modelId="{8BEE745A-CBC9-4FDE-85FE-7FC7D8DBC303}">
      <dsp:nvSpPr>
        <dsp:cNvPr id="0" name=""/>
        <dsp:cNvSpPr/>
      </dsp:nvSpPr>
      <dsp:spPr>
        <a:xfrm>
          <a:off x="1961552" y="2402441"/>
          <a:ext cx="509782" cy="443288"/>
        </a:xfrm>
        <a:prstGeom prst="circular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3188093-E2EF-469C-B6AD-5212903F1F40}">
      <dsp:nvSpPr>
        <dsp:cNvPr id="0" name=""/>
        <dsp:cNvSpPr/>
      </dsp:nvSpPr>
      <dsp:spPr>
        <a:xfrm rot="10800000">
          <a:off x="1961552" y="2572936"/>
          <a:ext cx="509782" cy="443288"/>
        </a:xfrm>
        <a:prstGeom prst="circular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70BDB7-7CDC-4BAC-87F9-4BEF97854AFB}" type="datetimeFigureOut">
              <a:rPr kumimoji="1" lang="ja-JP" altLang="en-US" smtClean="0"/>
              <a:t>2025/7/16</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6CF7A6-79FD-499C-B58F-EA162622B51E}" type="slidenum">
              <a:rPr kumimoji="1" lang="ja-JP" altLang="en-US" smtClean="0"/>
              <a:t>‹#›</a:t>
            </a:fld>
            <a:endParaRPr kumimoji="1" lang="ja-JP" altLang="en-US"/>
          </a:p>
        </p:txBody>
      </p:sp>
    </p:spTree>
    <p:extLst>
      <p:ext uri="{BB962C8B-B14F-4D97-AF65-F5344CB8AC3E}">
        <p14:creationId xmlns:p14="http://schemas.microsoft.com/office/powerpoint/2010/main" val="419254442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4.xml"/><Relationship Id="rId4" Type="http://schemas.openxmlformats.org/officeDocument/2006/relationships/image" Target="../media/image2.sv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Black1">
    <p:bg>
      <p:bgPr>
        <a:solidFill>
          <a:schemeClr val="accent2"/>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667CB869-86C7-4B5D-B21D-C7104400ECFC}"/>
              </a:ext>
            </a:extLst>
          </p:cNvPr>
          <p:cNvSpPr/>
          <p:nvPr userDrawn="1"/>
        </p:nvSpPr>
        <p:spPr bwMode="blackGray">
          <a:xfrm>
            <a:off x="0" y="0"/>
            <a:ext cx="12192000" cy="6858000"/>
          </a:xfrm>
          <a:prstGeom prst="rect">
            <a:avLst/>
          </a:prstGeom>
          <a:gradFill flip="none" rotWithShape="1">
            <a:gsLst>
              <a:gs pos="0">
                <a:schemeClr val="bg1">
                  <a:alpha val="55000"/>
                </a:schemeClr>
              </a:gs>
              <a:gs pos="100000">
                <a:schemeClr val="bg1">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3">
            <a:extLst>
              <a:ext uri="{FF2B5EF4-FFF2-40B4-BE49-F238E27FC236}">
                <a16:creationId xmlns:a16="http://schemas.microsoft.com/office/drawing/2014/main" id="{97101C55-360F-4A30-88C9-2A386C411EE3}"/>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black">
          <a:xfrm>
            <a:off x="4622800" y="0"/>
            <a:ext cx="7188200" cy="6858000"/>
          </a:xfrm>
          <a:prstGeom prst="rect">
            <a:avLst/>
          </a:prstGeom>
        </p:spPr>
      </p:pic>
      <p:sp>
        <p:nvSpPr>
          <p:cNvPr id="13" name="Date Placeholder 10">
            <a:extLst>
              <a:ext uri="{FF2B5EF4-FFF2-40B4-BE49-F238E27FC236}">
                <a16:creationId xmlns:a16="http://schemas.microsoft.com/office/drawing/2014/main" id="{47AA0BD1-514A-4E33-A0FD-DF2342E79049}"/>
              </a:ext>
            </a:extLst>
          </p:cNvPr>
          <p:cNvSpPr>
            <a:spLocks noGrp="1"/>
          </p:cNvSpPr>
          <p:nvPr>
            <p:ph type="dt" sz="half" idx="2"/>
          </p:nvPr>
        </p:nvSpPr>
        <p:spPr>
          <a:xfrm>
            <a:off x="381000" y="5282245"/>
            <a:ext cx="3102015" cy="245276"/>
          </a:xfrm>
          <a:prstGeom prst="rect">
            <a:avLst/>
          </a:prstGeom>
        </p:spPr>
        <p:txBody>
          <a:bodyPr vert="horz" lIns="0" tIns="0" rIns="0" bIns="0" rtlCol="0" anchor="t"/>
          <a:lstStyle>
            <a:lvl1pPr marL="0" algn="l" defTabSz="914400" rtl="0" eaLnBrk="1" latinLnBrk="0" hangingPunct="1">
              <a:defRPr lang="en-US" sz="1400" b="1" kern="1200" smtClean="0">
                <a:solidFill>
                  <a:schemeClr val="tx1"/>
                </a:solidFill>
                <a:latin typeface="+mn-lt"/>
                <a:ea typeface="+mn-ea"/>
                <a:cs typeface="+mn-cs"/>
              </a:defRPr>
            </a:lvl1pPr>
          </a:lstStyle>
          <a:p>
            <a:endParaRPr lang="en-US"/>
          </a:p>
        </p:txBody>
      </p:sp>
      <p:sp>
        <p:nvSpPr>
          <p:cNvPr id="11" name="Text Placeholder 16">
            <a:extLst>
              <a:ext uri="{FF2B5EF4-FFF2-40B4-BE49-F238E27FC236}">
                <a16:creationId xmlns:a16="http://schemas.microsoft.com/office/drawing/2014/main" id="{B2BDB7F4-6E1D-4904-AD31-0A33E91A2E6D}"/>
              </a:ext>
            </a:extLst>
          </p:cNvPr>
          <p:cNvSpPr>
            <a:spLocks noGrp="1"/>
          </p:cNvSpPr>
          <p:nvPr>
            <p:ph type="body" sz="quarter" idx="12" hasCustomPrompt="1"/>
          </p:nvPr>
        </p:nvSpPr>
        <p:spPr>
          <a:xfrm>
            <a:off x="381000" y="5527522"/>
            <a:ext cx="3102015" cy="784378"/>
          </a:xfrm>
        </p:spPr>
        <p:txBody>
          <a:bodyPr/>
          <a:lstStyle>
            <a:lvl1pPr marL="0" indent="0" algn="l"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14" name="Title 1">
            <a:extLst>
              <a:ext uri="{FF2B5EF4-FFF2-40B4-BE49-F238E27FC236}">
                <a16:creationId xmlns:a16="http://schemas.microsoft.com/office/drawing/2014/main" id="{F0772B66-01D8-4BE7-AE8E-C64CA1CF2666}"/>
              </a:ext>
            </a:extLst>
          </p:cNvPr>
          <p:cNvSpPr>
            <a:spLocks noGrp="1"/>
          </p:cNvSpPr>
          <p:nvPr>
            <p:ph type="ctrTitle" hasCustomPrompt="1"/>
          </p:nvPr>
        </p:nvSpPr>
        <p:spPr>
          <a:xfrm>
            <a:off x="381001" y="1429154"/>
            <a:ext cx="5152292" cy="2255710"/>
          </a:xfrm>
        </p:spPr>
        <p:txBody>
          <a:bodyPr anchor="b"/>
          <a:lstStyle>
            <a:lvl1pPr algn="l">
              <a:lnSpc>
                <a:spcPct val="90000"/>
              </a:lnSpc>
              <a:defRPr sz="4800">
                <a:solidFill>
                  <a:schemeClr val="tx1"/>
                </a:solidFill>
              </a:defRPr>
            </a:lvl1pPr>
          </a:lstStyle>
          <a:p>
            <a:r>
              <a:rPr lang="en-US"/>
              <a:t>Place presentation title here 48pt</a:t>
            </a:r>
          </a:p>
        </p:txBody>
      </p:sp>
      <p:sp>
        <p:nvSpPr>
          <p:cNvPr id="19" name="Text Placeholder 15">
            <a:extLst>
              <a:ext uri="{FF2B5EF4-FFF2-40B4-BE49-F238E27FC236}">
                <a16:creationId xmlns:a16="http://schemas.microsoft.com/office/drawing/2014/main" id="{BC9F1450-A172-44DF-9DE8-E6487649728B}"/>
              </a:ext>
            </a:extLst>
          </p:cNvPr>
          <p:cNvSpPr>
            <a:spLocks noGrp="1"/>
          </p:cNvSpPr>
          <p:nvPr>
            <p:ph type="body" sz="quarter" idx="13" hasCustomPrompt="1"/>
          </p:nvPr>
        </p:nvSpPr>
        <p:spPr>
          <a:xfrm>
            <a:off x="381001" y="3871190"/>
            <a:ext cx="5152292" cy="1092846"/>
          </a:xfrm>
        </p:spPr>
        <p:txBody>
          <a:bodyPr vert="horz" lIns="0" tIns="0" rIns="0" bIns="0" rtlCol="0">
            <a:noAutofit/>
          </a:bodyPr>
          <a:lstStyle>
            <a:lvl1pPr marL="0" indent="0" algn="l">
              <a:lnSpc>
                <a:spcPct val="90000"/>
              </a:lnSpc>
              <a:buNone/>
              <a:defRPr lang="en-US" sz="2400" b="0" i="0" kern="1200" spc="0" dirty="0">
                <a:solidFill>
                  <a:schemeClr val="tx1"/>
                </a:solidFill>
                <a:latin typeface="Palatino Linotype" panose="02040502050505030304" pitchFamily="18" charset="0"/>
                <a:ea typeface="+mn-ea"/>
                <a:cs typeface="+mn-cs"/>
              </a:defRPr>
            </a:lvl1pPr>
            <a:lvl2pPr marL="0" algn="ctr">
              <a:lnSpc>
                <a:spcPct val="90000"/>
              </a:lnSpc>
              <a:spcAft>
                <a:spcPts val="600"/>
              </a:spcAft>
              <a:defRPr lang="en-US" sz="2400" dirty="0" smtClean="0">
                <a:solidFill>
                  <a:srgbClr val="E6DCFF"/>
                </a:solidFill>
                <a:latin typeface="Palatino Linotype" panose="00000500000000000000" pitchFamily="50" charset="0"/>
              </a:defRPr>
            </a:lvl2pPr>
            <a:lvl3pPr marL="0" algn="ctr">
              <a:lnSpc>
                <a:spcPct val="90000"/>
              </a:lnSpc>
              <a:spcAft>
                <a:spcPts val="600"/>
              </a:spcAft>
              <a:defRPr lang="en-US" sz="2400" dirty="0" smtClean="0">
                <a:solidFill>
                  <a:srgbClr val="E6DCFF"/>
                </a:solidFill>
                <a:latin typeface="Palatino Linotype" panose="00000500000000000000" pitchFamily="50" charset="0"/>
              </a:defRPr>
            </a:lvl3pPr>
            <a:lvl4pPr marL="0" algn="ctr">
              <a:lnSpc>
                <a:spcPct val="90000"/>
              </a:lnSpc>
              <a:spcAft>
                <a:spcPts val="600"/>
              </a:spcAft>
              <a:defRPr lang="en-US" sz="2400" dirty="0" smtClean="0">
                <a:solidFill>
                  <a:srgbClr val="E6DCFF"/>
                </a:solidFill>
                <a:latin typeface="Palatino Linotype" panose="00000500000000000000" pitchFamily="50" charset="0"/>
              </a:defRPr>
            </a:lvl4pPr>
            <a:lvl5pPr marL="0" algn="ctr">
              <a:lnSpc>
                <a:spcPct val="90000"/>
              </a:lnSpc>
              <a:spcAft>
                <a:spcPts val="600"/>
              </a:spcAft>
              <a:defRPr lang="en-US" sz="2400" dirty="0">
                <a:solidFill>
                  <a:srgbClr val="E6DCFF"/>
                </a:solidFill>
                <a:latin typeface="Palatino Linotype" panose="00000500000000000000" pitchFamily="50" charset="0"/>
              </a:defRPr>
            </a:lvl5pPr>
          </a:lstStyle>
          <a:p>
            <a:pPr marL="0" lvl="0" indent="0" algn="l" defTabSz="914400" rtl="0" eaLnBrk="1" latinLnBrk="0" hangingPunct="1">
              <a:lnSpc>
                <a:spcPct val="100000"/>
              </a:lnSpc>
              <a:spcBef>
                <a:spcPts val="0"/>
              </a:spcBef>
              <a:spcAft>
                <a:spcPts val="0"/>
              </a:spcAft>
              <a:buFont typeface="Arial" panose="020B0604020202020204" pitchFamily="34" charset="0"/>
              <a:buNone/>
            </a:pPr>
            <a:r>
              <a:rPr lang="en-GB"/>
              <a:t>Place subtitle here in Palatino Linotype 24pt</a:t>
            </a:r>
            <a:endParaRPr lang="en-US"/>
          </a:p>
        </p:txBody>
      </p:sp>
      <p:sp>
        <p:nvSpPr>
          <p:cNvPr id="3" name="TextBox 2">
            <a:extLst>
              <a:ext uri="{FF2B5EF4-FFF2-40B4-BE49-F238E27FC236}">
                <a16:creationId xmlns:a16="http://schemas.microsoft.com/office/drawing/2014/main" id="{201D1C16-1E67-46BA-A7F0-31738E52069F}"/>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bg2"/>
                </a:solidFill>
                <a:effectLst/>
                <a:uLnTx/>
                <a:uFillTx/>
              </a:rPr>
              <a:t>Go to Brand Space for more cover options</a:t>
            </a:r>
            <a:endParaRPr kumimoji="0" lang="en-US" sz="800" b="0" i="0" u="none" strike="noStrike" kern="0" cap="none" spc="0" normalizeH="0" baseline="0" noProof="0">
              <a:ln>
                <a:noFill/>
              </a:ln>
              <a:solidFill>
                <a:schemeClr val="bg2"/>
              </a:solidFill>
              <a:effectLst/>
              <a:uLnTx/>
              <a:uFillTx/>
            </a:endParaRPr>
          </a:p>
        </p:txBody>
      </p:sp>
    </p:spTree>
    <p:extLst>
      <p:ext uri="{BB962C8B-B14F-4D97-AF65-F5344CB8AC3E}">
        <p14:creationId xmlns:p14="http://schemas.microsoft.com/office/powerpoint/2010/main" val="25970263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Black2">
    <p:bg>
      <p:bgPr>
        <a:solidFill>
          <a:schemeClr val="accent3"/>
        </a:solid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A764EB37-3299-4AEF-9398-9D9C84AB73F2}"/>
              </a:ext>
            </a:extLst>
          </p:cNvPr>
          <p:cNvSpPr>
            <a:spLocks noGrp="1"/>
          </p:cNvSpPr>
          <p:nvPr>
            <p:ph type="ctrTitle" hasCustomPrompt="1"/>
          </p:nvPr>
        </p:nvSpPr>
        <p:spPr>
          <a:xfrm>
            <a:off x="2121878" y="1336294"/>
            <a:ext cx="7948244" cy="2255710"/>
          </a:xfrm>
        </p:spPr>
        <p:txBody>
          <a:bodyPr anchor="b"/>
          <a:lstStyle>
            <a:lvl1pPr algn="ctr">
              <a:lnSpc>
                <a:spcPct val="90000"/>
              </a:lnSpc>
              <a:defRPr sz="4800">
                <a:solidFill>
                  <a:schemeClr val="tx1"/>
                </a:solidFill>
              </a:defRPr>
            </a:lvl1pPr>
          </a:lstStyle>
          <a:p>
            <a:r>
              <a:rPr lang="en-US"/>
              <a:t>Place presentation title here 48pt</a:t>
            </a:r>
          </a:p>
        </p:txBody>
      </p:sp>
      <p:sp>
        <p:nvSpPr>
          <p:cNvPr id="15" name="Date Placeholder 10">
            <a:extLst>
              <a:ext uri="{FF2B5EF4-FFF2-40B4-BE49-F238E27FC236}">
                <a16:creationId xmlns:a16="http://schemas.microsoft.com/office/drawing/2014/main" id="{C1D8BA10-E028-4E4B-A19C-12B864B01021}"/>
              </a:ext>
            </a:extLst>
          </p:cNvPr>
          <p:cNvSpPr>
            <a:spLocks noGrp="1"/>
          </p:cNvSpPr>
          <p:nvPr>
            <p:ph type="dt" sz="half" idx="2"/>
          </p:nvPr>
        </p:nvSpPr>
        <p:spPr>
          <a:xfrm>
            <a:off x="4544992" y="4501939"/>
            <a:ext cx="3102015" cy="245276"/>
          </a:xfrm>
          <a:prstGeom prst="rect">
            <a:avLst/>
          </a:prstGeom>
        </p:spPr>
        <p:txBody>
          <a:bodyPr vert="horz" lIns="0" tIns="0" rIns="0" bIns="0" rtlCol="0" anchor="t"/>
          <a:lstStyle>
            <a:lvl1pPr marL="0" algn="ctr" defTabSz="914400" rtl="0" eaLnBrk="1" latinLnBrk="0" hangingPunct="1">
              <a:defRPr lang="en-US" sz="1400" b="1" kern="1200" smtClean="0">
                <a:solidFill>
                  <a:schemeClr val="tx1"/>
                </a:solidFill>
                <a:latin typeface="+mn-lt"/>
                <a:ea typeface="+mn-ea"/>
                <a:cs typeface="+mn-cs"/>
              </a:defRPr>
            </a:lvl1pPr>
          </a:lstStyle>
          <a:p>
            <a:endParaRPr lang="en-US"/>
          </a:p>
        </p:txBody>
      </p:sp>
      <p:sp>
        <p:nvSpPr>
          <p:cNvPr id="17" name="Text Placeholder 16">
            <a:extLst>
              <a:ext uri="{FF2B5EF4-FFF2-40B4-BE49-F238E27FC236}">
                <a16:creationId xmlns:a16="http://schemas.microsoft.com/office/drawing/2014/main" id="{A09D55F2-CAE5-4C0F-8D54-A28CECDB9398}"/>
              </a:ext>
            </a:extLst>
          </p:cNvPr>
          <p:cNvSpPr>
            <a:spLocks noGrp="1"/>
          </p:cNvSpPr>
          <p:nvPr>
            <p:ph type="body" sz="quarter" idx="12" hasCustomPrompt="1"/>
          </p:nvPr>
        </p:nvSpPr>
        <p:spPr>
          <a:xfrm>
            <a:off x="4544992" y="4747217"/>
            <a:ext cx="3102015" cy="245276"/>
          </a:xfrm>
        </p:spPr>
        <p:txBody>
          <a:bodyPr/>
          <a:lstStyle>
            <a:lvl1pPr marL="0" indent="0" algn="ctr"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19" name="Text Placeholder 15">
            <a:extLst>
              <a:ext uri="{FF2B5EF4-FFF2-40B4-BE49-F238E27FC236}">
                <a16:creationId xmlns:a16="http://schemas.microsoft.com/office/drawing/2014/main" id="{3AA97401-81EE-4280-A94C-955E96B00594}"/>
              </a:ext>
            </a:extLst>
          </p:cNvPr>
          <p:cNvSpPr>
            <a:spLocks noGrp="1"/>
          </p:cNvSpPr>
          <p:nvPr>
            <p:ph type="body" sz="quarter" idx="13" hasCustomPrompt="1"/>
          </p:nvPr>
        </p:nvSpPr>
        <p:spPr>
          <a:xfrm>
            <a:off x="2121879" y="3866920"/>
            <a:ext cx="7948244" cy="633734"/>
          </a:xfrm>
        </p:spPr>
        <p:txBody>
          <a:bodyPr vert="horz" lIns="0" tIns="0" rIns="0" bIns="0" rtlCol="0">
            <a:noAutofit/>
          </a:bodyPr>
          <a:lstStyle>
            <a:lvl1pPr marL="0" indent="0" algn="ctr">
              <a:lnSpc>
                <a:spcPct val="90000"/>
              </a:lnSpc>
              <a:buNone/>
              <a:defRPr lang="en-US" sz="2400" i="0" spc="0" dirty="0" smtClean="0">
                <a:solidFill>
                  <a:schemeClr val="tx1"/>
                </a:solidFill>
                <a:latin typeface="GT Sectra Fine Rg" panose="00000500000000000000" pitchFamily="50" charset="0"/>
              </a:defRPr>
            </a:lvl1pPr>
            <a:lvl2pPr marL="0" algn="ctr">
              <a:lnSpc>
                <a:spcPct val="90000"/>
              </a:lnSpc>
              <a:spcAft>
                <a:spcPts val="600"/>
              </a:spcAft>
              <a:defRPr lang="en-US" sz="2400" dirty="0" smtClean="0">
                <a:solidFill>
                  <a:srgbClr val="E6DCFF"/>
                </a:solidFill>
                <a:latin typeface="GT Sectra Fine Rg" panose="00000500000000000000" pitchFamily="50" charset="0"/>
              </a:defRPr>
            </a:lvl2pPr>
            <a:lvl3pPr marL="0" algn="ctr">
              <a:lnSpc>
                <a:spcPct val="90000"/>
              </a:lnSpc>
              <a:spcAft>
                <a:spcPts val="600"/>
              </a:spcAft>
              <a:defRPr lang="en-US" sz="2400" dirty="0" smtClean="0">
                <a:solidFill>
                  <a:srgbClr val="E6DCFF"/>
                </a:solidFill>
                <a:latin typeface="GT Sectra Fine Rg" panose="00000500000000000000" pitchFamily="50" charset="0"/>
              </a:defRPr>
            </a:lvl3pPr>
            <a:lvl4pPr marL="0" algn="ctr">
              <a:lnSpc>
                <a:spcPct val="90000"/>
              </a:lnSpc>
              <a:spcAft>
                <a:spcPts val="600"/>
              </a:spcAft>
              <a:defRPr lang="en-US" sz="2400" dirty="0" smtClean="0">
                <a:solidFill>
                  <a:srgbClr val="E6DCFF"/>
                </a:solidFill>
                <a:latin typeface="GT Sectra Fine Rg" panose="00000500000000000000" pitchFamily="50" charset="0"/>
              </a:defRPr>
            </a:lvl4pPr>
            <a:lvl5pPr marL="0" algn="ctr">
              <a:lnSpc>
                <a:spcPct val="90000"/>
              </a:lnSpc>
              <a:spcAft>
                <a:spcPts val="600"/>
              </a:spcAft>
              <a:defRPr lang="en-US" sz="2400" dirty="0">
                <a:solidFill>
                  <a:srgbClr val="E6DCFF"/>
                </a:solidFill>
                <a:latin typeface="GT Sectra Fine Rg" panose="00000500000000000000" pitchFamily="50" charset="0"/>
              </a:defRPr>
            </a:lvl5pPr>
          </a:lstStyle>
          <a:p>
            <a:pPr marL="228600" lvl="0" indent="-228600" defTabSz="914400">
              <a:spcAft>
                <a:spcPts val="0"/>
              </a:spcAft>
            </a:pPr>
            <a:r>
              <a:rPr lang="en-US"/>
              <a:t>Place subtitle here in GT Sectra Fine </a:t>
            </a:r>
            <a:r>
              <a:rPr lang="en-US" err="1"/>
              <a:t>Rg</a:t>
            </a:r>
            <a:r>
              <a:rPr lang="en-US"/>
              <a:t> 24pt</a:t>
            </a:r>
          </a:p>
        </p:txBody>
      </p:sp>
      <p:sp>
        <p:nvSpPr>
          <p:cNvPr id="4" name="TextBox 3">
            <a:extLst>
              <a:ext uri="{FF2B5EF4-FFF2-40B4-BE49-F238E27FC236}">
                <a16:creationId xmlns:a16="http://schemas.microsoft.com/office/drawing/2014/main" id="{8DDC0C86-80A9-481C-A2D5-6F509B89192B}"/>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bg2"/>
                </a:solidFill>
                <a:effectLst/>
                <a:uLnTx/>
                <a:uFillTx/>
              </a:rPr>
              <a:t>Go to Brand Space for more cover options</a:t>
            </a:r>
            <a:endParaRPr kumimoji="0" lang="en-US" sz="800" b="0" i="0" u="none" strike="noStrike" kern="0" cap="none" spc="0" normalizeH="0" baseline="0" noProof="0">
              <a:ln>
                <a:noFill/>
              </a:ln>
              <a:solidFill>
                <a:schemeClr val="bg2"/>
              </a:solidFill>
              <a:effectLst/>
              <a:uLnTx/>
              <a:uFillTx/>
            </a:endParaRPr>
          </a:p>
        </p:txBody>
      </p:sp>
      <p:sp>
        <p:nvSpPr>
          <p:cNvPr id="8" name="GTS_WH" descr="Accenture Greater Than symbol in white">
            <a:extLst>
              <a:ext uri="{FF2B5EF4-FFF2-40B4-BE49-F238E27FC236}">
                <a16:creationId xmlns:a16="http://schemas.microsoft.com/office/drawing/2014/main" id="{C703F910-26EC-4B07-B522-B28DEB82C3EA}"/>
              </a:ext>
            </a:extLst>
          </p:cNvPr>
          <p:cNvSpPr>
            <a:spLocks noChangeAspect="1"/>
          </p:cNvSpPr>
          <p:nvPr userDrawn="1"/>
        </p:nvSpPr>
        <p:spPr bwMode="black">
          <a:xfrm>
            <a:off x="5779386" y="5382386"/>
            <a:ext cx="641531" cy="70408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16715184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3605">
          <p15:clr>
            <a:srgbClr val="C35EA4"/>
          </p15:clr>
        </p15:guide>
        <p15:guide id="2" pos="3840">
          <p15:clr>
            <a:srgbClr val="C35EA4"/>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tle: Black3">
    <p:bg>
      <p:bgPr>
        <a:solidFill>
          <a:schemeClr val="accent3"/>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E55EA4F-E473-41EF-9E00-3D69D5F1AE67}"/>
              </a:ext>
            </a:extLst>
          </p:cNvPr>
          <p:cNvSpPr>
            <a:spLocks noGrp="1"/>
          </p:cNvSpPr>
          <p:nvPr>
            <p:ph type="ctrTitle" hasCustomPrompt="1"/>
          </p:nvPr>
        </p:nvSpPr>
        <p:spPr>
          <a:xfrm>
            <a:off x="2121878" y="1336294"/>
            <a:ext cx="7948244" cy="2255710"/>
          </a:xfrm>
        </p:spPr>
        <p:txBody>
          <a:bodyPr anchor="b"/>
          <a:lstStyle>
            <a:lvl1pPr algn="ctr">
              <a:lnSpc>
                <a:spcPct val="90000"/>
              </a:lnSpc>
              <a:defRPr sz="4800">
                <a:solidFill>
                  <a:schemeClr val="tx1"/>
                </a:solidFill>
              </a:defRPr>
            </a:lvl1pPr>
          </a:lstStyle>
          <a:p>
            <a:r>
              <a:rPr lang="en-US"/>
              <a:t>Place presentation title here 48pt</a:t>
            </a:r>
          </a:p>
        </p:txBody>
      </p:sp>
      <p:sp>
        <p:nvSpPr>
          <p:cNvPr id="6" name="Date Placeholder 10">
            <a:extLst>
              <a:ext uri="{FF2B5EF4-FFF2-40B4-BE49-F238E27FC236}">
                <a16:creationId xmlns:a16="http://schemas.microsoft.com/office/drawing/2014/main" id="{0AF5D71E-5FA3-4080-B28F-B3110AB34D48}"/>
              </a:ext>
            </a:extLst>
          </p:cNvPr>
          <p:cNvSpPr>
            <a:spLocks noGrp="1"/>
          </p:cNvSpPr>
          <p:nvPr>
            <p:ph type="dt" sz="half" idx="2"/>
          </p:nvPr>
        </p:nvSpPr>
        <p:spPr>
          <a:xfrm>
            <a:off x="4544992" y="4501939"/>
            <a:ext cx="3102015" cy="245276"/>
          </a:xfrm>
          <a:prstGeom prst="rect">
            <a:avLst/>
          </a:prstGeom>
        </p:spPr>
        <p:txBody>
          <a:bodyPr vert="horz" lIns="0" tIns="0" rIns="0" bIns="0" rtlCol="0" anchor="t"/>
          <a:lstStyle>
            <a:lvl1pPr marL="0" algn="ctr" defTabSz="914400" rtl="0" eaLnBrk="1" latinLnBrk="0" hangingPunct="1">
              <a:defRPr lang="en-US" sz="1400" b="1" kern="1200" smtClean="0">
                <a:solidFill>
                  <a:schemeClr val="tx1"/>
                </a:solidFill>
                <a:latin typeface="+mn-lt"/>
                <a:ea typeface="+mn-ea"/>
                <a:cs typeface="+mn-cs"/>
              </a:defRPr>
            </a:lvl1pPr>
          </a:lstStyle>
          <a:p>
            <a:endParaRPr lang="en-US"/>
          </a:p>
        </p:txBody>
      </p:sp>
      <p:sp>
        <p:nvSpPr>
          <p:cNvPr id="7" name="Text Placeholder 16">
            <a:extLst>
              <a:ext uri="{FF2B5EF4-FFF2-40B4-BE49-F238E27FC236}">
                <a16:creationId xmlns:a16="http://schemas.microsoft.com/office/drawing/2014/main" id="{51481AAC-1471-4278-A104-D559B82B527A}"/>
              </a:ext>
            </a:extLst>
          </p:cNvPr>
          <p:cNvSpPr>
            <a:spLocks noGrp="1"/>
          </p:cNvSpPr>
          <p:nvPr>
            <p:ph type="body" sz="quarter" idx="12" hasCustomPrompt="1"/>
          </p:nvPr>
        </p:nvSpPr>
        <p:spPr>
          <a:xfrm>
            <a:off x="4544992" y="4747217"/>
            <a:ext cx="3102015" cy="245276"/>
          </a:xfrm>
        </p:spPr>
        <p:txBody>
          <a:bodyPr/>
          <a:lstStyle>
            <a:lvl1pPr marL="0" indent="0" algn="ctr"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16" name="Text Placeholder 15">
            <a:extLst>
              <a:ext uri="{FF2B5EF4-FFF2-40B4-BE49-F238E27FC236}">
                <a16:creationId xmlns:a16="http://schemas.microsoft.com/office/drawing/2014/main" id="{0BEB3B30-172A-47BC-8F00-43F601E1F872}"/>
              </a:ext>
            </a:extLst>
          </p:cNvPr>
          <p:cNvSpPr>
            <a:spLocks noGrp="1"/>
          </p:cNvSpPr>
          <p:nvPr>
            <p:ph type="body" sz="quarter" idx="13" hasCustomPrompt="1"/>
          </p:nvPr>
        </p:nvSpPr>
        <p:spPr>
          <a:xfrm>
            <a:off x="2121879" y="3866920"/>
            <a:ext cx="7948244" cy="633734"/>
          </a:xfrm>
        </p:spPr>
        <p:txBody>
          <a:bodyPr vert="horz" lIns="0" tIns="0" rIns="0" bIns="0" rtlCol="0">
            <a:noAutofit/>
          </a:bodyPr>
          <a:lstStyle>
            <a:lvl1pPr marL="0" indent="0" algn="ctr">
              <a:lnSpc>
                <a:spcPct val="90000"/>
              </a:lnSpc>
              <a:buNone/>
              <a:defRPr lang="en-US" sz="2400" i="0" spc="0" dirty="0" smtClean="0">
                <a:solidFill>
                  <a:schemeClr val="tx1"/>
                </a:solidFill>
                <a:latin typeface="GT Sectra Fine Rg" panose="00000500000000000000" pitchFamily="50" charset="0"/>
              </a:defRPr>
            </a:lvl1pPr>
            <a:lvl2pPr marL="0" algn="ctr">
              <a:lnSpc>
                <a:spcPct val="90000"/>
              </a:lnSpc>
              <a:spcAft>
                <a:spcPts val="600"/>
              </a:spcAft>
              <a:defRPr lang="en-US" sz="2400" dirty="0" smtClean="0">
                <a:solidFill>
                  <a:srgbClr val="E6DCFF"/>
                </a:solidFill>
                <a:latin typeface="GT Sectra Fine Rg" panose="00000500000000000000" pitchFamily="50" charset="0"/>
              </a:defRPr>
            </a:lvl2pPr>
            <a:lvl3pPr marL="0" algn="ctr">
              <a:lnSpc>
                <a:spcPct val="90000"/>
              </a:lnSpc>
              <a:spcAft>
                <a:spcPts val="600"/>
              </a:spcAft>
              <a:defRPr lang="en-US" sz="2400" dirty="0" smtClean="0">
                <a:solidFill>
                  <a:srgbClr val="E6DCFF"/>
                </a:solidFill>
                <a:latin typeface="GT Sectra Fine Rg" panose="00000500000000000000" pitchFamily="50" charset="0"/>
              </a:defRPr>
            </a:lvl3pPr>
            <a:lvl4pPr marL="0" algn="ctr">
              <a:lnSpc>
                <a:spcPct val="90000"/>
              </a:lnSpc>
              <a:spcAft>
                <a:spcPts val="600"/>
              </a:spcAft>
              <a:defRPr lang="en-US" sz="2400" dirty="0" smtClean="0">
                <a:solidFill>
                  <a:srgbClr val="E6DCFF"/>
                </a:solidFill>
                <a:latin typeface="GT Sectra Fine Rg" panose="00000500000000000000" pitchFamily="50" charset="0"/>
              </a:defRPr>
            </a:lvl4pPr>
            <a:lvl5pPr marL="0" algn="ctr">
              <a:lnSpc>
                <a:spcPct val="90000"/>
              </a:lnSpc>
              <a:spcAft>
                <a:spcPts val="600"/>
              </a:spcAft>
              <a:defRPr lang="en-US" sz="2400" dirty="0">
                <a:solidFill>
                  <a:srgbClr val="E6DCFF"/>
                </a:solidFill>
                <a:latin typeface="GT Sectra Fine Rg" panose="00000500000000000000" pitchFamily="50" charset="0"/>
              </a:defRPr>
            </a:lvl5pPr>
          </a:lstStyle>
          <a:p>
            <a:pPr marL="228600" lvl="0" indent="-228600" defTabSz="914400">
              <a:spcAft>
                <a:spcPts val="0"/>
              </a:spcAft>
            </a:pPr>
            <a:r>
              <a:rPr lang="en-US"/>
              <a:t>Place subtitle here in GT Sectra Fine </a:t>
            </a:r>
            <a:r>
              <a:rPr lang="en-US" err="1"/>
              <a:t>Rg</a:t>
            </a:r>
            <a:r>
              <a:rPr lang="en-US"/>
              <a:t> 24pt</a:t>
            </a:r>
          </a:p>
        </p:txBody>
      </p:sp>
      <p:sp>
        <p:nvSpPr>
          <p:cNvPr id="2" name="TextBox 1">
            <a:extLst>
              <a:ext uri="{FF2B5EF4-FFF2-40B4-BE49-F238E27FC236}">
                <a16:creationId xmlns:a16="http://schemas.microsoft.com/office/drawing/2014/main" id="{E0481612-058D-4A52-B93E-53E75F305C81}"/>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bg2"/>
                </a:solidFill>
                <a:effectLst/>
                <a:uLnTx/>
                <a:uFillTx/>
              </a:rPr>
              <a:t>Go to Brand Space for more cover options</a:t>
            </a:r>
            <a:endParaRPr kumimoji="0" lang="en-US" sz="800" b="0" i="0" u="none" strike="noStrike" kern="0" cap="none" spc="0" normalizeH="0" baseline="0" noProof="0">
              <a:ln>
                <a:noFill/>
              </a:ln>
              <a:solidFill>
                <a:schemeClr val="bg2"/>
              </a:solidFill>
              <a:effectLst/>
              <a:uLnTx/>
              <a:uFillTx/>
            </a:endParaRPr>
          </a:p>
        </p:txBody>
      </p:sp>
      <p:grpSp>
        <p:nvGrpSpPr>
          <p:cNvPr id="8" name="Logo_WH" descr="Accenture logo in white">
            <a:extLst>
              <a:ext uri="{FF2B5EF4-FFF2-40B4-BE49-F238E27FC236}">
                <a16:creationId xmlns:a16="http://schemas.microsoft.com/office/drawing/2014/main" id="{C6212C50-BB96-4C0C-BC89-2B3C8082149D}"/>
              </a:ext>
            </a:extLst>
          </p:cNvPr>
          <p:cNvGrpSpPr>
            <a:grpSpLocks noChangeAspect="1"/>
          </p:cNvGrpSpPr>
          <p:nvPr userDrawn="1"/>
        </p:nvGrpSpPr>
        <p:grpSpPr bwMode="black">
          <a:xfrm>
            <a:off x="5154167" y="5374201"/>
            <a:ext cx="1883664" cy="496247"/>
            <a:chOff x="1561" y="187"/>
            <a:chExt cx="4536" cy="1195"/>
          </a:xfrm>
        </p:grpSpPr>
        <p:sp>
          <p:nvSpPr>
            <p:cNvPr id="10" name="Freeform 5">
              <a:extLst>
                <a:ext uri="{FF2B5EF4-FFF2-40B4-BE49-F238E27FC236}">
                  <a16:creationId xmlns:a16="http://schemas.microsoft.com/office/drawing/2014/main" id="{5A65B91D-87CB-4DC8-B4B1-CE82A8E5C6F8}"/>
                </a:ext>
              </a:extLst>
            </p:cNvPr>
            <p:cNvSpPr>
              <a:spLocks/>
            </p:cNvSpPr>
            <p:nvPr userDrawn="1"/>
          </p:nvSpPr>
          <p:spPr bwMode="black">
            <a:xfrm>
              <a:off x="4205" y="187"/>
              <a:ext cx="447" cy="473"/>
            </a:xfrm>
            <a:custGeom>
              <a:avLst/>
              <a:gdLst>
                <a:gd name="T0" fmla="*/ 0 w 931"/>
                <a:gd name="T1" fmla="*/ 696 h 985"/>
                <a:gd name="T2" fmla="*/ 544 w 931"/>
                <a:gd name="T3" fmla="*/ 494 h 985"/>
                <a:gd name="T4" fmla="*/ 0 w 931"/>
                <a:gd name="T5" fmla="*/ 281 h 985"/>
                <a:gd name="T6" fmla="*/ 0 w 931"/>
                <a:gd name="T7" fmla="*/ 0 h 985"/>
                <a:gd name="T8" fmla="*/ 931 w 931"/>
                <a:gd name="T9" fmla="*/ 375 h 985"/>
                <a:gd name="T10" fmla="*/ 931 w 931"/>
                <a:gd name="T11" fmla="*/ 608 h 985"/>
                <a:gd name="T12" fmla="*/ 0 w 931"/>
                <a:gd name="T13" fmla="*/ 985 h 985"/>
                <a:gd name="T14" fmla="*/ 0 w 931"/>
                <a:gd name="T15" fmla="*/ 696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1" h="985">
                  <a:moveTo>
                    <a:pt x="0" y="696"/>
                  </a:moveTo>
                  <a:lnTo>
                    <a:pt x="544" y="494"/>
                  </a:lnTo>
                  <a:lnTo>
                    <a:pt x="0" y="281"/>
                  </a:lnTo>
                  <a:lnTo>
                    <a:pt x="0" y="0"/>
                  </a:lnTo>
                  <a:lnTo>
                    <a:pt x="931" y="375"/>
                  </a:lnTo>
                  <a:lnTo>
                    <a:pt x="931" y="608"/>
                  </a:lnTo>
                  <a:lnTo>
                    <a:pt x="0" y="985"/>
                  </a:lnTo>
                  <a:lnTo>
                    <a:pt x="0" y="69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6">
              <a:extLst>
                <a:ext uri="{FF2B5EF4-FFF2-40B4-BE49-F238E27FC236}">
                  <a16:creationId xmlns:a16="http://schemas.microsoft.com/office/drawing/2014/main" id="{E102C68A-98DA-4EBB-AAFF-D0C6E56ADE14}"/>
                </a:ext>
              </a:extLst>
            </p:cNvPr>
            <p:cNvSpPr>
              <a:spLocks noEditPoints="1"/>
            </p:cNvSpPr>
            <p:nvPr userDrawn="1"/>
          </p:nvSpPr>
          <p:spPr bwMode="black">
            <a:xfrm>
              <a:off x="1561" y="690"/>
              <a:ext cx="4536" cy="692"/>
            </a:xfrm>
            <a:custGeom>
              <a:avLst/>
              <a:gdLst>
                <a:gd name="T0" fmla="*/ 8952 w 9448"/>
                <a:gd name="T1" fmla="*/ 519 h 1442"/>
                <a:gd name="T2" fmla="*/ 8431 w 9448"/>
                <a:gd name="T3" fmla="*/ 892 h 1442"/>
                <a:gd name="T4" fmla="*/ 9448 w 9448"/>
                <a:gd name="T5" fmla="*/ 819 h 1442"/>
                <a:gd name="T6" fmla="*/ 8967 w 9448"/>
                <a:gd name="T7" fmla="*/ 1221 h 1442"/>
                <a:gd name="T8" fmla="*/ 8961 w 9448"/>
                <a:gd name="T9" fmla="*/ 1442 h 1442"/>
                <a:gd name="T10" fmla="*/ 8008 w 9448"/>
                <a:gd name="T11" fmla="*/ 529 h 1442"/>
                <a:gd name="T12" fmla="*/ 8008 w 9448"/>
                <a:gd name="T13" fmla="*/ 859 h 1442"/>
                <a:gd name="T14" fmla="*/ 7704 w 9448"/>
                <a:gd name="T15" fmla="*/ 329 h 1442"/>
                <a:gd name="T16" fmla="*/ 7178 w 9448"/>
                <a:gd name="T17" fmla="*/ 1259 h 1442"/>
                <a:gd name="T18" fmla="*/ 6522 w 9448"/>
                <a:gd name="T19" fmla="*/ 329 h 1442"/>
                <a:gd name="T20" fmla="*/ 6987 w 9448"/>
                <a:gd name="T21" fmla="*/ 1205 h 1442"/>
                <a:gd name="T22" fmla="*/ 7483 w 9448"/>
                <a:gd name="T23" fmla="*/ 329 h 1442"/>
                <a:gd name="T24" fmla="*/ 6128 w 9448"/>
                <a:gd name="T25" fmla="*/ 329 h 1442"/>
                <a:gd name="T26" fmla="*/ 6128 w 9448"/>
                <a:gd name="T27" fmla="*/ 556 h 1442"/>
                <a:gd name="T28" fmla="*/ 6343 w 9448"/>
                <a:gd name="T29" fmla="*/ 1174 h 1442"/>
                <a:gd name="T30" fmla="*/ 5822 w 9448"/>
                <a:gd name="T31" fmla="*/ 1105 h 1442"/>
                <a:gd name="T32" fmla="*/ 5694 w 9448"/>
                <a:gd name="T33" fmla="*/ 329 h 1442"/>
                <a:gd name="T34" fmla="*/ 6128 w 9448"/>
                <a:gd name="T35" fmla="*/ 0 h 1442"/>
                <a:gd name="T36" fmla="*/ 4900 w 9448"/>
                <a:gd name="T37" fmla="*/ 492 h 1442"/>
                <a:gd name="T38" fmla="*/ 5559 w 9448"/>
                <a:gd name="T39" fmla="*/ 1419 h 1442"/>
                <a:gd name="T40" fmla="*/ 5092 w 9448"/>
                <a:gd name="T41" fmla="*/ 552 h 1442"/>
                <a:gd name="T42" fmla="*/ 4596 w 9448"/>
                <a:gd name="T43" fmla="*/ 1419 h 1442"/>
                <a:gd name="T44" fmla="*/ 4112 w 9448"/>
                <a:gd name="T45" fmla="*/ 748 h 1442"/>
                <a:gd name="T46" fmla="*/ 3921 w 9448"/>
                <a:gd name="T47" fmla="*/ 1442 h 1442"/>
                <a:gd name="T48" fmla="*/ 3910 w 9448"/>
                <a:gd name="T49" fmla="*/ 306 h 1442"/>
                <a:gd name="T50" fmla="*/ 3700 w 9448"/>
                <a:gd name="T51" fmla="*/ 950 h 1442"/>
                <a:gd name="T52" fmla="*/ 4408 w 9448"/>
                <a:gd name="T53" fmla="*/ 1080 h 1442"/>
                <a:gd name="T54" fmla="*/ 2257 w 9448"/>
                <a:gd name="T55" fmla="*/ 886 h 1442"/>
                <a:gd name="T56" fmla="*/ 3258 w 9448"/>
                <a:gd name="T57" fmla="*/ 717 h 1442"/>
                <a:gd name="T58" fmla="*/ 2568 w 9448"/>
                <a:gd name="T59" fmla="*/ 859 h 1442"/>
                <a:gd name="T60" fmla="*/ 2987 w 9448"/>
                <a:gd name="T61" fmla="*/ 1017 h 1442"/>
                <a:gd name="T62" fmla="*/ 1644 w 9448"/>
                <a:gd name="T63" fmla="*/ 1442 h 1442"/>
                <a:gd name="T64" fmla="*/ 1646 w 9448"/>
                <a:gd name="T65" fmla="*/ 306 h 1442"/>
                <a:gd name="T66" fmla="*/ 1653 w 9448"/>
                <a:gd name="T67" fmla="*/ 542 h 1442"/>
                <a:gd name="T68" fmla="*/ 1655 w 9448"/>
                <a:gd name="T69" fmla="*/ 1213 h 1442"/>
                <a:gd name="T70" fmla="*/ 1644 w 9448"/>
                <a:gd name="T71" fmla="*/ 1442 h 1442"/>
                <a:gd name="T72" fmla="*/ 529 w 9448"/>
                <a:gd name="T73" fmla="*/ 953 h 1442"/>
                <a:gd name="T74" fmla="*/ 450 w 9448"/>
                <a:gd name="T75" fmla="*/ 1230 h 1442"/>
                <a:gd name="T76" fmla="*/ 0 w 9448"/>
                <a:gd name="T77" fmla="*/ 1121 h 1442"/>
                <a:gd name="T78" fmla="*/ 650 w 9448"/>
                <a:gd name="T79" fmla="*/ 752 h 1442"/>
                <a:gd name="T80" fmla="*/ 325 w 9448"/>
                <a:gd name="T81" fmla="*/ 667 h 1442"/>
                <a:gd name="T82" fmla="*/ 954 w 9448"/>
                <a:gd name="T83" fmla="*/ 690 h 1442"/>
                <a:gd name="T84" fmla="*/ 656 w 9448"/>
                <a:gd name="T85" fmla="*/ 1294 h 1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448" h="1442">
                  <a:moveTo>
                    <a:pt x="8744" y="748"/>
                  </a:moveTo>
                  <a:lnTo>
                    <a:pt x="9152" y="748"/>
                  </a:lnTo>
                  <a:cubicBezTo>
                    <a:pt x="9146" y="588"/>
                    <a:pt x="9073" y="519"/>
                    <a:pt x="8952" y="519"/>
                  </a:cubicBezTo>
                  <a:cubicBezTo>
                    <a:pt x="8857" y="519"/>
                    <a:pt x="8769" y="571"/>
                    <a:pt x="8744" y="748"/>
                  </a:cubicBezTo>
                  <a:close/>
                  <a:moveTo>
                    <a:pt x="8961" y="1442"/>
                  </a:moveTo>
                  <a:cubicBezTo>
                    <a:pt x="8646" y="1442"/>
                    <a:pt x="8431" y="1255"/>
                    <a:pt x="8431" y="892"/>
                  </a:cubicBezTo>
                  <a:lnTo>
                    <a:pt x="8431" y="871"/>
                  </a:lnTo>
                  <a:cubicBezTo>
                    <a:pt x="8431" y="507"/>
                    <a:pt x="8659" y="306"/>
                    <a:pt x="8950" y="306"/>
                  </a:cubicBezTo>
                  <a:cubicBezTo>
                    <a:pt x="9221" y="306"/>
                    <a:pt x="9448" y="459"/>
                    <a:pt x="9448" y="819"/>
                  </a:cubicBezTo>
                  <a:lnTo>
                    <a:pt x="9448" y="950"/>
                  </a:lnTo>
                  <a:lnTo>
                    <a:pt x="8740" y="950"/>
                  </a:lnTo>
                  <a:cubicBezTo>
                    <a:pt x="8752" y="1146"/>
                    <a:pt x="8836" y="1221"/>
                    <a:pt x="8967" y="1221"/>
                  </a:cubicBezTo>
                  <a:cubicBezTo>
                    <a:pt x="9084" y="1221"/>
                    <a:pt x="9146" y="1159"/>
                    <a:pt x="9167" y="1080"/>
                  </a:cubicBezTo>
                  <a:lnTo>
                    <a:pt x="9448" y="1080"/>
                  </a:lnTo>
                  <a:cubicBezTo>
                    <a:pt x="9415" y="1286"/>
                    <a:pt x="9246" y="1442"/>
                    <a:pt x="8961" y="1442"/>
                  </a:cubicBezTo>
                  <a:close/>
                  <a:moveTo>
                    <a:pt x="7704" y="329"/>
                  </a:moveTo>
                  <a:lnTo>
                    <a:pt x="8008" y="329"/>
                  </a:lnTo>
                  <a:lnTo>
                    <a:pt x="8008" y="529"/>
                  </a:lnTo>
                  <a:cubicBezTo>
                    <a:pt x="8073" y="383"/>
                    <a:pt x="8175" y="315"/>
                    <a:pt x="8335" y="315"/>
                  </a:cubicBezTo>
                  <a:lnTo>
                    <a:pt x="8335" y="615"/>
                  </a:lnTo>
                  <a:cubicBezTo>
                    <a:pt x="8129" y="615"/>
                    <a:pt x="8008" y="677"/>
                    <a:pt x="8008" y="859"/>
                  </a:cubicBezTo>
                  <a:lnTo>
                    <a:pt x="8008" y="1419"/>
                  </a:lnTo>
                  <a:lnTo>
                    <a:pt x="7704" y="1419"/>
                  </a:lnTo>
                  <a:lnTo>
                    <a:pt x="7704" y="329"/>
                  </a:lnTo>
                  <a:close/>
                  <a:moveTo>
                    <a:pt x="7483" y="1419"/>
                  </a:moveTo>
                  <a:lnTo>
                    <a:pt x="7178" y="1419"/>
                  </a:lnTo>
                  <a:lnTo>
                    <a:pt x="7178" y="1259"/>
                  </a:lnTo>
                  <a:cubicBezTo>
                    <a:pt x="7126" y="1363"/>
                    <a:pt x="7024" y="1442"/>
                    <a:pt x="6862" y="1442"/>
                  </a:cubicBezTo>
                  <a:cubicBezTo>
                    <a:pt x="6666" y="1442"/>
                    <a:pt x="6522" y="1323"/>
                    <a:pt x="6522" y="1067"/>
                  </a:cubicBezTo>
                  <a:lnTo>
                    <a:pt x="6522" y="329"/>
                  </a:lnTo>
                  <a:lnTo>
                    <a:pt x="6828" y="329"/>
                  </a:lnTo>
                  <a:lnTo>
                    <a:pt x="6828" y="1021"/>
                  </a:lnTo>
                  <a:cubicBezTo>
                    <a:pt x="6828" y="1146"/>
                    <a:pt x="6878" y="1205"/>
                    <a:pt x="6987" y="1205"/>
                  </a:cubicBezTo>
                  <a:cubicBezTo>
                    <a:pt x="7093" y="1205"/>
                    <a:pt x="7178" y="1138"/>
                    <a:pt x="7178" y="1003"/>
                  </a:cubicBezTo>
                  <a:lnTo>
                    <a:pt x="7178" y="329"/>
                  </a:lnTo>
                  <a:lnTo>
                    <a:pt x="7483" y="329"/>
                  </a:lnTo>
                  <a:lnTo>
                    <a:pt x="7483" y="1419"/>
                  </a:lnTo>
                  <a:close/>
                  <a:moveTo>
                    <a:pt x="6128" y="0"/>
                  </a:moveTo>
                  <a:lnTo>
                    <a:pt x="6128" y="329"/>
                  </a:lnTo>
                  <a:lnTo>
                    <a:pt x="6336" y="329"/>
                  </a:lnTo>
                  <a:lnTo>
                    <a:pt x="6336" y="556"/>
                  </a:lnTo>
                  <a:lnTo>
                    <a:pt x="6128" y="556"/>
                  </a:lnTo>
                  <a:lnTo>
                    <a:pt x="6128" y="1073"/>
                  </a:lnTo>
                  <a:cubicBezTo>
                    <a:pt x="6128" y="1155"/>
                    <a:pt x="6165" y="1192"/>
                    <a:pt x="6236" y="1192"/>
                  </a:cubicBezTo>
                  <a:cubicBezTo>
                    <a:pt x="6280" y="1192"/>
                    <a:pt x="6313" y="1186"/>
                    <a:pt x="6343" y="1174"/>
                  </a:cubicBezTo>
                  <a:lnTo>
                    <a:pt x="6343" y="1411"/>
                  </a:lnTo>
                  <a:cubicBezTo>
                    <a:pt x="6307" y="1422"/>
                    <a:pt x="6247" y="1434"/>
                    <a:pt x="6172" y="1434"/>
                  </a:cubicBezTo>
                  <a:cubicBezTo>
                    <a:pt x="5934" y="1434"/>
                    <a:pt x="5822" y="1326"/>
                    <a:pt x="5822" y="1105"/>
                  </a:cubicBezTo>
                  <a:lnTo>
                    <a:pt x="5822" y="556"/>
                  </a:lnTo>
                  <a:lnTo>
                    <a:pt x="5694" y="556"/>
                  </a:lnTo>
                  <a:lnTo>
                    <a:pt x="5694" y="329"/>
                  </a:lnTo>
                  <a:lnTo>
                    <a:pt x="5822" y="329"/>
                  </a:lnTo>
                  <a:lnTo>
                    <a:pt x="5822" y="125"/>
                  </a:lnTo>
                  <a:lnTo>
                    <a:pt x="6128" y="0"/>
                  </a:lnTo>
                  <a:close/>
                  <a:moveTo>
                    <a:pt x="4596" y="329"/>
                  </a:moveTo>
                  <a:lnTo>
                    <a:pt x="4900" y="329"/>
                  </a:lnTo>
                  <a:lnTo>
                    <a:pt x="4900" y="492"/>
                  </a:lnTo>
                  <a:cubicBezTo>
                    <a:pt x="4954" y="390"/>
                    <a:pt x="5063" y="306"/>
                    <a:pt x="5230" y="306"/>
                  </a:cubicBezTo>
                  <a:cubicBezTo>
                    <a:pt x="5428" y="306"/>
                    <a:pt x="5559" y="425"/>
                    <a:pt x="5559" y="690"/>
                  </a:cubicBezTo>
                  <a:lnTo>
                    <a:pt x="5559" y="1419"/>
                  </a:lnTo>
                  <a:lnTo>
                    <a:pt x="5255" y="1419"/>
                  </a:lnTo>
                  <a:lnTo>
                    <a:pt x="5255" y="736"/>
                  </a:lnTo>
                  <a:cubicBezTo>
                    <a:pt x="5255" y="609"/>
                    <a:pt x="5202" y="552"/>
                    <a:pt x="5092" y="552"/>
                  </a:cubicBezTo>
                  <a:cubicBezTo>
                    <a:pt x="4986" y="552"/>
                    <a:pt x="4900" y="617"/>
                    <a:pt x="4900" y="755"/>
                  </a:cubicBezTo>
                  <a:lnTo>
                    <a:pt x="4900" y="1419"/>
                  </a:lnTo>
                  <a:lnTo>
                    <a:pt x="4596" y="1419"/>
                  </a:lnTo>
                  <a:lnTo>
                    <a:pt x="4596" y="329"/>
                  </a:lnTo>
                  <a:close/>
                  <a:moveTo>
                    <a:pt x="3704" y="748"/>
                  </a:moveTo>
                  <a:lnTo>
                    <a:pt x="4112" y="748"/>
                  </a:lnTo>
                  <a:cubicBezTo>
                    <a:pt x="4106" y="588"/>
                    <a:pt x="4033" y="519"/>
                    <a:pt x="3912" y="519"/>
                  </a:cubicBezTo>
                  <a:cubicBezTo>
                    <a:pt x="3816" y="519"/>
                    <a:pt x="3729" y="571"/>
                    <a:pt x="3704" y="748"/>
                  </a:cubicBezTo>
                  <a:close/>
                  <a:moveTo>
                    <a:pt x="3921" y="1442"/>
                  </a:moveTo>
                  <a:cubicBezTo>
                    <a:pt x="3606" y="1442"/>
                    <a:pt x="3391" y="1255"/>
                    <a:pt x="3391" y="892"/>
                  </a:cubicBezTo>
                  <a:lnTo>
                    <a:pt x="3391" y="871"/>
                  </a:lnTo>
                  <a:cubicBezTo>
                    <a:pt x="3391" y="507"/>
                    <a:pt x="3618" y="306"/>
                    <a:pt x="3910" y="306"/>
                  </a:cubicBezTo>
                  <a:cubicBezTo>
                    <a:pt x="4181" y="306"/>
                    <a:pt x="4408" y="459"/>
                    <a:pt x="4408" y="819"/>
                  </a:cubicBezTo>
                  <a:lnTo>
                    <a:pt x="4408" y="950"/>
                  </a:lnTo>
                  <a:lnTo>
                    <a:pt x="3700" y="950"/>
                  </a:lnTo>
                  <a:cubicBezTo>
                    <a:pt x="3712" y="1146"/>
                    <a:pt x="3795" y="1221"/>
                    <a:pt x="3927" y="1221"/>
                  </a:cubicBezTo>
                  <a:cubicBezTo>
                    <a:pt x="4043" y="1221"/>
                    <a:pt x="4106" y="1159"/>
                    <a:pt x="4127" y="1080"/>
                  </a:cubicBezTo>
                  <a:lnTo>
                    <a:pt x="4408" y="1080"/>
                  </a:lnTo>
                  <a:cubicBezTo>
                    <a:pt x="4375" y="1286"/>
                    <a:pt x="4206" y="1442"/>
                    <a:pt x="3921" y="1442"/>
                  </a:cubicBezTo>
                  <a:close/>
                  <a:moveTo>
                    <a:pt x="2778" y="1442"/>
                  </a:moveTo>
                  <a:cubicBezTo>
                    <a:pt x="2476" y="1442"/>
                    <a:pt x="2257" y="1255"/>
                    <a:pt x="2257" y="886"/>
                  </a:cubicBezTo>
                  <a:lnTo>
                    <a:pt x="2257" y="871"/>
                  </a:lnTo>
                  <a:cubicBezTo>
                    <a:pt x="2257" y="502"/>
                    <a:pt x="2491" y="306"/>
                    <a:pt x="2780" y="306"/>
                  </a:cubicBezTo>
                  <a:cubicBezTo>
                    <a:pt x="3028" y="306"/>
                    <a:pt x="3233" y="432"/>
                    <a:pt x="3258" y="717"/>
                  </a:cubicBezTo>
                  <a:lnTo>
                    <a:pt x="2966" y="717"/>
                  </a:lnTo>
                  <a:cubicBezTo>
                    <a:pt x="2947" y="611"/>
                    <a:pt x="2893" y="542"/>
                    <a:pt x="2787" y="542"/>
                  </a:cubicBezTo>
                  <a:cubicBezTo>
                    <a:pt x="2657" y="542"/>
                    <a:pt x="2568" y="644"/>
                    <a:pt x="2568" y="859"/>
                  </a:cubicBezTo>
                  <a:lnTo>
                    <a:pt x="2568" y="892"/>
                  </a:lnTo>
                  <a:cubicBezTo>
                    <a:pt x="2568" y="1113"/>
                    <a:pt x="2647" y="1213"/>
                    <a:pt x="2789" y="1213"/>
                  </a:cubicBezTo>
                  <a:cubicBezTo>
                    <a:pt x="2893" y="1213"/>
                    <a:pt x="2970" y="1136"/>
                    <a:pt x="2987" y="1017"/>
                  </a:cubicBezTo>
                  <a:lnTo>
                    <a:pt x="3264" y="1017"/>
                  </a:lnTo>
                  <a:cubicBezTo>
                    <a:pt x="3243" y="1265"/>
                    <a:pt x="3074" y="1442"/>
                    <a:pt x="2778" y="1442"/>
                  </a:cubicBezTo>
                  <a:close/>
                  <a:moveTo>
                    <a:pt x="1644" y="1442"/>
                  </a:moveTo>
                  <a:cubicBezTo>
                    <a:pt x="1342" y="1442"/>
                    <a:pt x="1123" y="1255"/>
                    <a:pt x="1123" y="886"/>
                  </a:cubicBezTo>
                  <a:lnTo>
                    <a:pt x="1123" y="871"/>
                  </a:lnTo>
                  <a:cubicBezTo>
                    <a:pt x="1123" y="502"/>
                    <a:pt x="1357" y="306"/>
                    <a:pt x="1646" y="306"/>
                  </a:cubicBezTo>
                  <a:cubicBezTo>
                    <a:pt x="1894" y="306"/>
                    <a:pt x="2099" y="432"/>
                    <a:pt x="2124" y="717"/>
                  </a:cubicBezTo>
                  <a:lnTo>
                    <a:pt x="1832" y="717"/>
                  </a:lnTo>
                  <a:cubicBezTo>
                    <a:pt x="1813" y="611"/>
                    <a:pt x="1759" y="542"/>
                    <a:pt x="1653" y="542"/>
                  </a:cubicBezTo>
                  <a:cubicBezTo>
                    <a:pt x="1523" y="542"/>
                    <a:pt x="1434" y="644"/>
                    <a:pt x="1434" y="859"/>
                  </a:cubicBezTo>
                  <a:lnTo>
                    <a:pt x="1434" y="892"/>
                  </a:lnTo>
                  <a:cubicBezTo>
                    <a:pt x="1434" y="1113"/>
                    <a:pt x="1513" y="1213"/>
                    <a:pt x="1655" y="1213"/>
                  </a:cubicBezTo>
                  <a:cubicBezTo>
                    <a:pt x="1759" y="1213"/>
                    <a:pt x="1836" y="1136"/>
                    <a:pt x="1853" y="1017"/>
                  </a:cubicBezTo>
                  <a:lnTo>
                    <a:pt x="2130" y="1017"/>
                  </a:lnTo>
                  <a:cubicBezTo>
                    <a:pt x="2109" y="1265"/>
                    <a:pt x="1940" y="1442"/>
                    <a:pt x="1644" y="1442"/>
                  </a:cubicBezTo>
                  <a:close/>
                  <a:moveTo>
                    <a:pt x="650" y="1057"/>
                  </a:moveTo>
                  <a:lnTo>
                    <a:pt x="650" y="953"/>
                  </a:lnTo>
                  <a:lnTo>
                    <a:pt x="529" y="953"/>
                  </a:lnTo>
                  <a:cubicBezTo>
                    <a:pt x="379" y="953"/>
                    <a:pt x="302" y="994"/>
                    <a:pt x="302" y="1092"/>
                  </a:cubicBezTo>
                  <a:lnTo>
                    <a:pt x="302" y="1103"/>
                  </a:lnTo>
                  <a:cubicBezTo>
                    <a:pt x="302" y="1178"/>
                    <a:pt x="348" y="1230"/>
                    <a:pt x="450" y="1230"/>
                  </a:cubicBezTo>
                  <a:cubicBezTo>
                    <a:pt x="554" y="1230"/>
                    <a:pt x="650" y="1171"/>
                    <a:pt x="650" y="1057"/>
                  </a:cubicBezTo>
                  <a:close/>
                  <a:moveTo>
                    <a:pt x="358" y="1442"/>
                  </a:moveTo>
                  <a:cubicBezTo>
                    <a:pt x="162" y="1442"/>
                    <a:pt x="0" y="1342"/>
                    <a:pt x="0" y="1121"/>
                  </a:cubicBezTo>
                  <a:lnTo>
                    <a:pt x="0" y="1109"/>
                  </a:lnTo>
                  <a:cubicBezTo>
                    <a:pt x="0" y="840"/>
                    <a:pt x="233" y="752"/>
                    <a:pt x="514" y="752"/>
                  </a:cubicBezTo>
                  <a:lnTo>
                    <a:pt x="650" y="752"/>
                  </a:lnTo>
                  <a:lnTo>
                    <a:pt x="650" y="700"/>
                  </a:lnTo>
                  <a:cubicBezTo>
                    <a:pt x="650" y="592"/>
                    <a:pt x="602" y="525"/>
                    <a:pt x="489" y="525"/>
                  </a:cubicBezTo>
                  <a:cubicBezTo>
                    <a:pt x="387" y="525"/>
                    <a:pt x="333" y="584"/>
                    <a:pt x="325" y="667"/>
                  </a:cubicBezTo>
                  <a:lnTo>
                    <a:pt x="33" y="667"/>
                  </a:lnTo>
                  <a:cubicBezTo>
                    <a:pt x="54" y="425"/>
                    <a:pt x="246" y="306"/>
                    <a:pt x="504" y="306"/>
                  </a:cubicBezTo>
                  <a:cubicBezTo>
                    <a:pt x="767" y="306"/>
                    <a:pt x="954" y="419"/>
                    <a:pt x="954" y="690"/>
                  </a:cubicBezTo>
                  <a:lnTo>
                    <a:pt x="954" y="1419"/>
                  </a:lnTo>
                  <a:lnTo>
                    <a:pt x="656" y="1419"/>
                  </a:lnTo>
                  <a:lnTo>
                    <a:pt x="656" y="1294"/>
                  </a:lnTo>
                  <a:cubicBezTo>
                    <a:pt x="604" y="1374"/>
                    <a:pt x="504" y="1442"/>
                    <a:pt x="358" y="144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1022102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3696">
          <p15:clr>
            <a:srgbClr val="C35EA4"/>
          </p15:clr>
        </p15:guide>
        <p15:guide id="2" pos="3840">
          <p15:clr>
            <a:srgbClr val="C35EA4"/>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Black4">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037DA-877B-4969-92F3-D62917753DD1}"/>
              </a:ext>
            </a:extLst>
          </p:cNvPr>
          <p:cNvSpPr>
            <a:spLocks noGrp="1"/>
          </p:cNvSpPr>
          <p:nvPr>
            <p:ph type="ctrTitle" hasCustomPrompt="1"/>
          </p:nvPr>
        </p:nvSpPr>
        <p:spPr>
          <a:xfrm>
            <a:off x="1149093" y="381001"/>
            <a:ext cx="7997521" cy="3429000"/>
          </a:xfrm>
        </p:spPr>
        <p:txBody>
          <a:bodyPr anchor="b"/>
          <a:lstStyle>
            <a:lvl1pPr algn="l">
              <a:lnSpc>
                <a:spcPct val="90000"/>
              </a:lnSpc>
              <a:defRPr sz="6000">
                <a:solidFill>
                  <a:schemeClr val="tx1"/>
                </a:solidFill>
              </a:defRPr>
            </a:lvl1pPr>
          </a:lstStyle>
          <a:p>
            <a:r>
              <a:rPr lang="en-US"/>
              <a:t>Presentation title 60pt, long title 48pt, max 3 lines</a:t>
            </a:r>
          </a:p>
        </p:txBody>
      </p:sp>
      <p:sp>
        <p:nvSpPr>
          <p:cNvPr id="3" name="Subtitle 2">
            <a:extLst>
              <a:ext uri="{FF2B5EF4-FFF2-40B4-BE49-F238E27FC236}">
                <a16:creationId xmlns:a16="http://schemas.microsoft.com/office/drawing/2014/main" id="{99BBB33C-A0EF-4DAE-96F6-5E528C0ED201}"/>
              </a:ext>
            </a:extLst>
          </p:cNvPr>
          <p:cNvSpPr>
            <a:spLocks noGrp="1"/>
          </p:cNvSpPr>
          <p:nvPr>
            <p:ph type="subTitle" idx="1" hasCustomPrompt="1"/>
          </p:nvPr>
        </p:nvSpPr>
        <p:spPr>
          <a:xfrm>
            <a:off x="1149093" y="4000500"/>
            <a:ext cx="6884561" cy="1092845"/>
          </a:xfrm>
        </p:spPr>
        <p:txBody>
          <a:bodyPr/>
          <a:lstStyle>
            <a:lvl1pPr marL="0" indent="0" algn="l">
              <a:lnSpc>
                <a:spcPct val="90000"/>
              </a:lnSpc>
              <a:spcAft>
                <a:spcPts val="0"/>
              </a:spcAft>
              <a:buNone/>
              <a:defRPr sz="2400" b="0" i="0" spc="0">
                <a:solidFill>
                  <a:srgbClr val="E6DCFF"/>
                </a:solidFill>
                <a:latin typeface="GT Sectra Fine Rg" panose="000005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lvl="0" indent="0" algn="l" defTabSz="914400" rtl="0" eaLnBrk="1" latinLnBrk="0" hangingPunct="1">
              <a:lnSpc>
                <a:spcPct val="100000"/>
              </a:lnSpc>
              <a:spcBef>
                <a:spcPts val="0"/>
              </a:spcBef>
              <a:spcAft>
                <a:spcPts val="0"/>
              </a:spcAft>
              <a:buFont typeface="Graphik" panose="020B0604020202020204" pitchFamily="34" charset="0"/>
              <a:buNone/>
            </a:pPr>
            <a:r>
              <a:rPr lang="en-US"/>
              <a:t>Place subtitle here in GT Sectra Fine </a:t>
            </a:r>
            <a:r>
              <a:rPr lang="en-US" err="1"/>
              <a:t>Rg</a:t>
            </a:r>
            <a:r>
              <a:rPr lang="en-US"/>
              <a:t> 24pt</a:t>
            </a:r>
          </a:p>
        </p:txBody>
      </p:sp>
      <p:sp>
        <p:nvSpPr>
          <p:cNvPr id="13" name="Date Placeholder 10">
            <a:extLst>
              <a:ext uri="{FF2B5EF4-FFF2-40B4-BE49-F238E27FC236}">
                <a16:creationId xmlns:a16="http://schemas.microsoft.com/office/drawing/2014/main" id="{47AA0BD1-514A-4E33-A0FD-DF2342E79049}"/>
              </a:ext>
            </a:extLst>
          </p:cNvPr>
          <p:cNvSpPr>
            <a:spLocks noGrp="1"/>
          </p:cNvSpPr>
          <p:nvPr>
            <p:ph type="dt" sz="half" idx="2"/>
          </p:nvPr>
        </p:nvSpPr>
        <p:spPr>
          <a:xfrm>
            <a:off x="1149093" y="5107308"/>
            <a:ext cx="4114799" cy="245276"/>
          </a:xfrm>
          <a:prstGeom prst="rect">
            <a:avLst/>
          </a:prstGeom>
        </p:spPr>
        <p:txBody>
          <a:bodyPr vert="horz" lIns="0" tIns="0" rIns="0" bIns="0" rtlCol="0" anchor="t"/>
          <a:lstStyle>
            <a:lvl1pPr marL="0" algn="l" defTabSz="914400" rtl="0" eaLnBrk="1" latinLnBrk="0" hangingPunct="1">
              <a:defRPr lang="en-US" sz="1400" b="1" kern="1200" smtClean="0">
                <a:solidFill>
                  <a:schemeClr val="accent6"/>
                </a:solidFill>
                <a:latin typeface="+mn-lt"/>
                <a:ea typeface="+mn-ea"/>
                <a:cs typeface="+mn-cs"/>
              </a:defRPr>
            </a:lvl1pPr>
          </a:lstStyle>
          <a:p>
            <a:endParaRPr lang="en-US"/>
          </a:p>
        </p:txBody>
      </p:sp>
      <p:sp>
        <p:nvSpPr>
          <p:cNvPr id="11" name="Text Placeholder 16">
            <a:extLst>
              <a:ext uri="{FF2B5EF4-FFF2-40B4-BE49-F238E27FC236}">
                <a16:creationId xmlns:a16="http://schemas.microsoft.com/office/drawing/2014/main" id="{B2BDB7F4-6E1D-4904-AD31-0A33E91A2E6D}"/>
              </a:ext>
            </a:extLst>
          </p:cNvPr>
          <p:cNvSpPr>
            <a:spLocks noGrp="1"/>
          </p:cNvSpPr>
          <p:nvPr>
            <p:ph type="body" sz="quarter" idx="12" hasCustomPrompt="1"/>
          </p:nvPr>
        </p:nvSpPr>
        <p:spPr>
          <a:xfrm>
            <a:off x="1149093" y="5352584"/>
            <a:ext cx="4114799" cy="959315"/>
          </a:xfrm>
        </p:spPr>
        <p:txBody>
          <a:bodyPr/>
          <a:lstStyle>
            <a:lvl1pPr marL="0" indent="0" algn="l"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4" name="TextBox 3">
            <a:extLst>
              <a:ext uri="{FF2B5EF4-FFF2-40B4-BE49-F238E27FC236}">
                <a16:creationId xmlns:a16="http://schemas.microsoft.com/office/drawing/2014/main" id="{EEDFBD97-7A23-4453-9DFC-F825350AF9B9}"/>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bg2"/>
                </a:solidFill>
                <a:effectLst/>
                <a:uLnTx/>
                <a:uFillTx/>
              </a:rPr>
              <a:t>Go to Brand Space for more cover options</a:t>
            </a:r>
            <a:endParaRPr kumimoji="0" lang="en-US" sz="800" b="0" i="0" u="none" strike="noStrike" kern="0" cap="none" spc="0" normalizeH="0" baseline="0" noProof="0">
              <a:ln>
                <a:noFill/>
              </a:ln>
              <a:solidFill>
                <a:schemeClr val="bg2"/>
              </a:solidFill>
              <a:effectLst/>
              <a:uLnTx/>
              <a:uFillTx/>
            </a:endParaRPr>
          </a:p>
        </p:txBody>
      </p:sp>
      <p:grpSp>
        <p:nvGrpSpPr>
          <p:cNvPr id="8" name="Logo_WH" descr="Accenture logo in white">
            <a:extLst>
              <a:ext uri="{FF2B5EF4-FFF2-40B4-BE49-F238E27FC236}">
                <a16:creationId xmlns:a16="http://schemas.microsoft.com/office/drawing/2014/main" id="{1A7501AC-E717-4CB3-89D9-DEE7B06E1876}"/>
              </a:ext>
            </a:extLst>
          </p:cNvPr>
          <p:cNvGrpSpPr>
            <a:grpSpLocks noChangeAspect="1"/>
          </p:cNvGrpSpPr>
          <p:nvPr userDrawn="1"/>
        </p:nvGrpSpPr>
        <p:grpSpPr bwMode="black">
          <a:xfrm>
            <a:off x="9153213" y="5815652"/>
            <a:ext cx="1883664" cy="496247"/>
            <a:chOff x="1561" y="187"/>
            <a:chExt cx="4536" cy="1195"/>
          </a:xfrm>
        </p:grpSpPr>
        <p:sp>
          <p:nvSpPr>
            <p:cNvPr id="10" name="Freeform 5">
              <a:extLst>
                <a:ext uri="{FF2B5EF4-FFF2-40B4-BE49-F238E27FC236}">
                  <a16:creationId xmlns:a16="http://schemas.microsoft.com/office/drawing/2014/main" id="{E84F1646-52FE-4716-AED1-FE252A8E05E4}"/>
                </a:ext>
              </a:extLst>
            </p:cNvPr>
            <p:cNvSpPr>
              <a:spLocks/>
            </p:cNvSpPr>
            <p:nvPr userDrawn="1"/>
          </p:nvSpPr>
          <p:spPr bwMode="black">
            <a:xfrm>
              <a:off x="4205" y="187"/>
              <a:ext cx="447" cy="473"/>
            </a:xfrm>
            <a:custGeom>
              <a:avLst/>
              <a:gdLst>
                <a:gd name="T0" fmla="*/ 0 w 931"/>
                <a:gd name="T1" fmla="*/ 696 h 985"/>
                <a:gd name="T2" fmla="*/ 544 w 931"/>
                <a:gd name="T3" fmla="*/ 494 h 985"/>
                <a:gd name="T4" fmla="*/ 0 w 931"/>
                <a:gd name="T5" fmla="*/ 281 h 985"/>
                <a:gd name="T6" fmla="*/ 0 w 931"/>
                <a:gd name="T7" fmla="*/ 0 h 985"/>
                <a:gd name="T8" fmla="*/ 931 w 931"/>
                <a:gd name="T9" fmla="*/ 375 h 985"/>
                <a:gd name="T10" fmla="*/ 931 w 931"/>
                <a:gd name="T11" fmla="*/ 608 h 985"/>
                <a:gd name="T12" fmla="*/ 0 w 931"/>
                <a:gd name="T13" fmla="*/ 985 h 985"/>
                <a:gd name="T14" fmla="*/ 0 w 931"/>
                <a:gd name="T15" fmla="*/ 696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1" h="985">
                  <a:moveTo>
                    <a:pt x="0" y="696"/>
                  </a:moveTo>
                  <a:lnTo>
                    <a:pt x="544" y="494"/>
                  </a:lnTo>
                  <a:lnTo>
                    <a:pt x="0" y="281"/>
                  </a:lnTo>
                  <a:lnTo>
                    <a:pt x="0" y="0"/>
                  </a:lnTo>
                  <a:lnTo>
                    <a:pt x="931" y="375"/>
                  </a:lnTo>
                  <a:lnTo>
                    <a:pt x="931" y="608"/>
                  </a:lnTo>
                  <a:lnTo>
                    <a:pt x="0" y="985"/>
                  </a:lnTo>
                  <a:lnTo>
                    <a:pt x="0" y="69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6">
              <a:extLst>
                <a:ext uri="{FF2B5EF4-FFF2-40B4-BE49-F238E27FC236}">
                  <a16:creationId xmlns:a16="http://schemas.microsoft.com/office/drawing/2014/main" id="{15FBA828-A6EE-4CDC-A2F1-52C5DC0E3C3F}"/>
                </a:ext>
              </a:extLst>
            </p:cNvPr>
            <p:cNvSpPr>
              <a:spLocks noEditPoints="1"/>
            </p:cNvSpPr>
            <p:nvPr userDrawn="1"/>
          </p:nvSpPr>
          <p:spPr bwMode="black">
            <a:xfrm>
              <a:off x="1561" y="690"/>
              <a:ext cx="4536" cy="692"/>
            </a:xfrm>
            <a:custGeom>
              <a:avLst/>
              <a:gdLst>
                <a:gd name="T0" fmla="*/ 8952 w 9448"/>
                <a:gd name="T1" fmla="*/ 519 h 1442"/>
                <a:gd name="T2" fmla="*/ 8431 w 9448"/>
                <a:gd name="T3" fmla="*/ 892 h 1442"/>
                <a:gd name="T4" fmla="*/ 9448 w 9448"/>
                <a:gd name="T5" fmla="*/ 819 h 1442"/>
                <a:gd name="T6" fmla="*/ 8967 w 9448"/>
                <a:gd name="T7" fmla="*/ 1221 h 1442"/>
                <a:gd name="T8" fmla="*/ 8961 w 9448"/>
                <a:gd name="T9" fmla="*/ 1442 h 1442"/>
                <a:gd name="T10" fmla="*/ 8008 w 9448"/>
                <a:gd name="T11" fmla="*/ 529 h 1442"/>
                <a:gd name="T12" fmla="*/ 8008 w 9448"/>
                <a:gd name="T13" fmla="*/ 859 h 1442"/>
                <a:gd name="T14" fmla="*/ 7704 w 9448"/>
                <a:gd name="T15" fmla="*/ 329 h 1442"/>
                <a:gd name="T16" fmla="*/ 7178 w 9448"/>
                <a:gd name="T17" fmla="*/ 1259 h 1442"/>
                <a:gd name="T18" fmla="*/ 6522 w 9448"/>
                <a:gd name="T19" fmla="*/ 329 h 1442"/>
                <a:gd name="T20" fmla="*/ 6987 w 9448"/>
                <a:gd name="T21" fmla="*/ 1205 h 1442"/>
                <a:gd name="T22" fmla="*/ 7483 w 9448"/>
                <a:gd name="T23" fmla="*/ 329 h 1442"/>
                <a:gd name="T24" fmla="*/ 6128 w 9448"/>
                <a:gd name="T25" fmla="*/ 329 h 1442"/>
                <a:gd name="T26" fmla="*/ 6128 w 9448"/>
                <a:gd name="T27" fmla="*/ 556 h 1442"/>
                <a:gd name="T28" fmla="*/ 6343 w 9448"/>
                <a:gd name="T29" fmla="*/ 1174 h 1442"/>
                <a:gd name="T30" fmla="*/ 5822 w 9448"/>
                <a:gd name="T31" fmla="*/ 1105 h 1442"/>
                <a:gd name="T32" fmla="*/ 5694 w 9448"/>
                <a:gd name="T33" fmla="*/ 329 h 1442"/>
                <a:gd name="T34" fmla="*/ 6128 w 9448"/>
                <a:gd name="T35" fmla="*/ 0 h 1442"/>
                <a:gd name="T36" fmla="*/ 4900 w 9448"/>
                <a:gd name="T37" fmla="*/ 492 h 1442"/>
                <a:gd name="T38" fmla="*/ 5559 w 9448"/>
                <a:gd name="T39" fmla="*/ 1419 h 1442"/>
                <a:gd name="T40" fmla="*/ 5092 w 9448"/>
                <a:gd name="T41" fmla="*/ 552 h 1442"/>
                <a:gd name="T42" fmla="*/ 4596 w 9448"/>
                <a:gd name="T43" fmla="*/ 1419 h 1442"/>
                <a:gd name="T44" fmla="*/ 4112 w 9448"/>
                <a:gd name="T45" fmla="*/ 748 h 1442"/>
                <a:gd name="T46" fmla="*/ 3921 w 9448"/>
                <a:gd name="T47" fmla="*/ 1442 h 1442"/>
                <a:gd name="T48" fmla="*/ 3910 w 9448"/>
                <a:gd name="T49" fmla="*/ 306 h 1442"/>
                <a:gd name="T50" fmla="*/ 3700 w 9448"/>
                <a:gd name="T51" fmla="*/ 950 h 1442"/>
                <a:gd name="T52" fmla="*/ 4408 w 9448"/>
                <a:gd name="T53" fmla="*/ 1080 h 1442"/>
                <a:gd name="T54" fmla="*/ 2257 w 9448"/>
                <a:gd name="T55" fmla="*/ 886 h 1442"/>
                <a:gd name="T56" fmla="*/ 3258 w 9448"/>
                <a:gd name="T57" fmla="*/ 717 h 1442"/>
                <a:gd name="T58" fmla="*/ 2568 w 9448"/>
                <a:gd name="T59" fmla="*/ 859 h 1442"/>
                <a:gd name="T60" fmla="*/ 2987 w 9448"/>
                <a:gd name="T61" fmla="*/ 1017 h 1442"/>
                <a:gd name="T62" fmla="*/ 1644 w 9448"/>
                <a:gd name="T63" fmla="*/ 1442 h 1442"/>
                <a:gd name="T64" fmla="*/ 1646 w 9448"/>
                <a:gd name="T65" fmla="*/ 306 h 1442"/>
                <a:gd name="T66" fmla="*/ 1653 w 9448"/>
                <a:gd name="T67" fmla="*/ 542 h 1442"/>
                <a:gd name="T68" fmla="*/ 1655 w 9448"/>
                <a:gd name="T69" fmla="*/ 1213 h 1442"/>
                <a:gd name="T70" fmla="*/ 1644 w 9448"/>
                <a:gd name="T71" fmla="*/ 1442 h 1442"/>
                <a:gd name="T72" fmla="*/ 529 w 9448"/>
                <a:gd name="T73" fmla="*/ 953 h 1442"/>
                <a:gd name="T74" fmla="*/ 450 w 9448"/>
                <a:gd name="T75" fmla="*/ 1230 h 1442"/>
                <a:gd name="T76" fmla="*/ 0 w 9448"/>
                <a:gd name="T77" fmla="*/ 1121 h 1442"/>
                <a:gd name="T78" fmla="*/ 650 w 9448"/>
                <a:gd name="T79" fmla="*/ 752 h 1442"/>
                <a:gd name="T80" fmla="*/ 325 w 9448"/>
                <a:gd name="T81" fmla="*/ 667 h 1442"/>
                <a:gd name="T82" fmla="*/ 954 w 9448"/>
                <a:gd name="T83" fmla="*/ 690 h 1442"/>
                <a:gd name="T84" fmla="*/ 656 w 9448"/>
                <a:gd name="T85" fmla="*/ 1294 h 1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448" h="1442">
                  <a:moveTo>
                    <a:pt x="8744" y="748"/>
                  </a:moveTo>
                  <a:lnTo>
                    <a:pt x="9152" y="748"/>
                  </a:lnTo>
                  <a:cubicBezTo>
                    <a:pt x="9146" y="588"/>
                    <a:pt x="9073" y="519"/>
                    <a:pt x="8952" y="519"/>
                  </a:cubicBezTo>
                  <a:cubicBezTo>
                    <a:pt x="8857" y="519"/>
                    <a:pt x="8769" y="571"/>
                    <a:pt x="8744" y="748"/>
                  </a:cubicBezTo>
                  <a:close/>
                  <a:moveTo>
                    <a:pt x="8961" y="1442"/>
                  </a:moveTo>
                  <a:cubicBezTo>
                    <a:pt x="8646" y="1442"/>
                    <a:pt x="8431" y="1255"/>
                    <a:pt x="8431" y="892"/>
                  </a:cubicBezTo>
                  <a:lnTo>
                    <a:pt x="8431" y="871"/>
                  </a:lnTo>
                  <a:cubicBezTo>
                    <a:pt x="8431" y="507"/>
                    <a:pt x="8659" y="306"/>
                    <a:pt x="8950" y="306"/>
                  </a:cubicBezTo>
                  <a:cubicBezTo>
                    <a:pt x="9221" y="306"/>
                    <a:pt x="9448" y="459"/>
                    <a:pt x="9448" y="819"/>
                  </a:cubicBezTo>
                  <a:lnTo>
                    <a:pt x="9448" y="950"/>
                  </a:lnTo>
                  <a:lnTo>
                    <a:pt x="8740" y="950"/>
                  </a:lnTo>
                  <a:cubicBezTo>
                    <a:pt x="8752" y="1146"/>
                    <a:pt x="8836" y="1221"/>
                    <a:pt x="8967" y="1221"/>
                  </a:cubicBezTo>
                  <a:cubicBezTo>
                    <a:pt x="9084" y="1221"/>
                    <a:pt x="9146" y="1159"/>
                    <a:pt x="9167" y="1080"/>
                  </a:cubicBezTo>
                  <a:lnTo>
                    <a:pt x="9448" y="1080"/>
                  </a:lnTo>
                  <a:cubicBezTo>
                    <a:pt x="9415" y="1286"/>
                    <a:pt x="9246" y="1442"/>
                    <a:pt x="8961" y="1442"/>
                  </a:cubicBezTo>
                  <a:close/>
                  <a:moveTo>
                    <a:pt x="7704" y="329"/>
                  </a:moveTo>
                  <a:lnTo>
                    <a:pt x="8008" y="329"/>
                  </a:lnTo>
                  <a:lnTo>
                    <a:pt x="8008" y="529"/>
                  </a:lnTo>
                  <a:cubicBezTo>
                    <a:pt x="8073" y="383"/>
                    <a:pt x="8175" y="315"/>
                    <a:pt x="8335" y="315"/>
                  </a:cubicBezTo>
                  <a:lnTo>
                    <a:pt x="8335" y="615"/>
                  </a:lnTo>
                  <a:cubicBezTo>
                    <a:pt x="8129" y="615"/>
                    <a:pt x="8008" y="677"/>
                    <a:pt x="8008" y="859"/>
                  </a:cubicBezTo>
                  <a:lnTo>
                    <a:pt x="8008" y="1419"/>
                  </a:lnTo>
                  <a:lnTo>
                    <a:pt x="7704" y="1419"/>
                  </a:lnTo>
                  <a:lnTo>
                    <a:pt x="7704" y="329"/>
                  </a:lnTo>
                  <a:close/>
                  <a:moveTo>
                    <a:pt x="7483" y="1419"/>
                  </a:moveTo>
                  <a:lnTo>
                    <a:pt x="7178" y="1419"/>
                  </a:lnTo>
                  <a:lnTo>
                    <a:pt x="7178" y="1259"/>
                  </a:lnTo>
                  <a:cubicBezTo>
                    <a:pt x="7126" y="1363"/>
                    <a:pt x="7024" y="1442"/>
                    <a:pt x="6862" y="1442"/>
                  </a:cubicBezTo>
                  <a:cubicBezTo>
                    <a:pt x="6666" y="1442"/>
                    <a:pt x="6522" y="1323"/>
                    <a:pt x="6522" y="1067"/>
                  </a:cubicBezTo>
                  <a:lnTo>
                    <a:pt x="6522" y="329"/>
                  </a:lnTo>
                  <a:lnTo>
                    <a:pt x="6828" y="329"/>
                  </a:lnTo>
                  <a:lnTo>
                    <a:pt x="6828" y="1021"/>
                  </a:lnTo>
                  <a:cubicBezTo>
                    <a:pt x="6828" y="1146"/>
                    <a:pt x="6878" y="1205"/>
                    <a:pt x="6987" y="1205"/>
                  </a:cubicBezTo>
                  <a:cubicBezTo>
                    <a:pt x="7093" y="1205"/>
                    <a:pt x="7178" y="1138"/>
                    <a:pt x="7178" y="1003"/>
                  </a:cubicBezTo>
                  <a:lnTo>
                    <a:pt x="7178" y="329"/>
                  </a:lnTo>
                  <a:lnTo>
                    <a:pt x="7483" y="329"/>
                  </a:lnTo>
                  <a:lnTo>
                    <a:pt x="7483" y="1419"/>
                  </a:lnTo>
                  <a:close/>
                  <a:moveTo>
                    <a:pt x="6128" y="0"/>
                  </a:moveTo>
                  <a:lnTo>
                    <a:pt x="6128" y="329"/>
                  </a:lnTo>
                  <a:lnTo>
                    <a:pt x="6336" y="329"/>
                  </a:lnTo>
                  <a:lnTo>
                    <a:pt x="6336" y="556"/>
                  </a:lnTo>
                  <a:lnTo>
                    <a:pt x="6128" y="556"/>
                  </a:lnTo>
                  <a:lnTo>
                    <a:pt x="6128" y="1073"/>
                  </a:lnTo>
                  <a:cubicBezTo>
                    <a:pt x="6128" y="1155"/>
                    <a:pt x="6165" y="1192"/>
                    <a:pt x="6236" y="1192"/>
                  </a:cubicBezTo>
                  <a:cubicBezTo>
                    <a:pt x="6280" y="1192"/>
                    <a:pt x="6313" y="1186"/>
                    <a:pt x="6343" y="1174"/>
                  </a:cubicBezTo>
                  <a:lnTo>
                    <a:pt x="6343" y="1411"/>
                  </a:lnTo>
                  <a:cubicBezTo>
                    <a:pt x="6307" y="1422"/>
                    <a:pt x="6247" y="1434"/>
                    <a:pt x="6172" y="1434"/>
                  </a:cubicBezTo>
                  <a:cubicBezTo>
                    <a:pt x="5934" y="1434"/>
                    <a:pt x="5822" y="1326"/>
                    <a:pt x="5822" y="1105"/>
                  </a:cubicBezTo>
                  <a:lnTo>
                    <a:pt x="5822" y="556"/>
                  </a:lnTo>
                  <a:lnTo>
                    <a:pt x="5694" y="556"/>
                  </a:lnTo>
                  <a:lnTo>
                    <a:pt x="5694" y="329"/>
                  </a:lnTo>
                  <a:lnTo>
                    <a:pt x="5822" y="329"/>
                  </a:lnTo>
                  <a:lnTo>
                    <a:pt x="5822" y="125"/>
                  </a:lnTo>
                  <a:lnTo>
                    <a:pt x="6128" y="0"/>
                  </a:lnTo>
                  <a:close/>
                  <a:moveTo>
                    <a:pt x="4596" y="329"/>
                  </a:moveTo>
                  <a:lnTo>
                    <a:pt x="4900" y="329"/>
                  </a:lnTo>
                  <a:lnTo>
                    <a:pt x="4900" y="492"/>
                  </a:lnTo>
                  <a:cubicBezTo>
                    <a:pt x="4954" y="390"/>
                    <a:pt x="5063" y="306"/>
                    <a:pt x="5230" y="306"/>
                  </a:cubicBezTo>
                  <a:cubicBezTo>
                    <a:pt x="5428" y="306"/>
                    <a:pt x="5559" y="425"/>
                    <a:pt x="5559" y="690"/>
                  </a:cubicBezTo>
                  <a:lnTo>
                    <a:pt x="5559" y="1419"/>
                  </a:lnTo>
                  <a:lnTo>
                    <a:pt x="5255" y="1419"/>
                  </a:lnTo>
                  <a:lnTo>
                    <a:pt x="5255" y="736"/>
                  </a:lnTo>
                  <a:cubicBezTo>
                    <a:pt x="5255" y="609"/>
                    <a:pt x="5202" y="552"/>
                    <a:pt x="5092" y="552"/>
                  </a:cubicBezTo>
                  <a:cubicBezTo>
                    <a:pt x="4986" y="552"/>
                    <a:pt x="4900" y="617"/>
                    <a:pt x="4900" y="755"/>
                  </a:cubicBezTo>
                  <a:lnTo>
                    <a:pt x="4900" y="1419"/>
                  </a:lnTo>
                  <a:lnTo>
                    <a:pt x="4596" y="1419"/>
                  </a:lnTo>
                  <a:lnTo>
                    <a:pt x="4596" y="329"/>
                  </a:lnTo>
                  <a:close/>
                  <a:moveTo>
                    <a:pt x="3704" y="748"/>
                  </a:moveTo>
                  <a:lnTo>
                    <a:pt x="4112" y="748"/>
                  </a:lnTo>
                  <a:cubicBezTo>
                    <a:pt x="4106" y="588"/>
                    <a:pt x="4033" y="519"/>
                    <a:pt x="3912" y="519"/>
                  </a:cubicBezTo>
                  <a:cubicBezTo>
                    <a:pt x="3816" y="519"/>
                    <a:pt x="3729" y="571"/>
                    <a:pt x="3704" y="748"/>
                  </a:cubicBezTo>
                  <a:close/>
                  <a:moveTo>
                    <a:pt x="3921" y="1442"/>
                  </a:moveTo>
                  <a:cubicBezTo>
                    <a:pt x="3606" y="1442"/>
                    <a:pt x="3391" y="1255"/>
                    <a:pt x="3391" y="892"/>
                  </a:cubicBezTo>
                  <a:lnTo>
                    <a:pt x="3391" y="871"/>
                  </a:lnTo>
                  <a:cubicBezTo>
                    <a:pt x="3391" y="507"/>
                    <a:pt x="3618" y="306"/>
                    <a:pt x="3910" y="306"/>
                  </a:cubicBezTo>
                  <a:cubicBezTo>
                    <a:pt x="4181" y="306"/>
                    <a:pt x="4408" y="459"/>
                    <a:pt x="4408" y="819"/>
                  </a:cubicBezTo>
                  <a:lnTo>
                    <a:pt x="4408" y="950"/>
                  </a:lnTo>
                  <a:lnTo>
                    <a:pt x="3700" y="950"/>
                  </a:lnTo>
                  <a:cubicBezTo>
                    <a:pt x="3712" y="1146"/>
                    <a:pt x="3795" y="1221"/>
                    <a:pt x="3927" y="1221"/>
                  </a:cubicBezTo>
                  <a:cubicBezTo>
                    <a:pt x="4043" y="1221"/>
                    <a:pt x="4106" y="1159"/>
                    <a:pt x="4127" y="1080"/>
                  </a:cubicBezTo>
                  <a:lnTo>
                    <a:pt x="4408" y="1080"/>
                  </a:lnTo>
                  <a:cubicBezTo>
                    <a:pt x="4375" y="1286"/>
                    <a:pt x="4206" y="1442"/>
                    <a:pt x="3921" y="1442"/>
                  </a:cubicBezTo>
                  <a:close/>
                  <a:moveTo>
                    <a:pt x="2778" y="1442"/>
                  </a:moveTo>
                  <a:cubicBezTo>
                    <a:pt x="2476" y="1442"/>
                    <a:pt x="2257" y="1255"/>
                    <a:pt x="2257" y="886"/>
                  </a:cubicBezTo>
                  <a:lnTo>
                    <a:pt x="2257" y="871"/>
                  </a:lnTo>
                  <a:cubicBezTo>
                    <a:pt x="2257" y="502"/>
                    <a:pt x="2491" y="306"/>
                    <a:pt x="2780" y="306"/>
                  </a:cubicBezTo>
                  <a:cubicBezTo>
                    <a:pt x="3028" y="306"/>
                    <a:pt x="3233" y="432"/>
                    <a:pt x="3258" y="717"/>
                  </a:cubicBezTo>
                  <a:lnTo>
                    <a:pt x="2966" y="717"/>
                  </a:lnTo>
                  <a:cubicBezTo>
                    <a:pt x="2947" y="611"/>
                    <a:pt x="2893" y="542"/>
                    <a:pt x="2787" y="542"/>
                  </a:cubicBezTo>
                  <a:cubicBezTo>
                    <a:pt x="2657" y="542"/>
                    <a:pt x="2568" y="644"/>
                    <a:pt x="2568" y="859"/>
                  </a:cubicBezTo>
                  <a:lnTo>
                    <a:pt x="2568" y="892"/>
                  </a:lnTo>
                  <a:cubicBezTo>
                    <a:pt x="2568" y="1113"/>
                    <a:pt x="2647" y="1213"/>
                    <a:pt x="2789" y="1213"/>
                  </a:cubicBezTo>
                  <a:cubicBezTo>
                    <a:pt x="2893" y="1213"/>
                    <a:pt x="2970" y="1136"/>
                    <a:pt x="2987" y="1017"/>
                  </a:cubicBezTo>
                  <a:lnTo>
                    <a:pt x="3264" y="1017"/>
                  </a:lnTo>
                  <a:cubicBezTo>
                    <a:pt x="3243" y="1265"/>
                    <a:pt x="3074" y="1442"/>
                    <a:pt x="2778" y="1442"/>
                  </a:cubicBezTo>
                  <a:close/>
                  <a:moveTo>
                    <a:pt x="1644" y="1442"/>
                  </a:moveTo>
                  <a:cubicBezTo>
                    <a:pt x="1342" y="1442"/>
                    <a:pt x="1123" y="1255"/>
                    <a:pt x="1123" y="886"/>
                  </a:cubicBezTo>
                  <a:lnTo>
                    <a:pt x="1123" y="871"/>
                  </a:lnTo>
                  <a:cubicBezTo>
                    <a:pt x="1123" y="502"/>
                    <a:pt x="1357" y="306"/>
                    <a:pt x="1646" y="306"/>
                  </a:cubicBezTo>
                  <a:cubicBezTo>
                    <a:pt x="1894" y="306"/>
                    <a:pt x="2099" y="432"/>
                    <a:pt x="2124" y="717"/>
                  </a:cubicBezTo>
                  <a:lnTo>
                    <a:pt x="1832" y="717"/>
                  </a:lnTo>
                  <a:cubicBezTo>
                    <a:pt x="1813" y="611"/>
                    <a:pt x="1759" y="542"/>
                    <a:pt x="1653" y="542"/>
                  </a:cubicBezTo>
                  <a:cubicBezTo>
                    <a:pt x="1523" y="542"/>
                    <a:pt x="1434" y="644"/>
                    <a:pt x="1434" y="859"/>
                  </a:cubicBezTo>
                  <a:lnTo>
                    <a:pt x="1434" y="892"/>
                  </a:lnTo>
                  <a:cubicBezTo>
                    <a:pt x="1434" y="1113"/>
                    <a:pt x="1513" y="1213"/>
                    <a:pt x="1655" y="1213"/>
                  </a:cubicBezTo>
                  <a:cubicBezTo>
                    <a:pt x="1759" y="1213"/>
                    <a:pt x="1836" y="1136"/>
                    <a:pt x="1853" y="1017"/>
                  </a:cubicBezTo>
                  <a:lnTo>
                    <a:pt x="2130" y="1017"/>
                  </a:lnTo>
                  <a:cubicBezTo>
                    <a:pt x="2109" y="1265"/>
                    <a:pt x="1940" y="1442"/>
                    <a:pt x="1644" y="1442"/>
                  </a:cubicBezTo>
                  <a:close/>
                  <a:moveTo>
                    <a:pt x="650" y="1057"/>
                  </a:moveTo>
                  <a:lnTo>
                    <a:pt x="650" y="953"/>
                  </a:lnTo>
                  <a:lnTo>
                    <a:pt x="529" y="953"/>
                  </a:lnTo>
                  <a:cubicBezTo>
                    <a:pt x="379" y="953"/>
                    <a:pt x="302" y="994"/>
                    <a:pt x="302" y="1092"/>
                  </a:cubicBezTo>
                  <a:lnTo>
                    <a:pt x="302" y="1103"/>
                  </a:lnTo>
                  <a:cubicBezTo>
                    <a:pt x="302" y="1178"/>
                    <a:pt x="348" y="1230"/>
                    <a:pt x="450" y="1230"/>
                  </a:cubicBezTo>
                  <a:cubicBezTo>
                    <a:pt x="554" y="1230"/>
                    <a:pt x="650" y="1171"/>
                    <a:pt x="650" y="1057"/>
                  </a:cubicBezTo>
                  <a:close/>
                  <a:moveTo>
                    <a:pt x="358" y="1442"/>
                  </a:moveTo>
                  <a:cubicBezTo>
                    <a:pt x="162" y="1442"/>
                    <a:pt x="0" y="1342"/>
                    <a:pt x="0" y="1121"/>
                  </a:cubicBezTo>
                  <a:lnTo>
                    <a:pt x="0" y="1109"/>
                  </a:lnTo>
                  <a:cubicBezTo>
                    <a:pt x="0" y="840"/>
                    <a:pt x="233" y="752"/>
                    <a:pt x="514" y="752"/>
                  </a:cubicBezTo>
                  <a:lnTo>
                    <a:pt x="650" y="752"/>
                  </a:lnTo>
                  <a:lnTo>
                    <a:pt x="650" y="700"/>
                  </a:lnTo>
                  <a:cubicBezTo>
                    <a:pt x="650" y="592"/>
                    <a:pt x="602" y="525"/>
                    <a:pt x="489" y="525"/>
                  </a:cubicBezTo>
                  <a:cubicBezTo>
                    <a:pt x="387" y="525"/>
                    <a:pt x="333" y="584"/>
                    <a:pt x="325" y="667"/>
                  </a:cubicBezTo>
                  <a:lnTo>
                    <a:pt x="33" y="667"/>
                  </a:lnTo>
                  <a:cubicBezTo>
                    <a:pt x="54" y="425"/>
                    <a:pt x="246" y="306"/>
                    <a:pt x="504" y="306"/>
                  </a:cubicBezTo>
                  <a:cubicBezTo>
                    <a:pt x="767" y="306"/>
                    <a:pt x="954" y="419"/>
                    <a:pt x="954" y="690"/>
                  </a:cubicBezTo>
                  <a:lnTo>
                    <a:pt x="954" y="1419"/>
                  </a:lnTo>
                  <a:lnTo>
                    <a:pt x="656" y="1419"/>
                  </a:lnTo>
                  <a:lnTo>
                    <a:pt x="656" y="1294"/>
                  </a:lnTo>
                  <a:cubicBezTo>
                    <a:pt x="604" y="1374"/>
                    <a:pt x="504" y="1442"/>
                    <a:pt x="358" y="144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02732133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Black5 Image">
    <p:bg>
      <p:bgPr>
        <a:solidFill>
          <a:schemeClr val="accent3"/>
        </a:solidFill>
        <a:effectLst/>
      </p:bgPr>
    </p:bg>
    <p:spTree>
      <p:nvGrpSpPr>
        <p:cNvPr id="1" name=""/>
        <p:cNvGrpSpPr/>
        <p:nvPr/>
      </p:nvGrpSpPr>
      <p:grpSpPr>
        <a:xfrm>
          <a:off x="0" y="0"/>
          <a:ext cx="0" cy="0"/>
          <a:chOff x="0" y="0"/>
          <a:chExt cx="0" cy="0"/>
        </a:xfrm>
      </p:grpSpPr>
      <p:sp>
        <p:nvSpPr>
          <p:cNvPr id="15" name="Picture Placeholder 8">
            <a:extLst>
              <a:ext uri="{FF2B5EF4-FFF2-40B4-BE49-F238E27FC236}">
                <a16:creationId xmlns:a16="http://schemas.microsoft.com/office/drawing/2014/main" id="{0449E654-6B6A-44E6-852C-967C3EDDCA21}"/>
              </a:ext>
            </a:extLst>
          </p:cNvPr>
          <p:cNvSpPr>
            <a:spLocks noGrp="1"/>
          </p:cNvSpPr>
          <p:nvPr>
            <p:ph type="pic" sz="quarter" idx="10" hasCustomPrompt="1"/>
          </p:nvPr>
        </p:nvSpPr>
        <p:spPr>
          <a:xfrm>
            <a:off x="-7620" y="-9144"/>
            <a:ext cx="12207240" cy="6876288"/>
          </a:xfrm>
        </p:spPr>
        <p:txBody>
          <a:bodyPr lIns="0" tIns="182880"/>
          <a:lstStyle>
            <a:lvl1pPr algn="ctr">
              <a:buNone/>
              <a:defRPr/>
            </a:lvl1pPr>
          </a:lstStyle>
          <a:p>
            <a:r>
              <a:rPr lang="en-GB"/>
              <a:t>Drag picture to placeholder or click icon to add, then send to back.</a:t>
            </a:r>
            <a:endParaRPr lang="en-US"/>
          </a:p>
        </p:txBody>
      </p:sp>
      <p:sp>
        <p:nvSpPr>
          <p:cNvPr id="2" name="Title 1">
            <a:extLst>
              <a:ext uri="{FF2B5EF4-FFF2-40B4-BE49-F238E27FC236}">
                <a16:creationId xmlns:a16="http://schemas.microsoft.com/office/drawing/2014/main" id="{FC0037DA-877B-4969-92F3-D62917753DD1}"/>
              </a:ext>
            </a:extLst>
          </p:cNvPr>
          <p:cNvSpPr>
            <a:spLocks noGrp="1"/>
          </p:cNvSpPr>
          <p:nvPr>
            <p:ph type="ctrTitle" hasCustomPrompt="1"/>
          </p:nvPr>
        </p:nvSpPr>
        <p:spPr bwMode="white">
          <a:xfrm>
            <a:off x="381001" y="381001"/>
            <a:ext cx="5715000" cy="2476499"/>
          </a:xfrm>
        </p:spPr>
        <p:txBody>
          <a:bodyPr anchor="b"/>
          <a:lstStyle>
            <a:lvl1pPr algn="l">
              <a:lnSpc>
                <a:spcPct val="90000"/>
              </a:lnSpc>
              <a:defRPr sz="4800">
                <a:solidFill>
                  <a:schemeClr val="tx1"/>
                </a:solidFill>
              </a:defRPr>
            </a:lvl1pPr>
          </a:lstStyle>
          <a:p>
            <a:r>
              <a:rPr lang="en-US"/>
              <a:t>Place presentation title here 48pt</a:t>
            </a:r>
          </a:p>
        </p:txBody>
      </p:sp>
      <p:sp>
        <p:nvSpPr>
          <p:cNvPr id="3" name="Subtitle 2">
            <a:extLst>
              <a:ext uri="{FF2B5EF4-FFF2-40B4-BE49-F238E27FC236}">
                <a16:creationId xmlns:a16="http://schemas.microsoft.com/office/drawing/2014/main" id="{99BBB33C-A0EF-4DAE-96F6-5E528C0ED201}"/>
              </a:ext>
            </a:extLst>
          </p:cNvPr>
          <p:cNvSpPr>
            <a:spLocks noGrp="1"/>
          </p:cNvSpPr>
          <p:nvPr>
            <p:ph type="subTitle" idx="1" hasCustomPrompt="1"/>
          </p:nvPr>
        </p:nvSpPr>
        <p:spPr bwMode="white">
          <a:xfrm>
            <a:off x="381001" y="3108960"/>
            <a:ext cx="4301168" cy="1092845"/>
          </a:xfrm>
        </p:spPr>
        <p:txBody>
          <a:bodyPr/>
          <a:lstStyle>
            <a:lvl1pPr marL="0" indent="0" algn="l">
              <a:lnSpc>
                <a:spcPct val="90000"/>
              </a:lnSpc>
              <a:spcAft>
                <a:spcPts val="0"/>
              </a:spcAft>
              <a:buNone/>
              <a:defRPr sz="2400" b="0" i="0" spc="0">
                <a:solidFill>
                  <a:schemeClr val="tx1"/>
                </a:solidFill>
                <a:latin typeface="GT Sectra Fine Rg" panose="000005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lvl="0" indent="0" algn="l" defTabSz="914400" rtl="0" eaLnBrk="1" latinLnBrk="0" hangingPunct="1">
              <a:lnSpc>
                <a:spcPct val="100000"/>
              </a:lnSpc>
              <a:spcBef>
                <a:spcPts val="0"/>
              </a:spcBef>
              <a:spcAft>
                <a:spcPts val="0"/>
              </a:spcAft>
              <a:buFont typeface="Graphik" panose="020B0604020202020204" pitchFamily="34" charset="0"/>
              <a:buNone/>
            </a:pPr>
            <a:r>
              <a:rPr lang="en-US"/>
              <a:t>Place subtitle here in GT Sectra Fine </a:t>
            </a:r>
            <a:r>
              <a:rPr lang="en-US" err="1"/>
              <a:t>Rg</a:t>
            </a:r>
            <a:r>
              <a:rPr lang="en-US"/>
              <a:t> 24pt</a:t>
            </a:r>
          </a:p>
        </p:txBody>
      </p:sp>
      <p:sp>
        <p:nvSpPr>
          <p:cNvPr id="11" name="Text Placeholder 16">
            <a:extLst>
              <a:ext uri="{FF2B5EF4-FFF2-40B4-BE49-F238E27FC236}">
                <a16:creationId xmlns:a16="http://schemas.microsoft.com/office/drawing/2014/main" id="{B2BDB7F4-6E1D-4904-AD31-0A33E91A2E6D}"/>
              </a:ext>
            </a:extLst>
          </p:cNvPr>
          <p:cNvSpPr>
            <a:spLocks noGrp="1"/>
          </p:cNvSpPr>
          <p:nvPr>
            <p:ph type="body" sz="quarter" idx="12" hasCustomPrompt="1"/>
          </p:nvPr>
        </p:nvSpPr>
        <p:spPr bwMode="white">
          <a:xfrm>
            <a:off x="381001" y="4435945"/>
            <a:ext cx="3253153" cy="530687"/>
          </a:xfrm>
        </p:spPr>
        <p:txBody>
          <a:bodyPr/>
          <a:lstStyle>
            <a:lvl1pPr marL="0" indent="0" algn="l"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12" name="Date Placeholder 10">
            <a:extLst>
              <a:ext uri="{FF2B5EF4-FFF2-40B4-BE49-F238E27FC236}">
                <a16:creationId xmlns:a16="http://schemas.microsoft.com/office/drawing/2014/main" id="{1E34DA31-8586-4EF2-9474-E9CBCF31314E}"/>
              </a:ext>
            </a:extLst>
          </p:cNvPr>
          <p:cNvSpPr>
            <a:spLocks noGrp="1"/>
          </p:cNvSpPr>
          <p:nvPr>
            <p:ph type="dt" sz="half" idx="2"/>
          </p:nvPr>
        </p:nvSpPr>
        <p:spPr bwMode="white">
          <a:xfrm>
            <a:off x="381001" y="4190668"/>
            <a:ext cx="3253153" cy="245276"/>
          </a:xfrm>
          <a:prstGeom prst="rect">
            <a:avLst/>
          </a:prstGeom>
        </p:spPr>
        <p:txBody>
          <a:bodyPr vert="horz" lIns="0" tIns="0" rIns="0" bIns="0" rtlCol="0" anchor="t"/>
          <a:lstStyle>
            <a:lvl1pPr marL="0" algn="l" defTabSz="914400" rtl="0" eaLnBrk="1" latinLnBrk="0" hangingPunct="1">
              <a:defRPr lang="en-US" sz="1400" b="1" kern="1200" smtClean="0">
                <a:solidFill>
                  <a:schemeClr val="tx1"/>
                </a:solidFill>
                <a:latin typeface="+mn-lt"/>
                <a:ea typeface="+mn-ea"/>
                <a:cs typeface="+mn-cs"/>
              </a:defRPr>
            </a:lvl1pPr>
          </a:lstStyle>
          <a:p>
            <a:endParaRPr lang="en-US"/>
          </a:p>
        </p:txBody>
      </p:sp>
      <p:sp>
        <p:nvSpPr>
          <p:cNvPr id="5" name="TextBox 4">
            <a:extLst>
              <a:ext uri="{FF2B5EF4-FFF2-40B4-BE49-F238E27FC236}">
                <a16:creationId xmlns:a16="http://schemas.microsoft.com/office/drawing/2014/main" id="{D8EFDB83-09AD-4E52-93C8-E24DAC9705FB}"/>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bg2"/>
                </a:solidFill>
                <a:effectLst/>
                <a:uLnTx/>
                <a:uFillTx/>
              </a:rPr>
              <a:t>Go to Brand Space for more cover options</a:t>
            </a:r>
            <a:endParaRPr kumimoji="0" lang="en-US" sz="800" b="0" i="0" u="none" strike="noStrike" kern="0" cap="none" spc="0" normalizeH="0" baseline="0" noProof="0">
              <a:ln>
                <a:noFill/>
              </a:ln>
              <a:solidFill>
                <a:schemeClr val="bg2"/>
              </a:solidFill>
              <a:effectLst/>
              <a:uLnTx/>
              <a:uFillTx/>
            </a:endParaRPr>
          </a:p>
        </p:txBody>
      </p:sp>
      <p:sp>
        <p:nvSpPr>
          <p:cNvPr id="9" name="GTS_WH" descr="Accenture Greater Than symbol in white">
            <a:extLst>
              <a:ext uri="{FF2B5EF4-FFF2-40B4-BE49-F238E27FC236}">
                <a16:creationId xmlns:a16="http://schemas.microsoft.com/office/drawing/2014/main" id="{08C622A3-6AC3-418E-A8AE-75B117754CFC}"/>
              </a:ext>
            </a:extLst>
          </p:cNvPr>
          <p:cNvSpPr>
            <a:spLocks noChangeAspect="1"/>
          </p:cNvSpPr>
          <p:nvPr userDrawn="1"/>
        </p:nvSpPr>
        <p:spPr bwMode="white">
          <a:xfrm>
            <a:off x="381001" y="5607811"/>
            <a:ext cx="641531" cy="70408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07420438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Black6 Image">
    <p:bg>
      <p:bgPr>
        <a:solidFill>
          <a:schemeClr val="accent3"/>
        </a:solidFill>
        <a:effectLst/>
      </p:bgPr>
    </p:bg>
    <p:spTree>
      <p:nvGrpSpPr>
        <p:cNvPr id="1" name=""/>
        <p:cNvGrpSpPr/>
        <p:nvPr/>
      </p:nvGrpSpPr>
      <p:grpSpPr>
        <a:xfrm>
          <a:off x="0" y="0"/>
          <a:ext cx="0" cy="0"/>
          <a:chOff x="0" y="0"/>
          <a:chExt cx="0" cy="0"/>
        </a:xfrm>
      </p:grpSpPr>
      <p:sp>
        <p:nvSpPr>
          <p:cNvPr id="14" name="Picture Placeholder 8">
            <a:extLst>
              <a:ext uri="{FF2B5EF4-FFF2-40B4-BE49-F238E27FC236}">
                <a16:creationId xmlns:a16="http://schemas.microsoft.com/office/drawing/2014/main" id="{12688DA9-25EC-4AC3-AD0E-0CC139E11679}"/>
              </a:ext>
            </a:extLst>
          </p:cNvPr>
          <p:cNvSpPr>
            <a:spLocks noGrp="1"/>
          </p:cNvSpPr>
          <p:nvPr>
            <p:ph type="pic" sz="quarter" idx="10" hasCustomPrompt="1"/>
          </p:nvPr>
        </p:nvSpPr>
        <p:spPr>
          <a:xfrm>
            <a:off x="-7620" y="-9144"/>
            <a:ext cx="12207240" cy="6876288"/>
          </a:xfrm>
        </p:spPr>
        <p:txBody>
          <a:bodyPr lIns="0" tIns="182880"/>
          <a:lstStyle>
            <a:lvl1pPr algn="ctr">
              <a:buNone/>
              <a:defRPr/>
            </a:lvl1pPr>
          </a:lstStyle>
          <a:p>
            <a:r>
              <a:rPr lang="en-GB"/>
              <a:t>Drag picture to placeholder or click icon to add, then send to back.</a:t>
            </a:r>
            <a:endParaRPr lang="en-US"/>
          </a:p>
        </p:txBody>
      </p:sp>
      <p:sp>
        <p:nvSpPr>
          <p:cNvPr id="2" name="Title 1">
            <a:extLst>
              <a:ext uri="{FF2B5EF4-FFF2-40B4-BE49-F238E27FC236}">
                <a16:creationId xmlns:a16="http://schemas.microsoft.com/office/drawing/2014/main" id="{FC0037DA-877B-4969-92F3-D62917753DD1}"/>
              </a:ext>
            </a:extLst>
          </p:cNvPr>
          <p:cNvSpPr>
            <a:spLocks noGrp="1"/>
          </p:cNvSpPr>
          <p:nvPr>
            <p:ph type="ctrTitle" hasCustomPrompt="1"/>
          </p:nvPr>
        </p:nvSpPr>
        <p:spPr>
          <a:xfrm>
            <a:off x="381001" y="381001"/>
            <a:ext cx="5715000" cy="2476499"/>
          </a:xfrm>
        </p:spPr>
        <p:txBody>
          <a:bodyPr anchor="b"/>
          <a:lstStyle>
            <a:lvl1pPr algn="l">
              <a:lnSpc>
                <a:spcPct val="90000"/>
              </a:lnSpc>
              <a:defRPr sz="4800">
                <a:solidFill>
                  <a:schemeClr val="tx1"/>
                </a:solidFill>
              </a:defRPr>
            </a:lvl1pPr>
          </a:lstStyle>
          <a:p>
            <a:r>
              <a:rPr lang="en-US"/>
              <a:t>Place presentation title here 48pt</a:t>
            </a:r>
          </a:p>
        </p:txBody>
      </p:sp>
      <p:sp>
        <p:nvSpPr>
          <p:cNvPr id="13" name="Date Placeholder 10">
            <a:extLst>
              <a:ext uri="{FF2B5EF4-FFF2-40B4-BE49-F238E27FC236}">
                <a16:creationId xmlns:a16="http://schemas.microsoft.com/office/drawing/2014/main" id="{47AA0BD1-514A-4E33-A0FD-DF2342E79049}"/>
              </a:ext>
            </a:extLst>
          </p:cNvPr>
          <p:cNvSpPr>
            <a:spLocks noGrp="1"/>
          </p:cNvSpPr>
          <p:nvPr>
            <p:ph type="dt" sz="half" idx="2"/>
          </p:nvPr>
        </p:nvSpPr>
        <p:spPr>
          <a:xfrm>
            <a:off x="381001" y="4197142"/>
            <a:ext cx="3253153" cy="245276"/>
          </a:xfrm>
          <a:prstGeom prst="rect">
            <a:avLst/>
          </a:prstGeom>
        </p:spPr>
        <p:txBody>
          <a:bodyPr vert="horz" lIns="0" tIns="0" rIns="0" bIns="0" rtlCol="0" anchor="t"/>
          <a:lstStyle>
            <a:lvl1pPr marL="0" algn="l" defTabSz="914400" rtl="0" eaLnBrk="1" latinLnBrk="0" hangingPunct="1">
              <a:defRPr lang="en-US" sz="1400" b="1" kern="1200" smtClean="0">
                <a:solidFill>
                  <a:schemeClr val="tx1"/>
                </a:solidFill>
                <a:latin typeface="+mn-lt"/>
                <a:ea typeface="+mn-ea"/>
                <a:cs typeface="+mn-cs"/>
              </a:defRPr>
            </a:lvl1pPr>
          </a:lstStyle>
          <a:p>
            <a:endParaRPr lang="en-US"/>
          </a:p>
        </p:txBody>
      </p:sp>
      <p:sp>
        <p:nvSpPr>
          <p:cNvPr id="11" name="Text Placeholder 16">
            <a:extLst>
              <a:ext uri="{FF2B5EF4-FFF2-40B4-BE49-F238E27FC236}">
                <a16:creationId xmlns:a16="http://schemas.microsoft.com/office/drawing/2014/main" id="{B2BDB7F4-6E1D-4904-AD31-0A33E91A2E6D}"/>
              </a:ext>
            </a:extLst>
          </p:cNvPr>
          <p:cNvSpPr>
            <a:spLocks noGrp="1"/>
          </p:cNvSpPr>
          <p:nvPr>
            <p:ph type="body" sz="quarter" idx="12" hasCustomPrompt="1"/>
          </p:nvPr>
        </p:nvSpPr>
        <p:spPr>
          <a:xfrm>
            <a:off x="381001" y="4435945"/>
            <a:ext cx="3253153" cy="530687"/>
          </a:xfrm>
        </p:spPr>
        <p:txBody>
          <a:bodyPr/>
          <a:lstStyle>
            <a:lvl1pPr marL="0" indent="0" algn="l"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8" name="Subtitle 2">
            <a:extLst>
              <a:ext uri="{FF2B5EF4-FFF2-40B4-BE49-F238E27FC236}">
                <a16:creationId xmlns:a16="http://schemas.microsoft.com/office/drawing/2014/main" id="{9279EB0A-2DCA-4410-A834-F9A425FF964B}"/>
              </a:ext>
            </a:extLst>
          </p:cNvPr>
          <p:cNvSpPr>
            <a:spLocks noGrp="1"/>
          </p:cNvSpPr>
          <p:nvPr>
            <p:ph type="subTitle" idx="1" hasCustomPrompt="1"/>
          </p:nvPr>
        </p:nvSpPr>
        <p:spPr>
          <a:xfrm>
            <a:off x="381001" y="3108960"/>
            <a:ext cx="4301168" cy="1092845"/>
          </a:xfrm>
        </p:spPr>
        <p:txBody>
          <a:bodyPr/>
          <a:lstStyle>
            <a:lvl1pPr marL="0" indent="0" algn="l">
              <a:lnSpc>
                <a:spcPct val="90000"/>
              </a:lnSpc>
              <a:spcAft>
                <a:spcPts val="0"/>
              </a:spcAft>
              <a:buNone/>
              <a:defRPr sz="2400" b="0" i="0" spc="0">
                <a:solidFill>
                  <a:schemeClr val="tx1"/>
                </a:solidFill>
                <a:latin typeface="GT Sectra Fine Rg" panose="000005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lvl="0" indent="0" algn="l" defTabSz="914400" rtl="0" eaLnBrk="1" latinLnBrk="0" hangingPunct="1">
              <a:lnSpc>
                <a:spcPct val="100000"/>
              </a:lnSpc>
              <a:spcBef>
                <a:spcPts val="0"/>
              </a:spcBef>
              <a:spcAft>
                <a:spcPts val="0"/>
              </a:spcAft>
              <a:buFont typeface="Graphik" panose="020B0604020202020204" pitchFamily="34" charset="0"/>
              <a:buNone/>
            </a:pPr>
            <a:r>
              <a:rPr lang="en-US"/>
              <a:t>Place subtitle here in GT Sectra Fine </a:t>
            </a:r>
            <a:r>
              <a:rPr lang="en-US" err="1"/>
              <a:t>Rg</a:t>
            </a:r>
            <a:r>
              <a:rPr lang="en-US"/>
              <a:t> 24pt</a:t>
            </a:r>
          </a:p>
        </p:txBody>
      </p:sp>
      <p:sp>
        <p:nvSpPr>
          <p:cNvPr id="3" name="TextBox 2">
            <a:extLst>
              <a:ext uri="{FF2B5EF4-FFF2-40B4-BE49-F238E27FC236}">
                <a16:creationId xmlns:a16="http://schemas.microsoft.com/office/drawing/2014/main" id="{E9464481-354D-44BF-B8B2-E0AFA2830FDC}"/>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bg2"/>
                </a:solidFill>
                <a:effectLst/>
                <a:uLnTx/>
                <a:uFillTx/>
              </a:rPr>
              <a:t>Go to Brand Space for more cover options</a:t>
            </a:r>
            <a:endParaRPr kumimoji="0" lang="en-US" sz="800" b="0" i="0" u="none" strike="noStrike" kern="0" cap="none" spc="0" normalizeH="0" baseline="0" noProof="0">
              <a:ln>
                <a:noFill/>
              </a:ln>
              <a:solidFill>
                <a:schemeClr val="bg2"/>
              </a:solidFill>
              <a:effectLst/>
              <a:uLnTx/>
              <a:uFillTx/>
            </a:endParaRPr>
          </a:p>
        </p:txBody>
      </p:sp>
      <p:grpSp>
        <p:nvGrpSpPr>
          <p:cNvPr id="9" name="Logo_WH" descr="Accenture logo in white">
            <a:extLst>
              <a:ext uri="{FF2B5EF4-FFF2-40B4-BE49-F238E27FC236}">
                <a16:creationId xmlns:a16="http://schemas.microsoft.com/office/drawing/2014/main" id="{BA79480B-BE6F-49EC-829D-D8AF858ABFD8}"/>
              </a:ext>
            </a:extLst>
          </p:cNvPr>
          <p:cNvGrpSpPr>
            <a:grpSpLocks noChangeAspect="1"/>
          </p:cNvGrpSpPr>
          <p:nvPr userDrawn="1"/>
        </p:nvGrpSpPr>
        <p:grpSpPr bwMode="black">
          <a:xfrm>
            <a:off x="381001" y="5815652"/>
            <a:ext cx="1883664" cy="496247"/>
            <a:chOff x="1561" y="187"/>
            <a:chExt cx="4536" cy="1195"/>
          </a:xfrm>
        </p:grpSpPr>
        <p:sp>
          <p:nvSpPr>
            <p:cNvPr id="10" name="Freeform 5">
              <a:extLst>
                <a:ext uri="{FF2B5EF4-FFF2-40B4-BE49-F238E27FC236}">
                  <a16:creationId xmlns:a16="http://schemas.microsoft.com/office/drawing/2014/main" id="{80D6DAB6-FE72-4647-9B94-83468BA6B4AE}"/>
                </a:ext>
              </a:extLst>
            </p:cNvPr>
            <p:cNvSpPr>
              <a:spLocks/>
            </p:cNvSpPr>
            <p:nvPr userDrawn="1"/>
          </p:nvSpPr>
          <p:spPr bwMode="black">
            <a:xfrm>
              <a:off x="4205" y="187"/>
              <a:ext cx="447" cy="473"/>
            </a:xfrm>
            <a:custGeom>
              <a:avLst/>
              <a:gdLst>
                <a:gd name="T0" fmla="*/ 0 w 931"/>
                <a:gd name="T1" fmla="*/ 696 h 985"/>
                <a:gd name="T2" fmla="*/ 544 w 931"/>
                <a:gd name="T3" fmla="*/ 494 h 985"/>
                <a:gd name="T4" fmla="*/ 0 w 931"/>
                <a:gd name="T5" fmla="*/ 281 h 985"/>
                <a:gd name="T6" fmla="*/ 0 w 931"/>
                <a:gd name="T7" fmla="*/ 0 h 985"/>
                <a:gd name="T8" fmla="*/ 931 w 931"/>
                <a:gd name="T9" fmla="*/ 375 h 985"/>
                <a:gd name="T10" fmla="*/ 931 w 931"/>
                <a:gd name="T11" fmla="*/ 608 h 985"/>
                <a:gd name="T12" fmla="*/ 0 w 931"/>
                <a:gd name="T13" fmla="*/ 985 h 985"/>
                <a:gd name="T14" fmla="*/ 0 w 931"/>
                <a:gd name="T15" fmla="*/ 696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1" h="985">
                  <a:moveTo>
                    <a:pt x="0" y="696"/>
                  </a:moveTo>
                  <a:lnTo>
                    <a:pt x="544" y="494"/>
                  </a:lnTo>
                  <a:lnTo>
                    <a:pt x="0" y="281"/>
                  </a:lnTo>
                  <a:lnTo>
                    <a:pt x="0" y="0"/>
                  </a:lnTo>
                  <a:lnTo>
                    <a:pt x="931" y="375"/>
                  </a:lnTo>
                  <a:lnTo>
                    <a:pt x="931" y="608"/>
                  </a:lnTo>
                  <a:lnTo>
                    <a:pt x="0" y="985"/>
                  </a:lnTo>
                  <a:lnTo>
                    <a:pt x="0" y="69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6">
              <a:extLst>
                <a:ext uri="{FF2B5EF4-FFF2-40B4-BE49-F238E27FC236}">
                  <a16:creationId xmlns:a16="http://schemas.microsoft.com/office/drawing/2014/main" id="{46961114-35B1-4F8E-96CC-0CA3D18133FD}"/>
                </a:ext>
              </a:extLst>
            </p:cNvPr>
            <p:cNvSpPr>
              <a:spLocks noEditPoints="1"/>
            </p:cNvSpPr>
            <p:nvPr userDrawn="1"/>
          </p:nvSpPr>
          <p:spPr bwMode="black">
            <a:xfrm>
              <a:off x="1561" y="690"/>
              <a:ext cx="4536" cy="692"/>
            </a:xfrm>
            <a:custGeom>
              <a:avLst/>
              <a:gdLst>
                <a:gd name="T0" fmla="*/ 8952 w 9448"/>
                <a:gd name="T1" fmla="*/ 519 h 1442"/>
                <a:gd name="T2" fmla="*/ 8431 w 9448"/>
                <a:gd name="T3" fmla="*/ 892 h 1442"/>
                <a:gd name="T4" fmla="*/ 9448 w 9448"/>
                <a:gd name="T5" fmla="*/ 819 h 1442"/>
                <a:gd name="T6" fmla="*/ 8967 w 9448"/>
                <a:gd name="T7" fmla="*/ 1221 h 1442"/>
                <a:gd name="T8" fmla="*/ 8961 w 9448"/>
                <a:gd name="T9" fmla="*/ 1442 h 1442"/>
                <a:gd name="T10" fmla="*/ 8008 w 9448"/>
                <a:gd name="T11" fmla="*/ 529 h 1442"/>
                <a:gd name="T12" fmla="*/ 8008 w 9448"/>
                <a:gd name="T13" fmla="*/ 859 h 1442"/>
                <a:gd name="T14" fmla="*/ 7704 w 9448"/>
                <a:gd name="T15" fmla="*/ 329 h 1442"/>
                <a:gd name="T16" fmla="*/ 7178 w 9448"/>
                <a:gd name="T17" fmla="*/ 1259 h 1442"/>
                <a:gd name="T18" fmla="*/ 6522 w 9448"/>
                <a:gd name="T19" fmla="*/ 329 h 1442"/>
                <a:gd name="T20" fmla="*/ 6987 w 9448"/>
                <a:gd name="T21" fmla="*/ 1205 h 1442"/>
                <a:gd name="T22" fmla="*/ 7483 w 9448"/>
                <a:gd name="T23" fmla="*/ 329 h 1442"/>
                <a:gd name="T24" fmla="*/ 6128 w 9448"/>
                <a:gd name="T25" fmla="*/ 329 h 1442"/>
                <a:gd name="T26" fmla="*/ 6128 w 9448"/>
                <a:gd name="T27" fmla="*/ 556 h 1442"/>
                <a:gd name="T28" fmla="*/ 6343 w 9448"/>
                <a:gd name="T29" fmla="*/ 1174 h 1442"/>
                <a:gd name="T30" fmla="*/ 5822 w 9448"/>
                <a:gd name="T31" fmla="*/ 1105 h 1442"/>
                <a:gd name="T32" fmla="*/ 5694 w 9448"/>
                <a:gd name="T33" fmla="*/ 329 h 1442"/>
                <a:gd name="T34" fmla="*/ 6128 w 9448"/>
                <a:gd name="T35" fmla="*/ 0 h 1442"/>
                <a:gd name="T36" fmla="*/ 4900 w 9448"/>
                <a:gd name="T37" fmla="*/ 492 h 1442"/>
                <a:gd name="T38" fmla="*/ 5559 w 9448"/>
                <a:gd name="T39" fmla="*/ 1419 h 1442"/>
                <a:gd name="T40" fmla="*/ 5092 w 9448"/>
                <a:gd name="T41" fmla="*/ 552 h 1442"/>
                <a:gd name="T42" fmla="*/ 4596 w 9448"/>
                <a:gd name="T43" fmla="*/ 1419 h 1442"/>
                <a:gd name="T44" fmla="*/ 4112 w 9448"/>
                <a:gd name="T45" fmla="*/ 748 h 1442"/>
                <a:gd name="T46" fmla="*/ 3921 w 9448"/>
                <a:gd name="T47" fmla="*/ 1442 h 1442"/>
                <a:gd name="T48" fmla="*/ 3910 w 9448"/>
                <a:gd name="T49" fmla="*/ 306 h 1442"/>
                <a:gd name="T50" fmla="*/ 3700 w 9448"/>
                <a:gd name="T51" fmla="*/ 950 h 1442"/>
                <a:gd name="T52" fmla="*/ 4408 w 9448"/>
                <a:gd name="T53" fmla="*/ 1080 h 1442"/>
                <a:gd name="T54" fmla="*/ 2257 w 9448"/>
                <a:gd name="T55" fmla="*/ 886 h 1442"/>
                <a:gd name="T56" fmla="*/ 3258 w 9448"/>
                <a:gd name="T57" fmla="*/ 717 h 1442"/>
                <a:gd name="T58" fmla="*/ 2568 w 9448"/>
                <a:gd name="T59" fmla="*/ 859 h 1442"/>
                <a:gd name="T60" fmla="*/ 2987 w 9448"/>
                <a:gd name="T61" fmla="*/ 1017 h 1442"/>
                <a:gd name="T62" fmla="*/ 1644 w 9448"/>
                <a:gd name="T63" fmla="*/ 1442 h 1442"/>
                <a:gd name="T64" fmla="*/ 1646 w 9448"/>
                <a:gd name="T65" fmla="*/ 306 h 1442"/>
                <a:gd name="T66" fmla="*/ 1653 w 9448"/>
                <a:gd name="T67" fmla="*/ 542 h 1442"/>
                <a:gd name="T68" fmla="*/ 1655 w 9448"/>
                <a:gd name="T69" fmla="*/ 1213 h 1442"/>
                <a:gd name="T70" fmla="*/ 1644 w 9448"/>
                <a:gd name="T71" fmla="*/ 1442 h 1442"/>
                <a:gd name="T72" fmla="*/ 529 w 9448"/>
                <a:gd name="T73" fmla="*/ 953 h 1442"/>
                <a:gd name="T74" fmla="*/ 450 w 9448"/>
                <a:gd name="T75" fmla="*/ 1230 h 1442"/>
                <a:gd name="T76" fmla="*/ 0 w 9448"/>
                <a:gd name="T77" fmla="*/ 1121 h 1442"/>
                <a:gd name="T78" fmla="*/ 650 w 9448"/>
                <a:gd name="T79" fmla="*/ 752 h 1442"/>
                <a:gd name="T80" fmla="*/ 325 w 9448"/>
                <a:gd name="T81" fmla="*/ 667 h 1442"/>
                <a:gd name="T82" fmla="*/ 954 w 9448"/>
                <a:gd name="T83" fmla="*/ 690 h 1442"/>
                <a:gd name="T84" fmla="*/ 656 w 9448"/>
                <a:gd name="T85" fmla="*/ 1294 h 1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448" h="1442">
                  <a:moveTo>
                    <a:pt x="8744" y="748"/>
                  </a:moveTo>
                  <a:lnTo>
                    <a:pt x="9152" y="748"/>
                  </a:lnTo>
                  <a:cubicBezTo>
                    <a:pt x="9146" y="588"/>
                    <a:pt x="9073" y="519"/>
                    <a:pt x="8952" y="519"/>
                  </a:cubicBezTo>
                  <a:cubicBezTo>
                    <a:pt x="8857" y="519"/>
                    <a:pt x="8769" y="571"/>
                    <a:pt x="8744" y="748"/>
                  </a:cubicBezTo>
                  <a:close/>
                  <a:moveTo>
                    <a:pt x="8961" y="1442"/>
                  </a:moveTo>
                  <a:cubicBezTo>
                    <a:pt x="8646" y="1442"/>
                    <a:pt x="8431" y="1255"/>
                    <a:pt x="8431" y="892"/>
                  </a:cubicBezTo>
                  <a:lnTo>
                    <a:pt x="8431" y="871"/>
                  </a:lnTo>
                  <a:cubicBezTo>
                    <a:pt x="8431" y="507"/>
                    <a:pt x="8659" y="306"/>
                    <a:pt x="8950" y="306"/>
                  </a:cubicBezTo>
                  <a:cubicBezTo>
                    <a:pt x="9221" y="306"/>
                    <a:pt x="9448" y="459"/>
                    <a:pt x="9448" y="819"/>
                  </a:cubicBezTo>
                  <a:lnTo>
                    <a:pt x="9448" y="950"/>
                  </a:lnTo>
                  <a:lnTo>
                    <a:pt x="8740" y="950"/>
                  </a:lnTo>
                  <a:cubicBezTo>
                    <a:pt x="8752" y="1146"/>
                    <a:pt x="8836" y="1221"/>
                    <a:pt x="8967" y="1221"/>
                  </a:cubicBezTo>
                  <a:cubicBezTo>
                    <a:pt x="9084" y="1221"/>
                    <a:pt x="9146" y="1159"/>
                    <a:pt x="9167" y="1080"/>
                  </a:cubicBezTo>
                  <a:lnTo>
                    <a:pt x="9448" y="1080"/>
                  </a:lnTo>
                  <a:cubicBezTo>
                    <a:pt x="9415" y="1286"/>
                    <a:pt x="9246" y="1442"/>
                    <a:pt x="8961" y="1442"/>
                  </a:cubicBezTo>
                  <a:close/>
                  <a:moveTo>
                    <a:pt x="7704" y="329"/>
                  </a:moveTo>
                  <a:lnTo>
                    <a:pt x="8008" y="329"/>
                  </a:lnTo>
                  <a:lnTo>
                    <a:pt x="8008" y="529"/>
                  </a:lnTo>
                  <a:cubicBezTo>
                    <a:pt x="8073" y="383"/>
                    <a:pt x="8175" y="315"/>
                    <a:pt x="8335" y="315"/>
                  </a:cubicBezTo>
                  <a:lnTo>
                    <a:pt x="8335" y="615"/>
                  </a:lnTo>
                  <a:cubicBezTo>
                    <a:pt x="8129" y="615"/>
                    <a:pt x="8008" y="677"/>
                    <a:pt x="8008" y="859"/>
                  </a:cubicBezTo>
                  <a:lnTo>
                    <a:pt x="8008" y="1419"/>
                  </a:lnTo>
                  <a:lnTo>
                    <a:pt x="7704" y="1419"/>
                  </a:lnTo>
                  <a:lnTo>
                    <a:pt x="7704" y="329"/>
                  </a:lnTo>
                  <a:close/>
                  <a:moveTo>
                    <a:pt x="7483" y="1419"/>
                  </a:moveTo>
                  <a:lnTo>
                    <a:pt x="7178" y="1419"/>
                  </a:lnTo>
                  <a:lnTo>
                    <a:pt x="7178" y="1259"/>
                  </a:lnTo>
                  <a:cubicBezTo>
                    <a:pt x="7126" y="1363"/>
                    <a:pt x="7024" y="1442"/>
                    <a:pt x="6862" y="1442"/>
                  </a:cubicBezTo>
                  <a:cubicBezTo>
                    <a:pt x="6666" y="1442"/>
                    <a:pt x="6522" y="1323"/>
                    <a:pt x="6522" y="1067"/>
                  </a:cubicBezTo>
                  <a:lnTo>
                    <a:pt x="6522" y="329"/>
                  </a:lnTo>
                  <a:lnTo>
                    <a:pt x="6828" y="329"/>
                  </a:lnTo>
                  <a:lnTo>
                    <a:pt x="6828" y="1021"/>
                  </a:lnTo>
                  <a:cubicBezTo>
                    <a:pt x="6828" y="1146"/>
                    <a:pt x="6878" y="1205"/>
                    <a:pt x="6987" y="1205"/>
                  </a:cubicBezTo>
                  <a:cubicBezTo>
                    <a:pt x="7093" y="1205"/>
                    <a:pt x="7178" y="1138"/>
                    <a:pt x="7178" y="1003"/>
                  </a:cubicBezTo>
                  <a:lnTo>
                    <a:pt x="7178" y="329"/>
                  </a:lnTo>
                  <a:lnTo>
                    <a:pt x="7483" y="329"/>
                  </a:lnTo>
                  <a:lnTo>
                    <a:pt x="7483" y="1419"/>
                  </a:lnTo>
                  <a:close/>
                  <a:moveTo>
                    <a:pt x="6128" y="0"/>
                  </a:moveTo>
                  <a:lnTo>
                    <a:pt x="6128" y="329"/>
                  </a:lnTo>
                  <a:lnTo>
                    <a:pt x="6336" y="329"/>
                  </a:lnTo>
                  <a:lnTo>
                    <a:pt x="6336" y="556"/>
                  </a:lnTo>
                  <a:lnTo>
                    <a:pt x="6128" y="556"/>
                  </a:lnTo>
                  <a:lnTo>
                    <a:pt x="6128" y="1073"/>
                  </a:lnTo>
                  <a:cubicBezTo>
                    <a:pt x="6128" y="1155"/>
                    <a:pt x="6165" y="1192"/>
                    <a:pt x="6236" y="1192"/>
                  </a:cubicBezTo>
                  <a:cubicBezTo>
                    <a:pt x="6280" y="1192"/>
                    <a:pt x="6313" y="1186"/>
                    <a:pt x="6343" y="1174"/>
                  </a:cubicBezTo>
                  <a:lnTo>
                    <a:pt x="6343" y="1411"/>
                  </a:lnTo>
                  <a:cubicBezTo>
                    <a:pt x="6307" y="1422"/>
                    <a:pt x="6247" y="1434"/>
                    <a:pt x="6172" y="1434"/>
                  </a:cubicBezTo>
                  <a:cubicBezTo>
                    <a:pt x="5934" y="1434"/>
                    <a:pt x="5822" y="1326"/>
                    <a:pt x="5822" y="1105"/>
                  </a:cubicBezTo>
                  <a:lnTo>
                    <a:pt x="5822" y="556"/>
                  </a:lnTo>
                  <a:lnTo>
                    <a:pt x="5694" y="556"/>
                  </a:lnTo>
                  <a:lnTo>
                    <a:pt x="5694" y="329"/>
                  </a:lnTo>
                  <a:lnTo>
                    <a:pt x="5822" y="329"/>
                  </a:lnTo>
                  <a:lnTo>
                    <a:pt x="5822" y="125"/>
                  </a:lnTo>
                  <a:lnTo>
                    <a:pt x="6128" y="0"/>
                  </a:lnTo>
                  <a:close/>
                  <a:moveTo>
                    <a:pt x="4596" y="329"/>
                  </a:moveTo>
                  <a:lnTo>
                    <a:pt x="4900" y="329"/>
                  </a:lnTo>
                  <a:lnTo>
                    <a:pt x="4900" y="492"/>
                  </a:lnTo>
                  <a:cubicBezTo>
                    <a:pt x="4954" y="390"/>
                    <a:pt x="5063" y="306"/>
                    <a:pt x="5230" y="306"/>
                  </a:cubicBezTo>
                  <a:cubicBezTo>
                    <a:pt x="5428" y="306"/>
                    <a:pt x="5559" y="425"/>
                    <a:pt x="5559" y="690"/>
                  </a:cubicBezTo>
                  <a:lnTo>
                    <a:pt x="5559" y="1419"/>
                  </a:lnTo>
                  <a:lnTo>
                    <a:pt x="5255" y="1419"/>
                  </a:lnTo>
                  <a:lnTo>
                    <a:pt x="5255" y="736"/>
                  </a:lnTo>
                  <a:cubicBezTo>
                    <a:pt x="5255" y="609"/>
                    <a:pt x="5202" y="552"/>
                    <a:pt x="5092" y="552"/>
                  </a:cubicBezTo>
                  <a:cubicBezTo>
                    <a:pt x="4986" y="552"/>
                    <a:pt x="4900" y="617"/>
                    <a:pt x="4900" y="755"/>
                  </a:cubicBezTo>
                  <a:lnTo>
                    <a:pt x="4900" y="1419"/>
                  </a:lnTo>
                  <a:lnTo>
                    <a:pt x="4596" y="1419"/>
                  </a:lnTo>
                  <a:lnTo>
                    <a:pt x="4596" y="329"/>
                  </a:lnTo>
                  <a:close/>
                  <a:moveTo>
                    <a:pt x="3704" y="748"/>
                  </a:moveTo>
                  <a:lnTo>
                    <a:pt x="4112" y="748"/>
                  </a:lnTo>
                  <a:cubicBezTo>
                    <a:pt x="4106" y="588"/>
                    <a:pt x="4033" y="519"/>
                    <a:pt x="3912" y="519"/>
                  </a:cubicBezTo>
                  <a:cubicBezTo>
                    <a:pt x="3816" y="519"/>
                    <a:pt x="3729" y="571"/>
                    <a:pt x="3704" y="748"/>
                  </a:cubicBezTo>
                  <a:close/>
                  <a:moveTo>
                    <a:pt x="3921" y="1442"/>
                  </a:moveTo>
                  <a:cubicBezTo>
                    <a:pt x="3606" y="1442"/>
                    <a:pt x="3391" y="1255"/>
                    <a:pt x="3391" y="892"/>
                  </a:cubicBezTo>
                  <a:lnTo>
                    <a:pt x="3391" y="871"/>
                  </a:lnTo>
                  <a:cubicBezTo>
                    <a:pt x="3391" y="507"/>
                    <a:pt x="3618" y="306"/>
                    <a:pt x="3910" y="306"/>
                  </a:cubicBezTo>
                  <a:cubicBezTo>
                    <a:pt x="4181" y="306"/>
                    <a:pt x="4408" y="459"/>
                    <a:pt x="4408" y="819"/>
                  </a:cubicBezTo>
                  <a:lnTo>
                    <a:pt x="4408" y="950"/>
                  </a:lnTo>
                  <a:lnTo>
                    <a:pt x="3700" y="950"/>
                  </a:lnTo>
                  <a:cubicBezTo>
                    <a:pt x="3712" y="1146"/>
                    <a:pt x="3795" y="1221"/>
                    <a:pt x="3927" y="1221"/>
                  </a:cubicBezTo>
                  <a:cubicBezTo>
                    <a:pt x="4043" y="1221"/>
                    <a:pt x="4106" y="1159"/>
                    <a:pt x="4127" y="1080"/>
                  </a:cubicBezTo>
                  <a:lnTo>
                    <a:pt x="4408" y="1080"/>
                  </a:lnTo>
                  <a:cubicBezTo>
                    <a:pt x="4375" y="1286"/>
                    <a:pt x="4206" y="1442"/>
                    <a:pt x="3921" y="1442"/>
                  </a:cubicBezTo>
                  <a:close/>
                  <a:moveTo>
                    <a:pt x="2778" y="1442"/>
                  </a:moveTo>
                  <a:cubicBezTo>
                    <a:pt x="2476" y="1442"/>
                    <a:pt x="2257" y="1255"/>
                    <a:pt x="2257" y="886"/>
                  </a:cubicBezTo>
                  <a:lnTo>
                    <a:pt x="2257" y="871"/>
                  </a:lnTo>
                  <a:cubicBezTo>
                    <a:pt x="2257" y="502"/>
                    <a:pt x="2491" y="306"/>
                    <a:pt x="2780" y="306"/>
                  </a:cubicBezTo>
                  <a:cubicBezTo>
                    <a:pt x="3028" y="306"/>
                    <a:pt x="3233" y="432"/>
                    <a:pt x="3258" y="717"/>
                  </a:cubicBezTo>
                  <a:lnTo>
                    <a:pt x="2966" y="717"/>
                  </a:lnTo>
                  <a:cubicBezTo>
                    <a:pt x="2947" y="611"/>
                    <a:pt x="2893" y="542"/>
                    <a:pt x="2787" y="542"/>
                  </a:cubicBezTo>
                  <a:cubicBezTo>
                    <a:pt x="2657" y="542"/>
                    <a:pt x="2568" y="644"/>
                    <a:pt x="2568" y="859"/>
                  </a:cubicBezTo>
                  <a:lnTo>
                    <a:pt x="2568" y="892"/>
                  </a:lnTo>
                  <a:cubicBezTo>
                    <a:pt x="2568" y="1113"/>
                    <a:pt x="2647" y="1213"/>
                    <a:pt x="2789" y="1213"/>
                  </a:cubicBezTo>
                  <a:cubicBezTo>
                    <a:pt x="2893" y="1213"/>
                    <a:pt x="2970" y="1136"/>
                    <a:pt x="2987" y="1017"/>
                  </a:cubicBezTo>
                  <a:lnTo>
                    <a:pt x="3264" y="1017"/>
                  </a:lnTo>
                  <a:cubicBezTo>
                    <a:pt x="3243" y="1265"/>
                    <a:pt x="3074" y="1442"/>
                    <a:pt x="2778" y="1442"/>
                  </a:cubicBezTo>
                  <a:close/>
                  <a:moveTo>
                    <a:pt x="1644" y="1442"/>
                  </a:moveTo>
                  <a:cubicBezTo>
                    <a:pt x="1342" y="1442"/>
                    <a:pt x="1123" y="1255"/>
                    <a:pt x="1123" y="886"/>
                  </a:cubicBezTo>
                  <a:lnTo>
                    <a:pt x="1123" y="871"/>
                  </a:lnTo>
                  <a:cubicBezTo>
                    <a:pt x="1123" y="502"/>
                    <a:pt x="1357" y="306"/>
                    <a:pt x="1646" y="306"/>
                  </a:cubicBezTo>
                  <a:cubicBezTo>
                    <a:pt x="1894" y="306"/>
                    <a:pt x="2099" y="432"/>
                    <a:pt x="2124" y="717"/>
                  </a:cubicBezTo>
                  <a:lnTo>
                    <a:pt x="1832" y="717"/>
                  </a:lnTo>
                  <a:cubicBezTo>
                    <a:pt x="1813" y="611"/>
                    <a:pt x="1759" y="542"/>
                    <a:pt x="1653" y="542"/>
                  </a:cubicBezTo>
                  <a:cubicBezTo>
                    <a:pt x="1523" y="542"/>
                    <a:pt x="1434" y="644"/>
                    <a:pt x="1434" y="859"/>
                  </a:cubicBezTo>
                  <a:lnTo>
                    <a:pt x="1434" y="892"/>
                  </a:lnTo>
                  <a:cubicBezTo>
                    <a:pt x="1434" y="1113"/>
                    <a:pt x="1513" y="1213"/>
                    <a:pt x="1655" y="1213"/>
                  </a:cubicBezTo>
                  <a:cubicBezTo>
                    <a:pt x="1759" y="1213"/>
                    <a:pt x="1836" y="1136"/>
                    <a:pt x="1853" y="1017"/>
                  </a:cubicBezTo>
                  <a:lnTo>
                    <a:pt x="2130" y="1017"/>
                  </a:lnTo>
                  <a:cubicBezTo>
                    <a:pt x="2109" y="1265"/>
                    <a:pt x="1940" y="1442"/>
                    <a:pt x="1644" y="1442"/>
                  </a:cubicBezTo>
                  <a:close/>
                  <a:moveTo>
                    <a:pt x="650" y="1057"/>
                  </a:moveTo>
                  <a:lnTo>
                    <a:pt x="650" y="953"/>
                  </a:lnTo>
                  <a:lnTo>
                    <a:pt x="529" y="953"/>
                  </a:lnTo>
                  <a:cubicBezTo>
                    <a:pt x="379" y="953"/>
                    <a:pt x="302" y="994"/>
                    <a:pt x="302" y="1092"/>
                  </a:cubicBezTo>
                  <a:lnTo>
                    <a:pt x="302" y="1103"/>
                  </a:lnTo>
                  <a:cubicBezTo>
                    <a:pt x="302" y="1178"/>
                    <a:pt x="348" y="1230"/>
                    <a:pt x="450" y="1230"/>
                  </a:cubicBezTo>
                  <a:cubicBezTo>
                    <a:pt x="554" y="1230"/>
                    <a:pt x="650" y="1171"/>
                    <a:pt x="650" y="1057"/>
                  </a:cubicBezTo>
                  <a:close/>
                  <a:moveTo>
                    <a:pt x="358" y="1442"/>
                  </a:moveTo>
                  <a:cubicBezTo>
                    <a:pt x="162" y="1442"/>
                    <a:pt x="0" y="1342"/>
                    <a:pt x="0" y="1121"/>
                  </a:cubicBezTo>
                  <a:lnTo>
                    <a:pt x="0" y="1109"/>
                  </a:lnTo>
                  <a:cubicBezTo>
                    <a:pt x="0" y="840"/>
                    <a:pt x="233" y="752"/>
                    <a:pt x="514" y="752"/>
                  </a:cubicBezTo>
                  <a:lnTo>
                    <a:pt x="650" y="752"/>
                  </a:lnTo>
                  <a:lnTo>
                    <a:pt x="650" y="700"/>
                  </a:lnTo>
                  <a:cubicBezTo>
                    <a:pt x="650" y="592"/>
                    <a:pt x="602" y="525"/>
                    <a:pt x="489" y="525"/>
                  </a:cubicBezTo>
                  <a:cubicBezTo>
                    <a:pt x="387" y="525"/>
                    <a:pt x="333" y="584"/>
                    <a:pt x="325" y="667"/>
                  </a:cubicBezTo>
                  <a:lnTo>
                    <a:pt x="33" y="667"/>
                  </a:lnTo>
                  <a:cubicBezTo>
                    <a:pt x="54" y="425"/>
                    <a:pt x="246" y="306"/>
                    <a:pt x="504" y="306"/>
                  </a:cubicBezTo>
                  <a:cubicBezTo>
                    <a:pt x="767" y="306"/>
                    <a:pt x="954" y="419"/>
                    <a:pt x="954" y="690"/>
                  </a:cubicBezTo>
                  <a:lnTo>
                    <a:pt x="954" y="1419"/>
                  </a:lnTo>
                  <a:lnTo>
                    <a:pt x="656" y="1419"/>
                  </a:lnTo>
                  <a:lnTo>
                    <a:pt x="656" y="1294"/>
                  </a:lnTo>
                  <a:cubicBezTo>
                    <a:pt x="604" y="1374"/>
                    <a:pt x="504" y="1442"/>
                    <a:pt x="358" y="144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68655055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Black7 Acquisition+Image">
    <p:bg>
      <p:bgPr>
        <a:solidFill>
          <a:schemeClr val="accent3"/>
        </a:solidFill>
        <a:effectLst/>
      </p:bgPr>
    </p:bg>
    <p:spTree>
      <p:nvGrpSpPr>
        <p:cNvPr id="1" name=""/>
        <p:cNvGrpSpPr/>
        <p:nvPr/>
      </p:nvGrpSpPr>
      <p:grpSpPr>
        <a:xfrm>
          <a:off x="0" y="0"/>
          <a:ext cx="0" cy="0"/>
          <a:chOff x="0" y="0"/>
          <a:chExt cx="0" cy="0"/>
        </a:xfrm>
      </p:grpSpPr>
      <p:sp>
        <p:nvSpPr>
          <p:cNvPr id="16" name="Picture Placeholder 8">
            <a:extLst>
              <a:ext uri="{FF2B5EF4-FFF2-40B4-BE49-F238E27FC236}">
                <a16:creationId xmlns:a16="http://schemas.microsoft.com/office/drawing/2014/main" id="{A84A5767-82AC-46A2-88DD-C31D51E1CB9C}"/>
              </a:ext>
            </a:extLst>
          </p:cNvPr>
          <p:cNvSpPr>
            <a:spLocks noGrp="1"/>
          </p:cNvSpPr>
          <p:nvPr>
            <p:ph type="pic" sz="quarter" idx="10" hasCustomPrompt="1"/>
          </p:nvPr>
        </p:nvSpPr>
        <p:spPr>
          <a:xfrm>
            <a:off x="-7620" y="-9144"/>
            <a:ext cx="12207240" cy="6876288"/>
          </a:xfrm>
        </p:spPr>
        <p:txBody>
          <a:bodyPr lIns="0" tIns="182880"/>
          <a:lstStyle>
            <a:lvl1pPr algn="ctr">
              <a:buNone/>
              <a:defRPr/>
            </a:lvl1pPr>
          </a:lstStyle>
          <a:p>
            <a:r>
              <a:rPr lang="en-GB"/>
              <a:t>Drag picture to placeholder or click icon to add, then send to back.</a:t>
            </a:r>
            <a:endParaRPr lang="en-US"/>
          </a:p>
        </p:txBody>
      </p:sp>
      <p:sp>
        <p:nvSpPr>
          <p:cNvPr id="2" name="Title 1">
            <a:extLst>
              <a:ext uri="{FF2B5EF4-FFF2-40B4-BE49-F238E27FC236}">
                <a16:creationId xmlns:a16="http://schemas.microsoft.com/office/drawing/2014/main" id="{FC0037DA-877B-4969-92F3-D62917753DD1}"/>
              </a:ext>
            </a:extLst>
          </p:cNvPr>
          <p:cNvSpPr>
            <a:spLocks noGrp="1"/>
          </p:cNvSpPr>
          <p:nvPr>
            <p:ph type="ctrTitle" hasCustomPrompt="1"/>
          </p:nvPr>
        </p:nvSpPr>
        <p:spPr bwMode="black">
          <a:xfrm>
            <a:off x="381001" y="1322687"/>
            <a:ext cx="5715000" cy="1769720"/>
          </a:xfrm>
        </p:spPr>
        <p:txBody>
          <a:bodyPr anchor="b"/>
          <a:lstStyle>
            <a:lvl1pPr algn="l">
              <a:lnSpc>
                <a:spcPct val="90000"/>
              </a:lnSpc>
              <a:defRPr sz="4800">
                <a:solidFill>
                  <a:schemeClr val="tx1"/>
                </a:solidFill>
              </a:defRPr>
            </a:lvl1pPr>
          </a:lstStyle>
          <a:p>
            <a:r>
              <a:rPr lang="en-US"/>
              <a:t>Place presentation title here 48pt</a:t>
            </a:r>
          </a:p>
        </p:txBody>
      </p:sp>
      <p:sp>
        <p:nvSpPr>
          <p:cNvPr id="3" name="Subtitle 2">
            <a:extLst>
              <a:ext uri="{FF2B5EF4-FFF2-40B4-BE49-F238E27FC236}">
                <a16:creationId xmlns:a16="http://schemas.microsoft.com/office/drawing/2014/main" id="{99BBB33C-A0EF-4DAE-96F6-5E528C0ED201}"/>
              </a:ext>
            </a:extLst>
          </p:cNvPr>
          <p:cNvSpPr>
            <a:spLocks noGrp="1"/>
          </p:cNvSpPr>
          <p:nvPr>
            <p:ph type="subTitle" idx="1" hasCustomPrompt="1"/>
          </p:nvPr>
        </p:nvSpPr>
        <p:spPr bwMode="black">
          <a:xfrm>
            <a:off x="381001" y="3332730"/>
            <a:ext cx="4301168" cy="1092845"/>
          </a:xfrm>
        </p:spPr>
        <p:txBody>
          <a:bodyPr/>
          <a:lstStyle>
            <a:lvl1pPr marL="0" indent="0" algn="l">
              <a:lnSpc>
                <a:spcPct val="90000"/>
              </a:lnSpc>
              <a:spcAft>
                <a:spcPts val="0"/>
              </a:spcAft>
              <a:buNone/>
              <a:defRPr sz="2400" b="0" i="0" spc="0">
                <a:solidFill>
                  <a:schemeClr val="tx1"/>
                </a:solidFill>
                <a:latin typeface="GT Sectra Fine Rg" panose="000005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lvl="0" indent="0" algn="l" defTabSz="914400" rtl="0" eaLnBrk="1" latinLnBrk="0" hangingPunct="1">
              <a:lnSpc>
                <a:spcPct val="100000"/>
              </a:lnSpc>
              <a:spcBef>
                <a:spcPts val="0"/>
              </a:spcBef>
              <a:spcAft>
                <a:spcPts val="0"/>
              </a:spcAft>
              <a:buFont typeface="Graphik" panose="020B0604020202020204" pitchFamily="34" charset="0"/>
              <a:buNone/>
            </a:pPr>
            <a:r>
              <a:rPr lang="en-US"/>
              <a:t>Place subtitle here in GT Sectra Fine </a:t>
            </a:r>
            <a:r>
              <a:rPr lang="en-US" err="1"/>
              <a:t>Rg</a:t>
            </a:r>
            <a:r>
              <a:rPr lang="en-US"/>
              <a:t> 24pt</a:t>
            </a:r>
          </a:p>
        </p:txBody>
      </p:sp>
      <p:sp>
        <p:nvSpPr>
          <p:cNvPr id="11" name="Text Placeholder 16">
            <a:extLst>
              <a:ext uri="{FF2B5EF4-FFF2-40B4-BE49-F238E27FC236}">
                <a16:creationId xmlns:a16="http://schemas.microsoft.com/office/drawing/2014/main" id="{B2BDB7F4-6E1D-4904-AD31-0A33E91A2E6D}"/>
              </a:ext>
            </a:extLst>
          </p:cNvPr>
          <p:cNvSpPr>
            <a:spLocks noGrp="1"/>
          </p:cNvSpPr>
          <p:nvPr>
            <p:ph type="body" sz="quarter" idx="12" hasCustomPrompt="1"/>
          </p:nvPr>
        </p:nvSpPr>
        <p:spPr bwMode="black">
          <a:xfrm>
            <a:off x="381001" y="4670852"/>
            <a:ext cx="3253153" cy="530687"/>
          </a:xfrm>
        </p:spPr>
        <p:txBody>
          <a:bodyPr/>
          <a:lstStyle>
            <a:lvl1pPr marL="0" indent="0" algn="l"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12" name="Date Placeholder 10">
            <a:extLst>
              <a:ext uri="{FF2B5EF4-FFF2-40B4-BE49-F238E27FC236}">
                <a16:creationId xmlns:a16="http://schemas.microsoft.com/office/drawing/2014/main" id="{1E34DA31-8586-4EF2-9474-E9CBCF31314E}"/>
              </a:ext>
            </a:extLst>
          </p:cNvPr>
          <p:cNvSpPr>
            <a:spLocks noGrp="1"/>
          </p:cNvSpPr>
          <p:nvPr>
            <p:ph type="dt" sz="half" idx="2"/>
          </p:nvPr>
        </p:nvSpPr>
        <p:spPr bwMode="black">
          <a:xfrm>
            <a:off x="381001" y="4425575"/>
            <a:ext cx="3253153" cy="245276"/>
          </a:xfrm>
          <a:prstGeom prst="rect">
            <a:avLst/>
          </a:prstGeom>
        </p:spPr>
        <p:txBody>
          <a:bodyPr vert="horz" lIns="0" tIns="0" rIns="0" bIns="0" rtlCol="0" anchor="t"/>
          <a:lstStyle>
            <a:lvl1pPr marL="0" algn="l" defTabSz="914400" rtl="0" eaLnBrk="1" latinLnBrk="0" hangingPunct="1">
              <a:defRPr lang="en-US" sz="1400" b="1" kern="1200" smtClean="0">
                <a:solidFill>
                  <a:schemeClr val="tx1"/>
                </a:solidFill>
                <a:latin typeface="+mn-lt"/>
                <a:ea typeface="+mn-ea"/>
                <a:cs typeface="+mn-cs"/>
              </a:defRPr>
            </a:lvl1pPr>
          </a:lstStyle>
          <a:p>
            <a:endParaRPr lang="en-US"/>
          </a:p>
        </p:txBody>
      </p:sp>
      <p:sp>
        <p:nvSpPr>
          <p:cNvPr id="5" name="TextBox 4">
            <a:extLst>
              <a:ext uri="{FF2B5EF4-FFF2-40B4-BE49-F238E27FC236}">
                <a16:creationId xmlns:a16="http://schemas.microsoft.com/office/drawing/2014/main" id="{D8EFDB83-09AD-4E52-93C8-E24DAC9705FB}"/>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bg2"/>
                </a:solidFill>
                <a:effectLst/>
                <a:uLnTx/>
                <a:uFillTx/>
              </a:rPr>
              <a:t>Go to Brand Space for more cover options</a:t>
            </a:r>
            <a:endParaRPr kumimoji="0" lang="en-US" sz="800" b="0" i="0" u="none" strike="noStrike" kern="0" cap="none" spc="0" normalizeH="0" baseline="0" noProof="0">
              <a:ln>
                <a:noFill/>
              </a:ln>
              <a:solidFill>
                <a:schemeClr val="bg2"/>
              </a:solidFill>
              <a:effectLst/>
              <a:uLnTx/>
              <a:uFillTx/>
            </a:endParaRPr>
          </a:p>
        </p:txBody>
      </p:sp>
      <p:sp>
        <p:nvSpPr>
          <p:cNvPr id="13" name="Picture Placeholder 11" descr="Image placeholder for client logo">
            <a:extLst>
              <a:ext uri="{FF2B5EF4-FFF2-40B4-BE49-F238E27FC236}">
                <a16:creationId xmlns:a16="http://schemas.microsoft.com/office/drawing/2014/main" id="{9B6BF12D-A981-4F4E-B8F1-FF12DC840F22}"/>
              </a:ext>
            </a:extLst>
          </p:cNvPr>
          <p:cNvSpPr>
            <a:spLocks noGrp="1"/>
          </p:cNvSpPr>
          <p:nvPr>
            <p:ph type="pic" sz="quarter" idx="13" hasCustomPrompt="1"/>
          </p:nvPr>
        </p:nvSpPr>
        <p:spPr>
          <a:xfrm>
            <a:off x="381001" y="5326815"/>
            <a:ext cx="1884233" cy="985085"/>
          </a:xfrm>
        </p:spPr>
        <p:txBody>
          <a:bodyPr anchor="ctr"/>
          <a:lstStyle>
            <a:lvl1pPr algn="ctr">
              <a:buFont typeface="Graphik" panose="020B0604020202020204" pitchFamily="34" charset="0"/>
              <a:buNone/>
              <a:defRPr sz="1400"/>
            </a:lvl1pPr>
          </a:lstStyle>
          <a:p>
            <a:r>
              <a:rPr lang="en-GB"/>
              <a:t>Add client logo</a:t>
            </a:r>
            <a:endParaRPr lang="en-US"/>
          </a:p>
        </p:txBody>
      </p:sp>
      <p:sp>
        <p:nvSpPr>
          <p:cNvPr id="10" name="GTS_WH" descr="Accenture Greater Than symbol in white">
            <a:extLst>
              <a:ext uri="{FF2B5EF4-FFF2-40B4-BE49-F238E27FC236}">
                <a16:creationId xmlns:a16="http://schemas.microsoft.com/office/drawing/2014/main" id="{659D61A8-47A5-47C2-A85A-BCCCBE83C91F}"/>
              </a:ext>
            </a:extLst>
          </p:cNvPr>
          <p:cNvSpPr>
            <a:spLocks noChangeAspect="1"/>
          </p:cNvSpPr>
          <p:nvPr userDrawn="1"/>
        </p:nvSpPr>
        <p:spPr bwMode="auto">
          <a:xfrm>
            <a:off x="381001" y="381001"/>
            <a:ext cx="641531" cy="70408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15729159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le: White1">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037DA-877B-4969-92F3-D62917753DD1}"/>
              </a:ext>
            </a:extLst>
          </p:cNvPr>
          <p:cNvSpPr>
            <a:spLocks noGrp="1"/>
          </p:cNvSpPr>
          <p:nvPr>
            <p:ph type="ctrTitle" hasCustomPrompt="1"/>
          </p:nvPr>
        </p:nvSpPr>
        <p:spPr>
          <a:xfrm>
            <a:off x="1149093" y="381001"/>
            <a:ext cx="7997521" cy="3429000"/>
          </a:xfrm>
        </p:spPr>
        <p:txBody>
          <a:bodyPr anchor="b"/>
          <a:lstStyle>
            <a:lvl1pPr algn="l">
              <a:lnSpc>
                <a:spcPct val="90000"/>
              </a:lnSpc>
              <a:defRPr sz="6000">
                <a:solidFill>
                  <a:schemeClr val="tx1"/>
                </a:solidFill>
              </a:defRPr>
            </a:lvl1pPr>
          </a:lstStyle>
          <a:p>
            <a:r>
              <a:rPr lang="en-US"/>
              <a:t>Presentation title 60pt, long title 48pt, max 3 lines</a:t>
            </a:r>
          </a:p>
        </p:txBody>
      </p:sp>
      <p:sp>
        <p:nvSpPr>
          <p:cNvPr id="3" name="Subtitle 2">
            <a:extLst>
              <a:ext uri="{FF2B5EF4-FFF2-40B4-BE49-F238E27FC236}">
                <a16:creationId xmlns:a16="http://schemas.microsoft.com/office/drawing/2014/main" id="{99BBB33C-A0EF-4DAE-96F6-5E528C0ED201}"/>
              </a:ext>
            </a:extLst>
          </p:cNvPr>
          <p:cNvSpPr>
            <a:spLocks noGrp="1"/>
          </p:cNvSpPr>
          <p:nvPr>
            <p:ph type="subTitle" idx="1" hasCustomPrompt="1"/>
          </p:nvPr>
        </p:nvSpPr>
        <p:spPr>
          <a:xfrm>
            <a:off x="1149093" y="4000500"/>
            <a:ext cx="6884561" cy="1092845"/>
          </a:xfrm>
        </p:spPr>
        <p:txBody>
          <a:bodyPr/>
          <a:lstStyle>
            <a:lvl1pPr marL="0" indent="0" algn="l">
              <a:lnSpc>
                <a:spcPct val="90000"/>
              </a:lnSpc>
              <a:spcAft>
                <a:spcPts val="0"/>
              </a:spcAft>
              <a:buNone/>
              <a:defRPr sz="2400" b="0" i="0" spc="0">
                <a:solidFill>
                  <a:schemeClr val="accent1"/>
                </a:solidFill>
                <a:latin typeface="GT Sectra Fine Rg" panose="000005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lvl="0" indent="0" algn="l" defTabSz="914400" rtl="0" eaLnBrk="1" latinLnBrk="0" hangingPunct="1">
              <a:lnSpc>
                <a:spcPct val="100000"/>
              </a:lnSpc>
              <a:spcBef>
                <a:spcPts val="0"/>
              </a:spcBef>
              <a:spcAft>
                <a:spcPts val="0"/>
              </a:spcAft>
              <a:buFont typeface="Graphik" panose="020B0604020202020204" pitchFamily="34" charset="0"/>
              <a:buNone/>
            </a:pPr>
            <a:r>
              <a:rPr lang="en-US"/>
              <a:t>Place subtitle here in GT Sectra Fine </a:t>
            </a:r>
            <a:r>
              <a:rPr lang="en-US" err="1"/>
              <a:t>Rg</a:t>
            </a:r>
            <a:r>
              <a:rPr lang="en-US"/>
              <a:t> 24pt</a:t>
            </a:r>
          </a:p>
        </p:txBody>
      </p:sp>
      <p:sp>
        <p:nvSpPr>
          <p:cNvPr id="13" name="Date Placeholder 10">
            <a:extLst>
              <a:ext uri="{FF2B5EF4-FFF2-40B4-BE49-F238E27FC236}">
                <a16:creationId xmlns:a16="http://schemas.microsoft.com/office/drawing/2014/main" id="{47AA0BD1-514A-4E33-A0FD-DF2342E79049}"/>
              </a:ext>
            </a:extLst>
          </p:cNvPr>
          <p:cNvSpPr>
            <a:spLocks noGrp="1"/>
          </p:cNvSpPr>
          <p:nvPr>
            <p:ph type="dt" sz="half" idx="2"/>
          </p:nvPr>
        </p:nvSpPr>
        <p:spPr>
          <a:xfrm>
            <a:off x="1149093" y="5107308"/>
            <a:ext cx="4114799" cy="245276"/>
          </a:xfrm>
          <a:prstGeom prst="rect">
            <a:avLst/>
          </a:prstGeom>
        </p:spPr>
        <p:txBody>
          <a:bodyPr vert="horz" lIns="0" tIns="0" rIns="0" bIns="0" rtlCol="0" anchor="t"/>
          <a:lstStyle>
            <a:lvl1pPr marL="0" algn="l" defTabSz="914400" rtl="0" eaLnBrk="1" latinLnBrk="0" hangingPunct="1">
              <a:defRPr lang="en-US" sz="1400" b="1" kern="1200" smtClean="0">
                <a:solidFill>
                  <a:schemeClr val="accent2"/>
                </a:solidFill>
                <a:latin typeface="+mn-lt"/>
                <a:ea typeface="+mn-ea"/>
                <a:cs typeface="+mn-cs"/>
              </a:defRPr>
            </a:lvl1pPr>
          </a:lstStyle>
          <a:p>
            <a:endParaRPr lang="en-US"/>
          </a:p>
        </p:txBody>
      </p:sp>
      <p:sp>
        <p:nvSpPr>
          <p:cNvPr id="11" name="Text Placeholder 16">
            <a:extLst>
              <a:ext uri="{FF2B5EF4-FFF2-40B4-BE49-F238E27FC236}">
                <a16:creationId xmlns:a16="http://schemas.microsoft.com/office/drawing/2014/main" id="{B2BDB7F4-6E1D-4904-AD31-0A33E91A2E6D}"/>
              </a:ext>
            </a:extLst>
          </p:cNvPr>
          <p:cNvSpPr>
            <a:spLocks noGrp="1"/>
          </p:cNvSpPr>
          <p:nvPr>
            <p:ph type="body" sz="quarter" idx="12" hasCustomPrompt="1"/>
          </p:nvPr>
        </p:nvSpPr>
        <p:spPr>
          <a:xfrm>
            <a:off x="1149093" y="5352584"/>
            <a:ext cx="4114799" cy="959315"/>
          </a:xfrm>
        </p:spPr>
        <p:txBody>
          <a:bodyPr/>
          <a:lstStyle>
            <a:lvl1pPr marL="0" indent="0" algn="l"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6" name="TextBox 5">
            <a:extLst>
              <a:ext uri="{FF2B5EF4-FFF2-40B4-BE49-F238E27FC236}">
                <a16:creationId xmlns:a16="http://schemas.microsoft.com/office/drawing/2014/main" id="{AB818ECE-32D7-4F71-A6CA-1144DA38ED6C}"/>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tx2"/>
                </a:solidFill>
                <a:effectLst/>
                <a:uLnTx/>
                <a:uFillTx/>
              </a:rPr>
              <a:t>Go to Brand Space for more cover options</a:t>
            </a:r>
            <a:endParaRPr kumimoji="0" lang="en-US" sz="800" b="0" i="0" u="none" strike="noStrike" kern="0" cap="none" spc="0" normalizeH="0" baseline="0" noProof="0">
              <a:ln>
                <a:noFill/>
              </a:ln>
              <a:solidFill>
                <a:schemeClr val="tx2"/>
              </a:solidFill>
              <a:effectLst/>
              <a:uLnTx/>
              <a:uFillTx/>
            </a:endParaRPr>
          </a:p>
        </p:txBody>
      </p:sp>
      <p:grpSp>
        <p:nvGrpSpPr>
          <p:cNvPr id="8" name="Logo_BL" descr="Accenture logo in black and purple">
            <a:extLst>
              <a:ext uri="{FF2B5EF4-FFF2-40B4-BE49-F238E27FC236}">
                <a16:creationId xmlns:a16="http://schemas.microsoft.com/office/drawing/2014/main" id="{35D3F8C8-B2E5-431B-9639-9F05530860EC}"/>
              </a:ext>
            </a:extLst>
          </p:cNvPr>
          <p:cNvGrpSpPr>
            <a:grpSpLocks noChangeAspect="1"/>
          </p:cNvGrpSpPr>
          <p:nvPr userDrawn="1"/>
        </p:nvGrpSpPr>
        <p:grpSpPr bwMode="auto">
          <a:xfrm>
            <a:off x="9147183" y="5815542"/>
            <a:ext cx="1883664" cy="496357"/>
            <a:chOff x="2387" y="1701"/>
            <a:chExt cx="4535" cy="1195"/>
          </a:xfrm>
        </p:grpSpPr>
        <p:sp>
          <p:nvSpPr>
            <p:cNvPr id="10" name="Freeform 5">
              <a:extLst>
                <a:ext uri="{FF2B5EF4-FFF2-40B4-BE49-F238E27FC236}">
                  <a16:creationId xmlns:a16="http://schemas.microsoft.com/office/drawing/2014/main" id="{9AD7BAC9-11D9-4846-95CD-5C2B82714750}"/>
                </a:ext>
              </a:extLst>
            </p:cNvPr>
            <p:cNvSpPr>
              <a:spLocks/>
            </p:cNvSpPr>
            <p:nvPr userDrawn="1"/>
          </p:nvSpPr>
          <p:spPr bwMode="auto">
            <a:xfrm>
              <a:off x="5030" y="1701"/>
              <a:ext cx="447" cy="473"/>
            </a:xfrm>
            <a:custGeom>
              <a:avLst/>
              <a:gdLst>
                <a:gd name="T0" fmla="*/ 0 w 931"/>
                <a:gd name="T1" fmla="*/ 696 h 985"/>
                <a:gd name="T2" fmla="*/ 544 w 931"/>
                <a:gd name="T3" fmla="*/ 494 h 985"/>
                <a:gd name="T4" fmla="*/ 0 w 931"/>
                <a:gd name="T5" fmla="*/ 281 h 985"/>
                <a:gd name="T6" fmla="*/ 0 w 931"/>
                <a:gd name="T7" fmla="*/ 0 h 985"/>
                <a:gd name="T8" fmla="*/ 931 w 931"/>
                <a:gd name="T9" fmla="*/ 375 h 985"/>
                <a:gd name="T10" fmla="*/ 931 w 931"/>
                <a:gd name="T11" fmla="*/ 608 h 985"/>
                <a:gd name="T12" fmla="*/ 0 w 931"/>
                <a:gd name="T13" fmla="*/ 985 h 985"/>
                <a:gd name="T14" fmla="*/ 0 w 931"/>
                <a:gd name="T15" fmla="*/ 696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1" h="985">
                  <a:moveTo>
                    <a:pt x="0" y="696"/>
                  </a:moveTo>
                  <a:lnTo>
                    <a:pt x="544" y="494"/>
                  </a:lnTo>
                  <a:lnTo>
                    <a:pt x="0" y="281"/>
                  </a:lnTo>
                  <a:lnTo>
                    <a:pt x="0" y="0"/>
                  </a:lnTo>
                  <a:lnTo>
                    <a:pt x="931" y="375"/>
                  </a:lnTo>
                  <a:lnTo>
                    <a:pt x="931" y="608"/>
                  </a:lnTo>
                  <a:lnTo>
                    <a:pt x="0" y="985"/>
                  </a:lnTo>
                  <a:lnTo>
                    <a:pt x="0" y="696"/>
                  </a:lnTo>
                  <a:close/>
                </a:path>
              </a:pathLst>
            </a:custGeom>
            <a:solidFill>
              <a:srgbClr val="A1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6">
              <a:extLst>
                <a:ext uri="{FF2B5EF4-FFF2-40B4-BE49-F238E27FC236}">
                  <a16:creationId xmlns:a16="http://schemas.microsoft.com/office/drawing/2014/main" id="{1CAEDE4E-DAF3-4FBC-BAEB-E0C26C20EB9D}"/>
                </a:ext>
              </a:extLst>
            </p:cNvPr>
            <p:cNvSpPr>
              <a:spLocks noEditPoints="1"/>
            </p:cNvSpPr>
            <p:nvPr userDrawn="1"/>
          </p:nvSpPr>
          <p:spPr bwMode="auto">
            <a:xfrm>
              <a:off x="2387" y="2204"/>
              <a:ext cx="4535" cy="692"/>
            </a:xfrm>
            <a:custGeom>
              <a:avLst/>
              <a:gdLst>
                <a:gd name="T0" fmla="*/ 8952 w 9448"/>
                <a:gd name="T1" fmla="*/ 519 h 1442"/>
                <a:gd name="T2" fmla="*/ 8431 w 9448"/>
                <a:gd name="T3" fmla="*/ 892 h 1442"/>
                <a:gd name="T4" fmla="*/ 9448 w 9448"/>
                <a:gd name="T5" fmla="*/ 819 h 1442"/>
                <a:gd name="T6" fmla="*/ 8967 w 9448"/>
                <a:gd name="T7" fmla="*/ 1221 h 1442"/>
                <a:gd name="T8" fmla="*/ 8961 w 9448"/>
                <a:gd name="T9" fmla="*/ 1442 h 1442"/>
                <a:gd name="T10" fmla="*/ 8008 w 9448"/>
                <a:gd name="T11" fmla="*/ 529 h 1442"/>
                <a:gd name="T12" fmla="*/ 8008 w 9448"/>
                <a:gd name="T13" fmla="*/ 859 h 1442"/>
                <a:gd name="T14" fmla="*/ 7704 w 9448"/>
                <a:gd name="T15" fmla="*/ 329 h 1442"/>
                <a:gd name="T16" fmla="*/ 7178 w 9448"/>
                <a:gd name="T17" fmla="*/ 1259 h 1442"/>
                <a:gd name="T18" fmla="*/ 6522 w 9448"/>
                <a:gd name="T19" fmla="*/ 329 h 1442"/>
                <a:gd name="T20" fmla="*/ 6987 w 9448"/>
                <a:gd name="T21" fmla="*/ 1205 h 1442"/>
                <a:gd name="T22" fmla="*/ 7483 w 9448"/>
                <a:gd name="T23" fmla="*/ 329 h 1442"/>
                <a:gd name="T24" fmla="*/ 6128 w 9448"/>
                <a:gd name="T25" fmla="*/ 329 h 1442"/>
                <a:gd name="T26" fmla="*/ 6128 w 9448"/>
                <a:gd name="T27" fmla="*/ 556 h 1442"/>
                <a:gd name="T28" fmla="*/ 6343 w 9448"/>
                <a:gd name="T29" fmla="*/ 1174 h 1442"/>
                <a:gd name="T30" fmla="*/ 5822 w 9448"/>
                <a:gd name="T31" fmla="*/ 1105 h 1442"/>
                <a:gd name="T32" fmla="*/ 5694 w 9448"/>
                <a:gd name="T33" fmla="*/ 329 h 1442"/>
                <a:gd name="T34" fmla="*/ 6128 w 9448"/>
                <a:gd name="T35" fmla="*/ 0 h 1442"/>
                <a:gd name="T36" fmla="*/ 4900 w 9448"/>
                <a:gd name="T37" fmla="*/ 492 h 1442"/>
                <a:gd name="T38" fmla="*/ 5559 w 9448"/>
                <a:gd name="T39" fmla="*/ 1419 h 1442"/>
                <a:gd name="T40" fmla="*/ 5092 w 9448"/>
                <a:gd name="T41" fmla="*/ 552 h 1442"/>
                <a:gd name="T42" fmla="*/ 4596 w 9448"/>
                <a:gd name="T43" fmla="*/ 1419 h 1442"/>
                <a:gd name="T44" fmla="*/ 4112 w 9448"/>
                <a:gd name="T45" fmla="*/ 748 h 1442"/>
                <a:gd name="T46" fmla="*/ 3921 w 9448"/>
                <a:gd name="T47" fmla="*/ 1442 h 1442"/>
                <a:gd name="T48" fmla="*/ 3910 w 9448"/>
                <a:gd name="T49" fmla="*/ 306 h 1442"/>
                <a:gd name="T50" fmla="*/ 3700 w 9448"/>
                <a:gd name="T51" fmla="*/ 950 h 1442"/>
                <a:gd name="T52" fmla="*/ 4408 w 9448"/>
                <a:gd name="T53" fmla="*/ 1080 h 1442"/>
                <a:gd name="T54" fmla="*/ 2257 w 9448"/>
                <a:gd name="T55" fmla="*/ 886 h 1442"/>
                <a:gd name="T56" fmla="*/ 3258 w 9448"/>
                <a:gd name="T57" fmla="*/ 717 h 1442"/>
                <a:gd name="T58" fmla="*/ 2568 w 9448"/>
                <a:gd name="T59" fmla="*/ 859 h 1442"/>
                <a:gd name="T60" fmla="*/ 2987 w 9448"/>
                <a:gd name="T61" fmla="*/ 1017 h 1442"/>
                <a:gd name="T62" fmla="*/ 1644 w 9448"/>
                <a:gd name="T63" fmla="*/ 1442 h 1442"/>
                <a:gd name="T64" fmla="*/ 1646 w 9448"/>
                <a:gd name="T65" fmla="*/ 306 h 1442"/>
                <a:gd name="T66" fmla="*/ 1653 w 9448"/>
                <a:gd name="T67" fmla="*/ 542 h 1442"/>
                <a:gd name="T68" fmla="*/ 1655 w 9448"/>
                <a:gd name="T69" fmla="*/ 1213 h 1442"/>
                <a:gd name="T70" fmla="*/ 1644 w 9448"/>
                <a:gd name="T71" fmla="*/ 1442 h 1442"/>
                <a:gd name="T72" fmla="*/ 529 w 9448"/>
                <a:gd name="T73" fmla="*/ 953 h 1442"/>
                <a:gd name="T74" fmla="*/ 450 w 9448"/>
                <a:gd name="T75" fmla="*/ 1230 h 1442"/>
                <a:gd name="T76" fmla="*/ 0 w 9448"/>
                <a:gd name="T77" fmla="*/ 1121 h 1442"/>
                <a:gd name="T78" fmla="*/ 650 w 9448"/>
                <a:gd name="T79" fmla="*/ 752 h 1442"/>
                <a:gd name="T80" fmla="*/ 325 w 9448"/>
                <a:gd name="T81" fmla="*/ 667 h 1442"/>
                <a:gd name="T82" fmla="*/ 954 w 9448"/>
                <a:gd name="T83" fmla="*/ 690 h 1442"/>
                <a:gd name="T84" fmla="*/ 656 w 9448"/>
                <a:gd name="T85" fmla="*/ 1294 h 1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448" h="1442">
                  <a:moveTo>
                    <a:pt x="8744" y="748"/>
                  </a:moveTo>
                  <a:lnTo>
                    <a:pt x="9152" y="748"/>
                  </a:lnTo>
                  <a:cubicBezTo>
                    <a:pt x="9146" y="588"/>
                    <a:pt x="9073" y="519"/>
                    <a:pt x="8952" y="519"/>
                  </a:cubicBezTo>
                  <a:cubicBezTo>
                    <a:pt x="8857" y="519"/>
                    <a:pt x="8769" y="571"/>
                    <a:pt x="8744" y="748"/>
                  </a:cubicBezTo>
                  <a:close/>
                  <a:moveTo>
                    <a:pt x="8961" y="1442"/>
                  </a:moveTo>
                  <a:cubicBezTo>
                    <a:pt x="8646" y="1442"/>
                    <a:pt x="8431" y="1255"/>
                    <a:pt x="8431" y="892"/>
                  </a:cubicBezTo>
                  <a:lnTo>
                    <a:pt x="8431" y="871"/>
                  </a:lnTo>
                  <a:cubicBezTo>
                    <a:pt x="8431" y="507"/>
                    <a:pt x="8659" y="306"/>
                    <a:pt x="8950" y="306"/>
                  </a:cubicBezTo>
                  <a:cubicBezTo>
                    <a:pt x="9221" y="306"/>
                    <a:pt x="9448" y="459"/>
                    <a:pt x="9448" y="819"/>
                  </a:cubicBezTo>
                  <a:lnTo>
                    <a:pt x="9448" y="950"/>
                  </a:lnTo>
                  <a:lnTo>
                    <a:pt x="8740" y="950"/>
                  </a:lnTo>
                  <a:cubicBezTo>
                    <a:pt x="8752" y="1146"/>
                    <a:pt x="8836" y="1221"/>
                    <a:pt x="8967" y="1221"/>
                  </a:cubicBezTo>
                  <a:cubicBezTo>
                    <a:pt x="9084" y="1221"/>
                    <a:pt x="9146" y="1159"/>
                    <a:pt x="9167" y="1080"/>
                  </a:cubicBezTo>
                  <a:lnTo>
                    <a:pt x="9448" y="1080"/>
                  </a:lnTo>
                  <a:cubicBezTo>
                    <a:pt x="9415" y="1286"/>
                    <a:pt x="9246" y="1442"/>
                    <a:pt x="8961" y="1442"/>
                  </a:cubicBezTo>
                  <a:close/>
                  <a:moveTo>
                    <a:pt x="7704" y="329"/>
                  </a:moveTo>
                  <a:lnTo>
                    <a:pt x="8008" y="329"/>
                  </a:lnTo>
                  <a:lnTo>
                    <a:pt x="8008" y="529"/>
                  </a:lnTo>
                  <a:cubicBezTo>
                    <a:pt x="8073" y="383"/>
                    <a:pt x="8175" y="315"/>
                    <a:pt x="8335" y="315"/>
                  </a:cubicBezTo>
                  <a:lnTo>
                    <a:pt x="8335" y="615"/>
                  </a:lnTo>
                  <a:cubicBezTo>
                    <a:pt x="8129" y="615"/>
                    <a:pt x="8008" y="677"/>
                    <a:pt x="8008" y="859"/>
                  </a:cubicBezTo>
                  <a:lnTo>
                    <a:pt x="8008" y="1419"/>
                  </a:lnTo>
                  <a:lnTo>
                    <a:pt x="7704" y="1419"/>
                  </a:lnTo>
                  <a:lnTo>
                    <a:pt x="7704" y="329"/>
                  </a:lnTo>
                  <a:close/>
                  <a:moveTo>
                    <a:pt x="7483" y="1419"/>
                  </a:moveTo>
                  <a:lnTo>
                    <a:pt x="7178" y="1419"/>
                  </a:lnTo>
                  <a:lnTo>
                    <a:pt x="7178" y="1259"/>
                  </a:lnTo>
                  <a:cubicBezTo>
                    <a:pt x="7126" y="1363"/>
                    <a:pt x="7024" y="1442"/>
                    <a:pt x="6862" y="1442"/>
                  </a:cubicBezTo>
                  <a:cubicBezTo>
                    <a:pt x="6666" y="1442"/>
                    <a:pt x="6522" y="1323"/>
                    <a:pt x="6522" y="1067"/>
                  </a:cubicBezTo>
                  <a:lnTo>
                    <a:pt x="6522" y="329"/>
                  </a:lnTo>
                  <a:lnTo>
                    <a:pt x="6828" y="329"/>
                  </a:lnTo>
                  <a:lnTo>
                    <a:pt x="6828" y="1021"/>
                  </a:lnTo>
                  <a:cubicBezTo>
                    <a:pt x="6828" y="1146"/>
                    <a:pt x="6878" y="1205"/>
                    <a:pt x="6987" y="1205"/>
                  </a:cubicBezTo>
                  <a:cubicBezTo>
                    <a:pt x="7093" y="1205"/>
                    <a:pt x="7178" y="1138"/>
                    <a:pt x="7178" y="1003"/>
                  </a:cubicBezTo>
                  <a:lnTo>
                    <a:pt x="7178" y="329"/>
                  </a:lnTo>
                  <a:lnTo>
                    <a:pt x="7483" y="329"/>
                  </a:lnTo>
                  <a:lnTo>
                    <a:pt x="7483" y="1419"/>
                  </a:lnTo>
                  <a:close/>
                  <a:moveTo>
                    <a:pt x="6128" y="0"/>
                  </a:moveTo>
                  <a:lnTo>
                    <a:pt x="6128" y="329"/>
                  </a:lnTo>
                  <a:lnTo>
                    <a:pt x="6336" y="329"/>
                  </a:lnTo>
                  <a:lnTo>
                    <a:pt x="6336" y="556"/>
                  </a:lnTo>
                  <a:lnTo>
                    <a:pt x="6128" y="556"/>
                  </a:lnTo>
                  <a:lnTo>
                    <a:pt x="6128" y="1073"/>
                  </a:lnTo>
                  <a:cubicBezTo>
                    <a:pt x="6128" y="1155"/>
                    <a:pt x="6165" y="1192"/>
                    <a:pt x="6236" y="1192"/>
                  </a:cubicBezTo>
                  <a:cubicBezTo>
                    <a:pt x="6280" y="1192"/>
                    <a:pt x="6313" y="1186"/>
                    <a:pt x="6343" y="1174"/>
                  </a:cubicBezTo>
                  <a:lnTo>
                    <a:pt x="6343" y="1411"/>
                  </a:lnTo>
                  <a:cubicBezTo>
                    <a:pt x="6307" y="1422"/>
                    <a:pt x="6247" y="1434"/>
                    <a:pt x="6172" y="1434"/>
                  </a:cubicBezTo>
                  <a:cubicBezTo>
                    <a:pt x="5934" y="1434"/>
                    <a:pt x="5822" y="1326"/>
                    <a:pt x="5822" y="1105"/>
                  </a:cubicBezTo>
                  <a:lnTo>
                    <a:pt x="5822" y="556"/>
                  </a:lnTo>
                  <a:lnTo>
                    <a:pt x="5694" y="556"/>
                  </a:lnTo>
                  <a:lnTo>
                    <a:pt x="5694" y="329"/>
                  </a:lnTo>
                  <a:lnTo>
                    <a:pt x="5822" y="329"/>
                  </a:lnTo>
                  <a:lnTo>
                    <a:pt x="5822" y="125"/>
                  </a:lnTo>
                  <a:lnTo>
                    <a:pt x="6128" y="0"/>
                  </a:lnTo>
                  <a:close/>
                  <a:moveTo>
                    <a:pt x="4596" y="329"/>
                  </a:moveTo>
                  <a:lnTo>
                    <a:pt x="4900" y="329"/>
                  </a:lnTo>
                  <a:lnTo>
                    <a:pt x="4900" y="492"/>
                  </a:lnTo>
                  <a:cubicBezTo>
                    <a:pt x="4954" y="390"/>
                    <a:pt x="5063" y="306"/>
                    <a:pt x="5230" y="306"/>
                  </a:cubicBezTo>
                  <a:cubicBezTo>
                    <a:pt x="5428" y="306"/>
                    <a:pt x="5559" y="425"/>
                    <a:pt x="5559" y="690"/>
                  </a:cubicBezTo>
                  <a:lnTo>
                    <a:pt x="5559" y="1419"/>
                  </a:lnTo>
                  <a:lnTo>
                    <a:pt x="5255" y="1419"/>
                  </a:lnTo>
                  <a:lnTo>
                    <a:pt x="5255" y="736"/>
                  </a:lnTo>
                  <a:cubicBezTo>
                    <a:pt x="5255" y="609"/>
                    <a:pt x="5202" y="552"/>
                    <a:pt x="5092" y="552"/>
                  </a:cubicBezTo>
                  <a:cubicBezTo>
                    <a:pt x="4986" y="552"/>
                    <a:pt x="4900" y="617"/>
                    <a:pt x="4900" y="755"/>
                  </a:cubicBezTo>
                  <a:lnTo>
                    <a:pt x="4900" y="1419"/>
                  </a:lnTo>
                  <a:lnTo>
                    <a:pt x="4596" y="1419"/>
                  </a:lnTo>
                  <a:lnTo>
                    <a:pt x="4596" y="329"/>
                  </a:lnTo>
                  <a:close/>
                  <a:moveTo>
                    <a:pt x="3704" y="748"/>
                  </a:moveTo>
                  <a:lnTo>
                    <a:pt x="4112" y="748"/>
                  </a:lnTo>
                  <a:cubicBezTo>
                    <a:pt x="4106" y="588"/>
                    <a:pt x="4033" y="519"/>
                    <a:pt x="3912" y="519"/>
                  </a:cubicBezTo>
                  <a:cubicBezTo>
                    <a:pt x="3816" y="519"/>
                    <a:pt x="3729" y="571"/>
                    <a:pt x="3704" y="748"/>
                  </a:cubicBezTo>
                  <a:close/>
                  <a:moveTo>
                    <a:pt x="3921" y="1442"/>
                  </a:moveTo>
                  <a:cubicBezTo>
                    <a:pt x="3606" y="1442"/>
                    <a:pt x="3391" y="1255"/>
                    <a:pt x="3391" y="892"/>
                  </a:cubicBezTo>
                  <a:lnTo>
                    <a:pt x="3391" y="871"/>
                  </a:lnTo>
                  <a:cubicBezTo>
                    <a:pt x="3391" y="507"/>
                    <a:pt x="3618" y="306"/>
                    <a:pt x="3910" y="306"/>
                  </a:cubicBezTo>
                  <a:cubicBezTo>
                    <a:pt x="4181" y="306"/>
                    <a:pt x="4408" y="459"/>
                    <a:pt x="4408" y="819"/>
                  </a:cubicBezTo>
                  <a:lnTo>
                    <a:pt x="4408" y="950"/>
                  </a:lnTo>
                  <a:lnTo>
                    <a:pt x="3700" y="950"/>
                  </a:lnTo>
                  <a:cubicBezTo>
                    <a:pt x="3712" y="1146"/>
                    <a:pt x="3795" y="1221"/>
                    <a:pt x="3927" y="1221"/>
                  </a:cubicBezTo>
                  <a:cubicBezTo>
                    <a:pt x="4043" y="1221"/>
                    <a:pt x="4106" y="1159"/>
                    <a:pt x="4127" y="1080"/>
                  </a:cubicBezTo>
                  <a:lnTo>
                    <a:pt x="4408" y="1080"/>
                  </a:lnTo>
                  <a:cubicBezTo>
                    <a:pt x="4375" y="1286"/>
                    <a:pt x="4206" y="1442"/>
                    <a:pt x="3921" y="1442"/>
                  </a:cubicBezTo>
                  <a:close/>
                  <a:moveTo>
                    <a:pt x="2778" y="1442"/>
                  </a:moveTo>
                  <a:cubicBezTo>
                    <a:pt x="2476" y="1442"/>
                    <a:pt x="2257" y="1255"/>
                    <a:pt x="2257" y="886"/>
                  </a:cubicBezTo>
                  <a:lnTo>
                    <a:pt x="2257" y="871"/>
                  </a:lnTo>
                  <a:cubicBezTo>
                    <a:pt x="2257" y="502"/>
                    <a:pt x="2491" y="306"/>
                    <a:pt x="2780" y="306"/>
                  </a:cubicBezTo>
                  <a:cubicBezTo>
                    <a:pt x="3028" y="306"/>
                    <a:pt x="3233" y="432"/>
                    <a:pt x="3258" y="717"/>
                  </a:cubicBezTo>
                  <a:lnTo>
                    <a:pt x="2966" y="717"/>
                  </a:lnTo>
                  <a:cubicBezTo>
                    <a:pt x="2947" y="611"/>
                    <a:pt x="2893" y="542"/>
                    <a:pt x="2787" y="542"/>
                  </a:cubicBezTo>
                  <a:cubicBezTo>
                    <a:pt x="2657" y="542"/>
                    <a:pt x="2568" y="644"/>
                    <a:pt x="2568" y="859"/>
                  </a:cubicBezTo>
                  <a:lnTo>
                    <a:pt x="2568" y="892"/>
                  </a:lnTo>
                  <a:cubicBezTo>
                    <a:pt x="2568" y="1113"/>
                    <a:pt x="2647" y="1213"/>
                    <a:pt x="2789" y="1213"/>
                  </a:cubicBezTo>
                  <a:cubicBezTo>
                    <a:pt x="2893" y="1213"/>
                    <a:pt x="2970" y="1136"/>
                    <a:pt x="2987" y="1017"/>
                  </a:cubicBezTo>
                  <a:lnTo>
                    <a:pt x="3264" y="1017"/>
                  </a:lnTo>
                  <a:cubicBezTo>
                    <a:pt x="3243" y="1265"/>
                    <a:pt x="3074" y="1442"/>
                    <a:pt x="2778" y="1442"/>
                  </a:cubicBezTo>
                  <a:close/>
                  <a:moveTo>
                    <a:pt x="1644" y="1442"/>
                  </a:moveTo>
                  <a:cubicBezTo>
                    <a:pt x="1342" y="1442"/>
                    <a:pt x="1123" y="1255"/>
                    <a:pt x="1123" y="886"/>
                  </a:cubicBezTo>
                  <a:lnTo>
                    <a:pt x="1123" y="871"/>
                  </a:lnTo>
                  <a:cubicBezTo>
                    <a:pt x="1123" y="502"/>
                    <a:pt x="1357" y="306"/>
                    <a:pt x="1646" y="306"/>
                  </a:cubicBezTo>
                  <a:cubicBezTo>
                    <a:pt x="1894" y="306"/>
                    <a:pt x="2099" y="432"/>
                    <a:pt x="2124" y="717"/>
                  </a:cubicBezTo>
                  <a:lnTo>
                    <a:pt x="1832" y="717"/>
                  </a:lnTo>
                  <a:cubicBezTo>
                    <a:pt x="1813" y="611"/>
                    <a:pt x="1759" y="542"/>
                    <a:pt x="1653" y="542"/>
                  </a:cubicBezTo>
                  <a:cubicBezTo>
                    <a:pt x="1523" y="542"/>
                    <a:pt x="1434" y="644"/>
                    <a:pt x="1434" y="859"/>
                  </a:cubicBezTo>
                  <a:lnTo>
                    <a:pt x="1434" y="892"/>
                  </a:lnTo>
                  <a:cubicBezTo>
                    <a:pt x="1434" y="1113"/>
                    <a:pt x="1513" y="1213"/>
                    <a:pt x="1655" y="1213"/>
                  </a:cubicBezTo>
                  <a:cubicBezTo>
                    <a:pt x="1759" y="1213"/>
                    <a:pt x="1836" y="1136"/>
                    <a:pt x="1853" y="1017"/>
                  </a:cubicBezTo>
                  <a:lnTo>
                    <a:pt x="2130" y="1017"/>
                  </a:lnTo>
                  <a:cubicBezTo>
                    <a:pt x="2109" y="1265"/>
                    <a:pt x="1940" y="1442"/>
                    <a:pt x="1644" y="1442"/>
                  </a:cubicBezTo>
                  <a:close/>
                  <a:moveTo>
                    <a:pt x="650" y="1057"/>
                  </a:moveTo>
                  <a:lnTo>
                    <a:pt x="650" y="953"/>
                  </a:lnTo>
                  <a:lnTo>
                    <a:pt x="529" y="953"/>
                  </a:lnTo>
                  <a:cubicBezTo>
                    <a:pt x="379" y="953"/>
                    <a:pt x="302" y="994"/>
                    <a:pt x="302" y="1092"/>
                  </a:cubicBezTo>
                  <a:lnTo>
                    <a:pt x="302" y="1103"/>
                  </a:lnTo>
                  <a:cubicBezTo>
                    <a:pt x="302" y="1178"/>
                    <a:pt x="348" y="1230"/>
                    <a:pt x="450" y="1230"/>
                  </a:cubicBezTo>
                  <a:cubicBezTo>
                    <a:pt x="554" y="1230"/>
                    <a:pt x="650" y="1171"/>
                    <a:pt x="650" y="1057"/>
                  </a:cubicBezTo>
                  <a:close/>
                  <a:moveTo>
                    <a:pt x="358" y="1442"/>
                  </a:moveTo>
                  <a:cubicBezTo>
                    <a:pt x="162" y="1442"/>
                    <a:pt x="0" y="1342"/>
                    <a:pt x="0" y="1121"/>
                  </a:cubicBezTo>
                  <a:lnTo>
                    <a:pt x="0" y="1109"/>
                  </a:lnTo>
                  <a:cubicBezTo>
                    <a:pt x="0" y="840"/>
                    <a:pt x="233" y="752"/>
                    <a:pt x="514" y="752"/>
                  </a:cubicBezTo>
                  <a:lnTo>
                    <a:pt x="650" y="752"/>
                  </a:lnTo>
                  <a:lnTo>
                    <a:pt x="650" y="700"/>
                  </a:lnTo>
                  <a:cubicBezTo>
                    <a:pt x="650" y="592"/>
                    <a:pt x="602" y="525"/>
                    <a:pt x="489" y="525"/>
                  </a:cubicBezTo>
                  <a:cubicBezTo>
                    <a:pt x="387" y="525"/>
                    <a:pt x="333" y="584"/>
                    <a:pt x="325" y="667"/>
                  </a:cubicBezTo>
                  <a:lnTo>
                    <a:pt x="33" y="667"/>
                  </a:lnTo>
                  <a:cubicBezTo>
                    <a:pt x="54" y="425"/>
                    <a:pt x="246" y="306"/>
                    <a:pt x="504" y="306"/>
                  </a:cubicBezTo>
                  <a:cubicBezTo>
                    <a:pt x="767" y="306"/>
                    <a:pt x="954" y="419"/>
                    <a:pt x="954" y="690"/>
                  </a:cubicBezTo>
                  <a:lnTo>
                    <a:pt x="954" y="1419"/>
                  </a:lnTo>
                  <a:lnTo>
                    <a:pt x="656" y="1419"/>
                  </a:lnTo>
                  <a:lnTo>
                    <a:pt x="656" y="1294"/>
                  </a:lnTo>
                  <a:cubicBezTo>
                    <a:pt x="604" y="1374"/>
                    <a:pt x="504" y="1442"/>
                    <a:pt x="358" y="1442"/>
                  </a:cubicBez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58376802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itle: White2 Image">
    <p:bg>
      <p:bgPr>
        <a:solidFill>
          <a:schemeClr val="tx1"/>
        </a:solidFill>
        <a:effectLst/>
      </p:bgPr>
    </p:bg>
    <p:spTree>
      <p:nvGrpSpPr>
        <p:cNvPr id="1" name=""/>
        <p:cNvGrpSpPr/>
        <p:nvPr/>
      </p:nvGrpSpPr>
      <p:grpSpPr>
        <a:xfrm>
          <a:off x="0" y="0"/>
          <a:ext cx="0" cy="0"/>
          <a:chOff x="0" y="0"/>
          <a:chExt cx="0" cy="0"/>
        </a:xfrm>
      </p:grpSpPr>
      <p:sp>
        <p:nvSpPr>
          <p:cNvPr id="15" name="Picture Placeholder 8">
            <a:extLst>
              <a:ext uri="{FF2B5EF4-FFF2-40B4-BE49-F238E27FC236}">
                <a16:creationId xmlns:a16="http://schemas.microsoft.com/office/drawing/2014/main" id="{0449E654-6B6A-44E6-852C-967C3EDDCA21}"/>
              </a:ext>
            </a:extLst>
          </p:cNvPr>
          <p:cNvSpPr>
            <a:spLocks noGrp="1"/>
          </p:cNvSpPr>
          <p:nvPr>
            <p:ph type="pic" sz="quarter" idx="10" hasCustomPrompt="1"/>
          </p:nvPr>
        </p:nvSpPr>
        <p:spPr>
          <a:xfrm>
            <a:off x="-7620" y="-9144"/>
            <a:ext cx="12207240" cy="6876288"/>
          </a:xfrm>
        </p:spPr>
        <p:txBody>
          <a:bodyPr lIns="0" tIns="182880"/>
          <a:lstStyle>
            <a:lvl1pPr algn="ctr">
              <a:buNone/>
              <a:defRPr>
                <a:solidFill>
                  <a:schemeClr val="bg1"/>
                </a:solidFill>
              </a:defRPr>
            </a:lvl1pPr>
          </a:lstStyle>
          <a:p>
            <a:r>
              <a:rPr lang="en-GB"/>
              <a:t>Drag picture to placeholder or click icon to add, then send to back.</a:t>
            </a:r>
            <a:endParaRPr lang="en-US"/>
          </a:p>
        </p:txBody>
      </p:sp>
      <p:sp>
        <p:nvSpPr>
          <p:cNvPr id="2" name="Title 1">
            <a:extLst>
              <a:ext uri="{FF2B5EF4-FFF2-40B4-BE49-F238E27FC236}">
                <a16:creationId xmlns:a16="http://schemas.microsoft.com/office/drawing/2014/main" id="{FC0037DA-877B-4969-92F3-D62917753DD1}"/>
              </a:ext>
            </a:extLst>
          </p:cNvPr>
          <p:cNvSpPr>
            <a:spLocks noGrp="1"/>
          </p:cNvSpPr>
          <p:nvPr>
            <p:ph type="ctrTitle" hasCustomPrompt="1"/>
          </p:nvPr>
        </p:nvSpPr>
        <p:spPr bwMode="white">
          <a:xfrm>
            <a:off x="381001" y="381001"/>
            <a:ext cx="5715000" cy="2476499"/>
          </a:xfrm>
        </p:spPr>
        <p:txBody>
          <a:bodyPr anchor="b"/>
          <a:lstStyle>
            <a:lvl1pPr algn="l">
              <a:lnSpc>
                <a:spcPct val="90000"/>
              </a:lnSpc>
              <a:defRPr sz="4800">
                <a:solidFill>
                  <a:schemeClr val="bg1"/>
                </a:solidFill>
              </a:defRPr>
            </a:lvl1pPr>
          </a:lstStyle>
          <a:p>
            <a:r>
              <a:rPr lang="en-US"/>
              <a:t>Place presentation title here 48pt</a:t>
            </a:r>
          </a:p>
        </p:txBody>
      </p:sp>
      <p:sp>
        <p:nvSpPr>
          <p:cNvPr id="3" name="Subtitle 2">
            <a:extLst>
              <a:ext uri="{FF2B5EF4-FFF2-40B4-BE49-F238E27FC236}">
                <a16:creationId xmlns:a16="http://schemas.microsoft.com/office/drawing/2014/main" id="{99BBB33C-A0EF-4DAE-96F6-5E528C0ED201}"/>
              </a:ext>
            </a:extLst>
          </p:cNvPr>
          <p:cNvSpPr>
            <a:spLocks noGrp="1"/>
          </p:cNvSpPr>
          <p:nvPr>
            <p:ph type="subTitle" idx="1" hasCustomPrompt="1"/>
          </p:nvPr>
        </p:nvSpPr>
        <p:spPr bwMode="white">
          <a:xfrm>
            <a:off x="381001" y="3108960"/>
            <a:ext cx="4301168" cy="1092845"/>
          </a:xfrm>
        </p:spPr>
        <p:txBody>
          <a:bodyPr/>
          <a:lstStyle>
            <a:lvl1pPr marL="0" indent="0" algn="l">
              <a:lnSpc>
                <a:spcPct val="90000"/>
              </a:lnSpc>
              <a:spcAft>
                <a:spcPts val="0"/>
              </a:spcAft>
              <a:buNone/>
              <a:defRPr sz="2400" b="0" i="0" spc="0">
                <a:solidFill>
                  <a:schemeClr val="bg1"/>
                </a:solidFill>
                <a:latin typeface="GT Sectra Fine Rg" panose="000005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lvl="0" indent="0" algn="l" defTabSz="914400" rtl="0" eaLnBrk="1" latinLnBrk="0" hangingPunct="1">
              <a:lnSpc>
                <a:spcPct val="100000"/>
              </a:lnSpc>
              <a:spcBef>
                <a:spcPts val="0"/>
              </a:spcBef>
              <a:spcAft>
                <a:spcPts val="0"/>
              </a:spcAft>
              <a:buFont typeface="Graphik" panose="020B0604020202020204" pitchFamily="34" charset="0"/>
              <a:buNone/>
            </a:pPr>
            <a:r>
              <a:rPr lang="en-US"/>
              <a:t>Place subtitle here in GT Sectra Fine </a:t>
            </a:r>
            <a:r>
              <a:rPr lang="en-US" err="1"/>
              <a:t>Rg</a:t>
            </a:r>
            <a:r>
              <a:rPr lang="en-US"/>
              <a:t> 24pt</a:t>
            </a:r>
          </a:p>
        </p:txBody>
      </p:sp>
      <p:sp>
        <p:nvSpPr>
          <p:cNvPr id="11" name="Text Placeholder 16">
            <a:extLst>
              <a:ext uri="{FF2B5EF4-FFF2-40B4-BE49-F238E27FC236}">
                <a16:creationId xmlns:a16="http://schemas.microsoft.com/office/drawing/2014/main" id="{B2BDB7F4-6E1D-4904-AD31-0A33E91A2E6D}"/>
              </a:ext>
            </a:extLst>
          </p:cNvPr>
          <p:cNvSpPr>
            <a:spLocks noGrp="1"/>
          </p:cNvSpPr>
          <p:nvPr>
            <p:ph type="body" sz="quarter" idx="12" hasCustomPrompt="1"/>
          </p:nvPr>
        </p:nvSpPr>
        <p:spPr bwMode="white">
          <a:xfrm>
            <a:off x="381001" y="4435945"/>
            <a:ext cx="3253153" cy="530687"/>
          </a:xfrm>
        </p:spPr>
        <p:txBody>
          <a:bodyPr/>
          <a:lstStyle>
            <a:lvl1pPr marL="0" indent="0" algn="l" defTabSz="914400" rtl="0" eaLnBrk="1" latinLnBrk="0" hangingPunct="1">
              <a:spcAft>
                <a:spcPts val="0"/>
              </a:spcAft>
              <a:buNone/>
              <a:defRPr lang="en-US" sz="1400" b="0" kern="1200" dirty="0" smtClean="0">
                <a:solidFill>
                  <a:schemeClr val="bg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12" name="Date Placeholder 10">
            <a:extLst>
              <a:ext uri="{FF2B5EF4-FFF2-40B4-BE49-F238E27FC236}">
                <a16:creationId xmlns:a16="http://schemas.microsoft.com/office/drawing/2014/main" id="{1E34DA31-8586-4EF2-9474-E9CBCF31314E}"/>
              </a:ext>
            </a:extLst>
          </p:cNvPr>
          <p:cNvSpPr>
            <a:spLocks noGrp="1"/>
          </p:cNvSpPr>
          <p:nvPr>
            <p:ph type="dt" sz="half" idx="2"/>
          </p:nvPr>
        </p:nvSpPr>
        <p:spPr bwMode="white">
          <a:xfrm>
            <a:off x="381001" y="4190668"/>
            <a:ext cx="3253153" cy="245276"/>
          </a:xfrm>
          <a:prstGeom prst="rect">
            <a:avLst/>
          </a:prstGeom>
        </p:spPr>
        <p:txBody>
          <a:bodyPr vert="horz" lIns="0" tIns="0" rIns="0" bIns="0" rtlCol="0" anchor="t"/>
          <a:lstStyle>
            <a:lvl1pPr marL="0" algn="l" defTabSz="914400" rtl="0" eaLnBrk="1" latinLnBrk="0" hangingPunct="1">
              <a:defRPr lang="en-US" sz="1400" b="1" kern="1200" smtClean="0">
                <a:solidFill>
                  <a:schemeClr val="bg1"/>
                </a:solidFill>
                <a:latin typeface="+mn-lt"/>
                <a:ea typeface="+mn-ea"/>
                <a:cs typeface="+mn-cs"/>
              </a:defRPr>
            </a:lvl1pPr>
          </a:lstStyle>
          <a:p>
            <a:endParaRPr lang="en-US">
              <a:solidFill>
                <a:schemeClr val="bg1"/>
              </a:solidFill>
            </a:endParaRPr>
          </a:p>
        </p:txBody>
      </p:sp>
      <p:sp>
        <p:nvSpPr>
          <p:cNvPr id="5" name="TextBox 4">
            <a:extLst>
              <a:ext uri="{FF2B5EF4-FFF2-40B4-BE49-F238E27FC236}">
                <a16:creationId xmlns:a16="http://schemas.microsoft.com/office/drawing/2014/main" id="{D8EFDB83-09AD-4E52-93C8-E24DAC9705FB}"/>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bg2"/>
                </a:solidFill>
                <a:effectLst/>
                <a:uLnTx/>
                <a:uFillTx/>
              </a:rPr>
              <a:t>Go to Brand Space for more cover options</a:t>
            </a:r>
            <a:endParaRPr kumimoji="0" lang="en-US" sz="800" b="0" i="0" u="none" strike="noStrike" kern="0" cap="none" spc="0" normalizeH="0" baseline="0" noProof="0">
              <a:ln>
                <a:noFill/>
              </a:ln>
              <a:solidFill>
                <a:schemeClr val="bg2"/>
              </a:solidFill>
              <a:effectLst/>
              <a:uLnTx/>
              <a:uFillTx/>
            </a:endParaRPr>
          </a:p>
        </p:txBody>
      </p:sp>
      <p:pic>
        <p:nvPicPr>
          <p:cNvPr id="10" name="Graphic 9" descr="Accenture Greater Than symbol in purple">
            <a:extLst>
              <a:ext uri="{FF2B5EF4-FFF2-40B4-BE49-F238E27FC236}">
                <a16:creationId xmlns:a16="http://schemas.microsoft.com/office/drawing/2014/main" id="{299A6723-3F53-4981-840E-D1D62874F69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2636" y="5607811"/>
            <a:ext cx="641502" cy="704088"/>
          </a:xfrm>
          <a:prstGeom prst="rect">
            <a:avLst/>
          </a:prstGeom>
        </p:spPr>
      </p:pic>
    </p:spTree>
    <p:extLst>
      <p:ext uri="{BB962C8B-B14F-4D97-AF65-F5344CB8AC3E}">
        <p14:creationId xmlns:p14="http://schemas.microsoft.com/office/powerpoint/2010/main" val="106340956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itle: White3 Image">
    <p:bg>
      <p:bgRef idx="1001">
        <a:schemeClr val="bg1"/>
      </p:bgRef>
    </p:bg>
    <p:spTree>
      <p:nvGrpSpPr>
        <p:cNvPr id="1" name=""/>
        <p:cNvGrpSpPr/>
        <p:nvPr/>
      </p:nvGrpSpPr>
      <p:grpSpPr>
        <a:xfrm>
          <a:off x="0" y="0"/>
          <a:ext cx="0" cy="0"/>
          <a:chOff x="0" y="0"/>
          <a:chExt cx="0" cy="0"/>
        </a:xfrm>
      </p:grpSpPr>
      <p:sp>
        <p:nvSpPr>
          <p:cNvPr id="13" name="Picture Placeholder 8">
            <a:extLst>
              <a:ext uri="{FF2B5EF4-FFF2-40B4-BE49-F238E27FC236}">
                <a16:creationId xmlns:a16="http://schemas.microsoft.com/office/drawing/2014/main" id="{38B557E5-FD3E-49D7-8F2D-F2CFBA8CA182}"/>
              </a:ext>
            </a:extLst>
          </p:cNvPr>
          <p:cNvSpPr>
            <a:spLocks noGrp="1"/>
          </p:cNvSpPr>
          <p:nvPr>
            <p:ph type="pic" sz="quarter" idx="10" hasCustomPrompt="1"/>
          </p:nvPr>
        </p:nvSpPr>
        <p:spPr>
          <a:xfrm>
            <a:off x="-7620" y="-9144"/>
            <a:ext cx="12207240" cy="6876288"/>
          </a:xfrm>
        </p:spPr>
        <p:txBody>
          <a:bodyPr lIns="0" tIns="182880"/>
          <a:lstStyle>
            <a:lvl1pPr algn="ctr">
              <a:buNone/>
              <a:defRPr/>
            </a:lvl1pPr>
          </a:lstStyle>
          <a:p>
            <a:r>
              <a:rPr lang="en-GB"/>
              <a:t>Drag picture to placeholder or click icon to add, then send to back.</a:t>
            </a:r>
            <a:endParaRPr lang="en-US"/>
          </a:p>
        </p:txBody>
      </p:sp>
      <p:sp>
        <p:nvSpPr>
          <p:cNvPr id="19" name="TextBox 18">
            <a:extLst>
              <a:ext uri="{FF2B5EF4-FFF2-40B4-BE49-F238E27FC236}">
                <a16:creationId xmlns:a16="http://schemas.microsoft.com/office/drawing/2014/main" id="{827161CB-9748-47B4-8746-547E8A915299}"/>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tx2"/>
                </a:solidFill>
                <a:effectLst/>
                <a:uLnTx/>
                <a:uFillTx/>
              </a:rPr>
              <a:t>Go to Brand Space for more cover options</a:t>
            </a:r>
            <a:endParaRPr kumimoji="0" lang="en-US" sz="800" b="0" i="0" u="none" strike="noStrike" kern="0" cap="none" spc="0" normalizeH="0" baseline="0" noProof="0">
              <a:ln>
                <a:noFill/>
              </a:ln>
              <a:solidFill>
                <a:schemeClr val="tx2"/>
              </a:solidFill>
              <a:effectLst/>
              <a:uLnTx/>
              <a:uFillTx/>
            </a:endParaRPr>
          </a:p>
        </p:txBody>
      </p:sp>
      <p:sp>
        <p:nvSpPr>
          <p:cNvPr id="31" name="Title 1">
            <a:extLst>
              <a:ext uri="{FF2B5EF4-FFF2-40B4-BE49-F238E27FC236}">
                <a16:creationId xmlns:a16="http://schemas.microsoft.com/office/drawing/2014/main" id="{1C428014-9969-4841-B19D-25CB7221F2FF}"/>
              </a:ext>
            </a:extLst>
          </p:cNvPr>
          <p:cNvSpPr>
            <a:spLocks noGrp="1"/>
          </p:cNvSpPr>
          <p:nvPr>
            <p:ph type="ctrTitle" hasCustomPrompt="1"/>
          </p:nvPr>
        </p:nvSpPr>
        <p:spPr bwMode="black">
          <a:xfrm>
            <a:off x="381001" y="384048"/>
            <a:ext cx="5715000" cy="2478024"/>
          </a:xfrm>
        </p:spPr>
        <p:txBody>
          <a:bodyPr anchor="b"/>
          <a:lstStyle>
            <a:lvl1pPr algn="l">
              <a:lnSpc>
                <a:spcPct val="90000"/>
              </a:lnSpc>
              <a:defRPr sz="4800">
                <a:solidFill>
                  <a:schemeClr val="tx1"/>
                </a:solidFill>
              </a:defRPr>
            </a:lvl1pPr>
          </a:lstStyle>
          <a:p>
            <a:r>
              <a:rPr lang="en-US"/>
              <a:t>Place presentation title here 48pt</a:t>
            </a:r>
          </a:p>
        </p:txBody>
      </p:sp>
      <p:sp>
        <p:nvSpPr>
          <p:cNvPr id="32" name="Subtitle 2">
            <a:extLst>
              <a:ext uri="{FF2B5EF4-FFF2-40B4-BE49-F238E27FC236}">
                <a16:creationId xmlns:a16="http://schemas.microsoft.com/office/drawing/2014/main" id="{6D52D49F-987F-4EF2-8666-9805763F686A}"/>
              </a:ext>
            </a:extLst>
          </p:cNvPr>
          <p:cNvSpPr>
            <a:spLocks noGrp="1"/>
          </p:cNvSpPr>
          <p:nvPr>
            <p:ph type="subTitle" idx="1" hasCustomPrompt="1"/>
          </p:nvPr>
        </p:nvSpPr>
        <p:spPr bwMode="black">
          <a:xfrm>
            <a:off x="381001" y="3108960"/>
            <a:ext cx="4301168" cy="1092845"/>
          </a:xfrm>
        </p:spPr>
        <p:txBody>
          <a:bodyPr/>
          <a:lstStyle>
            <a:lvl1pPr marL="0" indent="0" algn="l">
              <a:lnSpc>
                <a:spcPct val="90000"/>
              </a:lnSpc>
              <a:spcAft>
                <a:spcPts val="0"/>
              </a:spcAft>
              <a:buNone/>
              <a:defRPr sz="2400" b="0" i="0" spc="0">
                <a:solidFill>
                  <a:schemeClr val="tx1"/>
                </a:solidFill>
                <a:latin typeface="GT Sectra Fine Rg" panose="000005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lvl="0" indent="0" algn="l" defTabSz="914400" rtl="0" eaLnBrk="1" latinLnBrk="0" hangingPunct="1">
              <a:lnSpc>
                <a:spcPct val="100000"/>
              </a:lnSpc>
              <a:spcBef>
                <a:spcPts val="0"/>
              </a:spcBef>
              <a:spcAft>
                <a:spcPts val="0"/>
              </a:spcAft>
              <a:buFont typeface="Graphik" panose="020B0604020202020204" pitchFamily="34" charset="0"/>
              <a:buNone/>
            </a:pPr>
            <a:r>
              <a:rPr lang="en-US"/>
              <a:t>Place subtitle here in GT Sectra Fine </a:t>
            </a:r>
            <a:r>
              <a:rPr lang="en-US" err="1"/>
              <a:t>Rg</a:t>
            </a:r>
            <a:r>
              <a:rPr lang="en-US"/>
              <a:t> 24pt</a:t>
            </a:r>
          </a:p>
        </p:txBody>
      </p:sp>
      <p:sp>
        <p:nvSpPr>
          <p:cNvPr id="33" name="Text Placeholder 16">
            <a:extLst>
              <a:ext uri="{FF2B5EF4-FFF2-40B4-BE49-F238E27FC236}">
                <a16:creationId xmlns:a16="http://schemas.microsoft.com/office/drawing/2014/main" id="{784963B7-4AB8-4BD6-B942-182C4FFFB2B7}"/>
              </a:ext>
            </a:extLst>
          </p:cNvPr>
          <p:cNvSpPr>
            <a:spLocks noGrp="1"/>
          </p:cNvSpPr>
          <p:nvPr>
            <p:ph type="body" sz="quarter" idx="12" hasCustomPrompt="1"/>
          </p:nvPr>
        </p:nvSpPr>
        <p:spPr bwMode="black">
          <a:xfrm>
            <a:off x="381001" y="4434840"/>
            <a:ext cx="3253153" cy="530687"/>
          </a:xfrm>
        </p:spPr>
        <p:txBody>
          <a:bodyPr/>
          <a:lstStyle>
            <a:lvl1pPr marL="0" indent="0" algn="l"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34" name="Date Placeholder 10">
            <a:extLst>
              <a:ext uri="{FF2B5EF4-FFF2-40B4-BE49-F238E27FC236}">
                <a16:creationId xmlns:a16="http://schemas.microsoft.com/office/drawing/2014/main" id="{7722ECA6-F4B8-4408-987A-6078074CB32A}"/>
              </a:ext>
            </a:extLst>
          </p:cNvPr>
          <p:cNvSpPr>
            <a:spLocks noGrp="1"/>
          </p:cNvSpPr>
          <p:nvPr>
            <p:ph type="dt" sz="half" idx="2"/>
          </p:nvPr>
        </p:nvSpPr>
        <p:spPr bwMode="black">
          <a:xfrm>
            <a:off x="381001" y="4197142"/>
            <a:ext cx="3253153" cy="245276"/>
          </a:xfrm>
          <a:prstGeom prst="rect">
            <a:avLst/>
          </a:prstGeom>
        </p:spPr>
        <p:txBody>
          <a:bodyPr vert="horz" lIns="0" tIns="0" rIns="0" bIns="0" rtlCol="0" anchor="t"/>
          <a:lstStyle>
            <a:lvl1pPr marL="0" algn="l" defTabSz="914400" rtl="0" eaLnBrk="1" latinLnBrk="0" hangingPunct="1">
              <a:defRPr lang="en-US" sz="1400" b="1" kern="1200" smtClean="0">
                <a:solidFill>
                  <a:schemeClr val="tx1"/>
                </a:solidFill>
                <a:latin typeface="+mn-lt"/>
                <a:ea typeface="+mn-ea"/>
                <a:cs typeface="+mn-cs"/>
              </a:defRPr>
            </a:lvl1pPr>
          </a:lstStyle>
          <a:p>
            <a:endParaRPr lang="en-US"/>
          </a:p>
        </p:txBody>
      </p:sp>
      <p:grpSp>
        <p:nvGrpSpPr>
          <p:cNvPr id="10" name="Logo_BL" descr="Accenture logo in black and purple">
            <a:extLst>
              <a:ext uri="{FF2B5EF4-FFF2-40B4-BE49-F238E27FC236}">
                <a16:creationId xmlns:a16="http://schemas.microsoft.com/office/drawing/2014/main" id="{854C139D-5D17-4D1A-87BD-07B345E2E515}"/>
              </a:ext>
            </a:extLst>
          </p:cNvPr>
          <p:cNvGrpSpPr>
            <a:grpSpLocks noChangeAspect="1"/>
          </p:cNvGrpSpPr>
          <p:nvPr userDrawn="1"/>
        </p:nvGrpSpPr>
        <p:grpSpPr bwMode="auto">
          <a:xfrm>
            <a:off x="381001" y="5815543"/>
            <a:ext cx="1883664" cy="496357"/>
            <a:chOff x="2387" y="1701"/>
            <a:chExt cx="4535" cy="1195"/>
          </a:xfrm>
        </p:grpSpPr>
        <p:sp>
          <p:nvSpPr>
            <p:cNvPr id="14" name="Freeform 5">
              <a:extLst>
                <a:ext uri="{FF2B5EF4-FFF2-40B4-BE49-F238E27FC236}">
                  <a16:creationId xmlns:a16="http://schemas.microsoft.com/office/drawing/2014/main" id="{6073E091-2A74-4D4D-8C42-D39E8FD65A08}"/>
                </a:ext>
              </a:extLst>
            </p:cNvPr>
            <p:cNvSpPr>
              <a:spLocks/>
            </p:cNvSpPr>
            <p:nvPr userDrawn="1"/>
          </p:nvSpPr>
          <p:spPr bwMode="auto">
            <a:xfrm>
              <a:off x="5030" y="1701"/>
              <a:ext cx="447" cy="473"/>
            </a:xfrm>
            <a:custGeom>
              <a:avLst/>
              <a:gdLst>
                <a:gd name="T0" fmla="*/ 0 w 931"/>
                <a:gd name="T1" fmla="*/ 696 h 985"/>
                <a:gd name="T2" fmla="*/ 544 w 931"/>
                <a:gd name="T3" fmla="*/ 494 h 985"/>
                <a:gd name="T4" fmla="*/ 0 w 931"/>
                <a:gd name="T5" fmla="*/ 281 h 985"/>
                <a:gd name="T6" fmla="*/ 0 w 931"/>
                <a:gd name="T7" fmla="*/ 0 h 985"/>
                <a:gd name="T8" fmla="*/ 931 w 931"/>
                <a:gd name="T9" fmla="*/ 375 h 985"/>
                <a:gd name="T10" fmla="*/ 931 w 931"/>
                <a:gd name="T11" fmla="*/ 608 h 985"/>
                <a:gd name="T12" fmla="*/ 0 w 931"/>
                <a:gd name="T13" fmla="*/ 985 h 985"/>
                <a:gd name="T14" fmla="*/ 0 w 931"/>
                <a:gd name="T15" fmla="*/ 696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1" h="985">
                  <a:moveTo>
                    <a:pt x="0" y="696"/>
                  </a:moveTo>
                  <a:lnTo>
                    <a:pt x="544" y="494"/>
                  </a:lnTo>
                  <a:lnTo>
                    <a:pt x="0" y="281"/>
                  </a:lnTo>
                  <a:lnTo>
                    <a:pt x="0" y="0"/>
                  </a:lnTo>
                  <a:lnTo>
                    <a:pt x="931" y="375"/>
                  </a:lnTo>
                  <a:lnTo>
                    <a:pt x="931" y="608"/>
                  </a:lnTo>
                  <a:lnTo>
                    <a:pt x="0" y="985"/>
                  </a:lnTo>
                  <a:lnTo>
                    <a:pt x="0" y="696"/>
                  </a:lnTo>
                  <a:close/>
                </a:path>
              </a:pathLst>
            </a:custGeom>
            <a:solidFill>
              <a:srgbClr val="A1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6">
              <a:extLst>
                <a:ext uri="{FF2B5EF4-FFF2-40B4-BE49-F238E27FC236}">
                  <a16:creationId xmlns:a16="http://schemas.microsoft.com/office/drawing/2014/main" id="{4DB984E3-DACF-4D7C-B5E4-08F21BF13867}"/>
                </a:ext>
              </a:extLst>
            </p:cNvPr>
            <p:cNvSpPr>
              <a:spLocks noEditPoints="1"/>
            </p:cNvSpPr>
            <p:nvPr userDrawn="1"/>
          </p:nvSpPr>
          <p:spPr bwMode="auto">
            <a:xfrm>
              <a:off x="2387" y="2204"/>
              <a:ext cx="4535" cy="692"/>
            </a:xfrm>
            <a:custGeom>
              <a:avLst/>
              <a:gdLst>
                <a:gd name="T0" fmla="*/ 8952 w 9448"/>
                <a:gd name="T1" fmla="*/ 519 h 1442"/>
                <a:gd name="T2" fmla="*/ 8431 w 9448"/>
                <a:gd name="T3" fmla="*/ 892 h 1442"/>
                <a:gd name="T4" fmla="*/ 9448 w 9448"/>
                <a:gd name="T5" fmla="*/ 819 h 1442"/>
                <a:gd name="T6" fmla="*/ 8967 w 9448"/>
                <a:gd name="T7" fmla="*/ 1221 h 1442"/>
                <a:gd name="T8" fmla="*/ 8961 w 9448"/>
                <a:gd name="T9" fmla="*/ 1442 h 1442"/>
                <a:gd name="T10" fmla="*/ 8008 w 9448"/>
                <a:gd name="T11" fmla="*/ 529 h 1442"/>
                <a:gd name="T12" fmla="*/ 8008 w 9448"/>
                <a:gd name="T13" fmla="*/ 859 h 1442"/>
                <a:gd name="T14" fmla="*/ 7704 w 9448"/>
                <a:gd name="T15" fmla="*/ 329 h 1442"/>
                <a:gd name="T16" fmla="*/ 7178 w 9448"/>
                <a:gd name="T17" fmla="*/ 1259 h 1442"/>
                <a:gd name="T18" fmla="*/ 6522 w 9448"/>
                <a:gd name="T19" fmla="*/ 329 h 1442"/>
                <a:gd name="T20" fmla="*/ 6987 w 9448"/>
                <a:gd name="T21" fmla="*/ 1205 h 1442"/>
                <a:gd name="T22" fmla="*/ 7483 w 9448"/>
                <a:gd name="T23" fmla="*/ 329 h 1442"/>
                <a:gd name="T24" fmla="*/ 6128 w 9448"/>
                <a:gd name="T25" fmla="*/ 329 h 1442"/>
                <a:gd name="T26" fmla="*/ 6128 w 9448"/>
                <a:gd name="T27" fmla="*/ 556 h 1442"/>
                <a:gd name="T28" fmla="*/ 6343 w 9448"/>
                <a:gd name="T29" fmla="*/ 1174 h 1442"/>
                <a:gd name="T30" fmla="*/ 5822 w 9448"/>
                <a:gd name="T31" fmla="*/ 1105 h 1442"/>
                <a:gd name="T32" fmla="*/ 5694 w 9448"/>
                <a:gd name="T33" fmla="*/ 329 h 1442"/>
                <a:gd name="T34" fmla="*/ 6128 w 9448"/>
                <a:gd name="T35" fmla="*/ 0 h 1442"/>
                <a:gd name="T36" fmla="*/ 4900 w 9448"/>
                <a:gd name="T37" fmla="*/ 492 h 1442"/>
                <a:gd name="T38" fmla="*/ 5559 w 9448"/>
                <a:gd name="T39" fmla="*/ 1419 h 1442"/>
                <a:gd name="T40" fmla="*/ 5092 w 9448"/>
                <a:gd name="T41" fmla="*/ 552 h 1442"/>
                <a:gd name="T42" fmla="*/ 4596 w 9448"/>
                <a:gd name="T43" fmla="*/ 1419 h 1442"/>
                <a:gd name="T44" fmla="*/ 4112 w 9448"/>
                <a:gd name="T45" fmla="*/ 748 h 1442"/>
                <a:gd name="T46" fmla="*/ 3921 w 9448"/>
                <a:gd name="T47" fmla="*/ 1442 h 1442"/>
                <a:gd name="T48" fmla="*/ 3910 w 9448"/>
                <a:gd name="T49" fmla="*/ 306 h 1442"/>
                <a:gd name="T50" fmla="*/ 3700 w 9448"/>
                <a:gd name="T51" fmla="*/ 950 h 1442"/>
                <a:gd name="T52" fmla="*/ 4408 w 9448"/>
                <a:gd name="T53" fmla="*/ 1080 h 1442"/>
                <a:gd name="T54" fmla="*/ 2257 w 9448"/>
                <a:gd name="T55" fmla="*/ 886 h 1442"/>
                <a:gd name="T56" fmla="*/ 3258 w 9448"/>
                <a:gd name="T57" fmla="*/ 717 h 1442"/>
                <a:gd name="T58" fmla="*/ 2568 w 9448"/>
                <a:gd name="T59" fmla="*/ 859 h 1442"/>
                <a:gd name="T60" fmla="*/ 2987 w 9448"/>
                <a:gd name="T61" fmla="*/ 1017 h 1442"/>
                <a:gd name="T62" fmla="*/ 1644 w 9448"/>
                <a:gd name="T63" fmla="*/ 1442 h 1442"/>
                <a:gd name="T64" fmla="*/ 1646 w 9448"/>
                <a:gd name="T65" fmla="*/ 306 h 1442"/>
                <a:gd name="T66" fmla="*/ 1653 w 9448"/>
                <a:gd name="T67" fmla="*/ 542 h 1442"/>
                <a:gd name="T68" fmla="*/ 1655 w 9448"/>
                <a:gd name="T69" fmla="*/ 1213 h 1442"/>
                <a:gd name="T70" fmla="*/ 1644 w 9448"/>
                <a:gd name="T71" fmla="*/ 1442 h 1442"/>
                <a:gd name="T72" fmla="*/ 529 w 9448"/>
                <a:gd name="T73" fmla="*/ 953 h 1442"/>
                <a:gd name="T74" fmla="*/ 450 w 9448"/>
                <a:gd name="T75" fmla="*/ 1230 h 1442"/>
                <a:gd name="T76" fmla="*/ 0 w 9448"/>
                <a:gd name="T77" fmla="*/ 1121 h 1442"/>
                <a:gd name="T78" fmla="*/ 650 w 9448"/>
                <a:gd name="T79" fmla="*/ 752 h 1442"/>
                <a:gd name="T80" fmla="*/ 325 w 9448"/>
                <a:gd name="T81" fmla="*/ 667 h 1442"/>
                <a:gd name="T82" fmla="*/ 954 w 9448"/>
                <a:gd name="T83" fmla="*/ 690 h 1442"/>
                <a:gd name="T84" fmla="*/ 656 w 9448"/>
                <a:gd name="T85" fmla="*/ 1294 h 1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448" h="1442">
                  <a:moveTo>
                    <a:pt x="8744" y="748"/>
                  </a:moveTo>
                  <a:lnTo>
                    <a:pt x="9152" y="748"/>
                  </a:lnTo>
                  <a:cubicBezTo>
                    <a:pt x="9146" y="588"/>
                    <a:pt x="9073" y="519"/>
                    <a:pt x="8952" y="519"/>
                  </a:cubicBezTo>
                  <a:cubicBezTo>
                    <a:pt x="8857" y="519"/>
                    <a:pt x="8769" y="571"/>
                    <a:pt x="8744" y="748"/>
                  </a:cubicBezTo>
                  <a:close/>
                  <a:moveTo>
                    <a:pt x="8961" y="1442"/>
                  </a:moveTo>
                  <a:cubicBezTo>
                    <a:pt x="8646" y="1442"/>
                    <a:pt x="8431" y="1255"/>
                    <a:pt x="8431" y="892"/>
                  </a:cubicBezTo>
                  <a:lnTo>
                    <a:pt x="8431" y="871"/>
                  </a:lnTo>
                  <a:cubicBezTo>
                    <a:pt x="8431" y="507"/>
                    <a:pt x="8659" y="306"/>
                    <a:pt x="8950" y="306"/>
                  </a:cubicBezTo>
                  <a:cubicBezTo>
                    <a:pt x="9221" y="306"/>
                    <a:pt x="9448" y="459"/>
                    <a:pt x="9448" y="819"/>
                  </a:cubicBezTo>
                  <a:lnTo>
                    <a:pt x="9448" y="950"/>
                  </a:lnTo>
                  <a:lnTo>
                    <a:pt x="8740" y="950"/>
                  </a:lnTo>
                  <a:cubicBezTo>
                    <a:pt x="8752" y="1146"/>
                    <a:pt x="8836" y="1221"/>
                    <a:pt x="8967" y="1221"/>
                  </a:cubicBezTo>
                  <a:cubicBezTo>
                    <a:pt x="9084" y="1221"/>
                    <a:pt x="9146" y="1159"/>
                    <a:pt x="9167" y="1080"/>
                  </a:cubicBezTo>
                  <a:lnTo>
                    <a:pt x="9448" y="1080"/>
                  </a:lnTo>
                  <a:cubicBezTo>
                    <a:pt x="9415" y="1286"/>
                    <a:pt x="9246" y="1442"/>
                    <a:pt x="8961" y="1442"/>
                  </a:cubicBezTo>
                  <a:close/>
                  <a:moveTo>
                    <a:pt x="7704" y="329"/>
                  </a:moveTo>
                  <a:lnTo>
                    <a:pt x="8008" y="329"/>
                  </a:lnTo>
                  <a:lnTo>
                    <a:pt x="8008" y="529"/>
                  </a:lnTo>
                  <a:cubicBezTo>
                    <a:pt x="8073" y="383"/>
                    <a:pt x="8175" y="315"/>
                    <a:pt x="8335" y="315"/>
                  </a:cubicBezTo>
                  <a:lnTo>
                    <a:pt x="8335" y="615"/>
                  </a:lnTo>
                  <a:cubicBezTo>
                    <a:pt x="8129" y="615"/>
                    <a:pt x="8008" y="677"/>
                    <a:pt x="8008" y="859"/>
                  </a:cubicBezTo>
                  <a:lnTo>
                    <a:pt x="8008" y="1419"/>
                  </a:lnTo>
                  <a:lnTo>
                    <a:pt x="7704" y="1419"/>
                  </a:lnTo>
                  <a:lnTo>
                    <a:pt x="7704" y="329"/>
                  </a:lnTo>
                  <a:close/>
                  <a:moveTo>
                    <a:pt x="7483" y="1419"/>
                  </a:moveTo>
                  <a:lnTo>
                    <a:pt x="7178" y="1419"/>
                  </a:lnTo>
                  <a:lnTo>
                    <a:pt x="7178" y="1259"/>
                  </a:lnTo>
                  <a:cubicBezTo>
                    <a:pt x="7126" y="1363"/>
                    <a:pt x="7024" y="1442"/>
                    <a:pt x="6862" y="1442"/>
                  </a:cubicBezTo>
                  <a:cubicBezTo>
                    <a:pt x="6666" y="1442"/>
                    <a:pt x="6522" y="1323"/>
                    <a:pt x="6522" y="1067"/>
                  </a:cubicBezTo>
                  <a:lnTo>
                    <a:pt x="6522" y="329"/>
                  </a:lnTo>
                  <a:lnTo>
                    <a:pt x="6828" y="329"/>
                  </a:lnTo>
                  <a:lnTo>
                    <a:pt x="6828" y="1021"/>
                  </a:lnTo>
                  <a:cubicBezTo>
                    <a:pt x="6828" y="1146"/>
                    <a:pt x="6878" y="1205"/>
                    <a:pt x="6987" y="1205"/>
                  </a:cubicBezTo>
                  <a:cubicBezTo>
                    <a:pt x="7093" y="1205"/>
                    <a:pt x="7178" y="1138"/>
                    <a:pt x="7178" y="1003"/>
                  </a:cubicBezTo>
                  <a:lnTo>
                    <a:pt x="7178" y="329"/>
                  </a:lnTo>
                  <a:lnTo>
                    <a:pt x="7483" y="329"/>
                  </a:lnTo>
                  <a:lnTo>
                    <a:pt x="7483" y="1419"/>
                  </a:lnTo>
                  <a:close/>
                  <a:moveTo>
                    <a:pt x="6128" y="0"/>
                  </a:moveTo>
                  <a:lnTo>
                    <a:pt x="6128" y="329"/>
                  </a:lnTo>
                  <a:lnTo>
                    <a:pt x="6336" y="329"/>
                  </a:lnTo>
                  <a:lnTo>
                    <a:pt x="6336" y="556"/>
                  </a:lnTo>
                  <a:lnTo>
                    <a:pt x="6128" y="556"/>
                  </a:lnTo>
                  <a:lnTo>
                    <a:pt x="6128" y="1073"/>
                  </a:lnTo>
                  <a:cubicBezTo>
                    <a:pt x="6128" y="1155"/>
                    <a:pt x="6165" y="1192"/>
                    <a:pt x="6236" y="1192"/>
                  </a:cubicBezTo>
                  <a:cubicBezTo>
                    <a:pt x="6280" y="1192"/>
                    <a:pt x="6313" y="1186"/>
                    <a:pt x="6343" y="1174"/>
                  </a:cubicBezTo>
                  <a:lnTo>
                    <a:pt x="6343" y="1411"/>
                  </a:lnTo>
                  <a:cubicBezTo>
                    <a:pt x="6307" y="1422"/>
                    <a:pt x="6247" y="1434"/>
                    <a:pt x="6172" y="1434"/>
                  </a:cubicBezTo>
                  <a:cubicBezTo>
                    <a:pt x="5934" y="1434"/>
                    <a:pt x="5822" y="1326"/>
                    <a:pt x="5822" y="1105"/>
                  </a:cubicBezTo>
                  <a:lnTo>
                    <a:pt x="5822" y="556"/>
                  </a:lnTo>
                  <a:lnTo>
                    <a:pt x="5694" y="556"/>
                  </a:lnTo>
                  <a:lnTo>
                    <a:pt x="5694" y="329"/>
                  </a:lnTo>
                  <a:lnTo>
                    <a:pt x="5822" y="329"/>
                  </a:lnTo>
                  <a:lnTo>
                    <a:pt x="5822" y="125"/>
                  </a:lnTo>
                  <a:lnTo>
                    <a:pt x="6128" y="0"/>
                  </a:lnTo>
                  <a:close/>
                  <a:moveTo>
                    <a:pt x="4596" y="329"/>
                  </a:moveTo>
                  <a:lnTo>
                    <a:pt x="4900" y="329"/>
                  </a:lnTo>
                  <a:lnTo>
                    <a:pt x="4900" y="492"/>
                  </a:lnTo>
                  <a:cubicBezTo>
                    <a:pt x="4954" y="390"/>
                    <a:pt x="5063" y="306"/>
                    <a:pt x="5230" y="306"/>
                  </a:cubicBezTo>
                  <a:cubicBezTo>
                    <a:pt x="5428" y="306"/>
                    <a:pt x="5559" y="425"/>
                    <a:pt x="5559" y="690"/>
                  </a:cubicBezTo>
                  <a:lnTo>
                    <a:pt x="5559" y="1419"/>
                  </a:lnTo>
                  <a:lnTo>
                    <a:pt x="5255" y="1419"/>
                  </a:lnTo>
                  <a:lnTo>
                    <a:pt x="5255" y="736"/>
                  </a:lnTo>
                  <a:cubicBezTo>
                    <a:pt x="5255" y="609"/>
                    <a:pt x="5202" y="552"/>
                    <a:pt x="5092" y="552"/>
                  </a:cubicBezTo>
                  <a:cubicBezTo>
                    <a:pt x="4986" y="552"/>
                    <a:pt x="4900" y="617"/>
                    <a:pt x="4900" y="755"/>
                  </a:cubicBezTo>
                  <a:lnTo>
                    <a:pt x="4900" y="1419"/>
                  </a:lnTo>
                  <a:lnTo>
                    <a:pt x="4596" y="1419"/>
                  </a:lnTo>
                  <a:lnTo>
                    <a:pt x="4596" y="329"/>
                  </a:lnTo>
                  <a:close/>
                  <a:moveTo>
                    <a:pt x="3704" y="748"/>
                  </a:moveTo>
                  <a:lnTo>
                    <a:pt x="4112" y="748"/>
                  </a:lnTo>
                  <a:cubicBezTo>
                    <a:pt x="4106" y="588"/>
                    <a:pt x="4033" y="519"/>
                    <a:pt x="3912" y="519"/>
                  </a:cubicBezTo>
                  <a:cubicBezTo>
                    <a:pt x="3816" y="519"/>
                    <a:pt x="3729" y="571"/>
                    <a:pt x="3704" y="748"/>
                  </a:cubicBezTo>
                  <a:close/>
                  <a:moveTo>
                    <a:pt x="3921" y="1442"/>
                  </a:moveTo>
                  <a:cubicBezTo>
                    <a:pt x="3606" y="1442"/>
                    <a:pt x="3391" y="1255"/>
                    <a:pt x="3391" y="892"/>
                  </a:cubicBezTo>
                  <a:lnTo>
                    <a:pt x="3391" y="871"/>
                  </a:lnTo>
                  <a:cubicBezTo>
                    <a:pt x="3391" y="507"/>
                    <a:pt x="3618" y="306"/>
                    <a:pt x="3910" y="306"/>
                  </a:cubicBezTo>
                  <a:cubicBezTo>
                    <a:pt x="4181" y="306"/>
                    <a:pt x="4408" y="459"/>
                    <a:pt x="4408" y="819"/>
                  </a:cubicBezTo>
                  <a:lnTo>
                    <a:pt x="4408" y="950"/>
                  </a:lnTo>
                  <a:lnTo>
                    <a:pt x="3700" y="950"/>
                  </a:lnTo>
                  <a:cubicBezTo>
                    <a:pt x="3712" y="1146"/>
                    <a:pt x="3795" y="1221"/>
                    <a:pt x="3927" y="1221"/>
                  </a:cubicBezTo>
                  <a:cubicBezTo>
                    <a:pt x="4043" y="1221"/>
                    <a:pt x="4106" y="1159"/>
                    <a:pt x="4127" y="1080"/>
                  </a:cubicBezTo>
                  <a:lnTo>
                    <a:pt x="4408" y="1080"/>
                  </a:lnTo>
                  <a:cubicBezTo>
                    <a:pt x="4375" y="1286"/>
                    <a:pt x="4206" y="1442"/>
                    <a:pt x="3921" y="1442"/>
                  </a:cubicBezTo>
                  <a:close/>
                  <a:moveTo>
                    <a:pt x="2778" y="1442"/>
                  </a:moveTo>
                  <a:cubicBezTo>
                    <a:pt x="2476" y="1442"/>
                    <a:pt x="2257" y="1255"/>
                    <a:pt x="2257" y="886"/>
                  </a:cubicBezTo>
                  <a:lnTo>
                    <a:pt x="2257" y="871"/>
                  </a:lnTo>
                  <a:cubicBezTo>
                    <a:pt x="2257" y="502"/>
                    <a:pt x="2491" y="306"/>
                    <a:pt x="2780" y="306"/>
                  </a:cubicBezTo>
                  <a:cubicBezTo>
                    <a:pt x="3028" y="306"/>
                    <a:pt x="3233" y="432"/>
                    <a:pt x="3258" y="717"/>
                  </a:cubicBezTo>
                  <a:lnTo>
                    <a:pt x="2966" y="717"/>
                  </a:lnTo>
                  <a:cubicBezTo>
                    <a:pt x="2947" y="611"/>
                    <a:pt x="2893" y="542"/>
                    <a:pt x="2787" y="542"/>
                  </a:cubicBezTo>
                  <a:cubicBezTo>
                    <a:pt x="2657" y="542"/>
                    <a:pt x="2568" y="644"/>
                    <a:pt x="2568" y="859"/>
                  </a:cubicBezTo>
                  <a:lnTo>
                    <a:pt x="2568" y="892"/>
                  </a:lnTo>
                  <a:cubicBezTo>
                    <a:pt x="2568" y="1113"/>
                    <a:pt x="2647" y="1213"/>
                    <a:pt x="2789" y="1213"/>
                  </a:cubicBezTo>
                  <a:cubicBezTo>
                    <a:pt x="2893" y="1213"/>
                    <a:pt x="2970" y="1136"/>
                    <a:pt x="2987" y="1017"/>
                  </a:cubicBezTo>
                  <a:lnTo>
                    <a:pt x="3264" y="1017"/>
                  </a:lnTo>
                  <a:cubicBezTo>
                    <a:pt x="3243" y="1265"/>
                    <a:pt x="3074" y="1442"/>
                    <a:pt x="2778" y="1442"/>
                  </a:cubicBezTo>
                  <a:close/>
                  <a:moveTo>
                    <a:pt x="1644" y="1442"/>
                  </a:moveTo>
                  <a:cubicBezTo>
                    <a:pt x="1342" y="1442"/>
                    <a:pt x="1123" y="1255"/>
                    <a:pt x="1123" y="886"/>
                  </a:cubicBezTo>
                  <a:lnTo>
                    <a:pt x="1123" y="871"/>
                  </a:lnTo>
                  <a:cubicBezTo>
                    <a:pt x="1123" y="502"/>
                    <a:pt x="1357" y="306"/>
                    <a:pt x="1646" y="306"/>
                  </a:cubicBezTo>
                  <a:cubicBezTo>
                    <a:pt x="1894" y="306"/>
                    <a:pt x="2099" y="432"/>
                    <a:pt x="2124" y="717"/>
                  </a:cubicBezTo>
                  <a:lnTo>
                    <a:pt x="1832" y="717"/>
                  </a:lnTo>
                  <a:cubicBezTo>
                    <a:pt x="1813" y="611"/>
                    <a:pt x="1759" y="542"/>
                    <a:pt x="1653" y="542"/>
                  </a:cubicBezTo>
                  <a:cubicBezTo>
                    <a:pt x="1523" y="542"/>
                    <a:pt x="1434" y="644"/>
                    <a:pt x="1434" y="859"/>
                  </a:cubicBezTo>
                  <a:lnTo>
                    <a:pt x="1434" y="892"/>
                  </a:lnTo>
                  <a:cubicBezTo>
                    <a:pt x="1434" y="1113"/>
                    <a:pt x="1513" y="1213"/>
                    <a:pt x="1655" y="1213"/>
                  </a:cubicBezTo>
                  <a:cubicBezTo>
                    <a:pt x="1759" y="1213"/>
                    <a:pt x="1836" y="1136"/>
                    <a:pt x="1853" y="1017"/>
                  </a:cubicBezTo>
                  <a:lnTo>
                    <a:pt x="2130" y="1017"/>
                  </a:lnTo>
                  <a:cubicBezTo>
                    <a:pt x="2109" y="1265"/>
                    <a:pt x="1940" y="1442"/>
                    <a:pt x="1644" y="1442"/>
                  </a:cubicBezTo>
                  <a:close/>
                  <a:moveTo>
                    <a:pt x="650" y="1057"/>
                  </a:moveTo>
                  <a:lnTo>
                    <a:pt x="650" y="953"/>
                  </a:lnTo>
                  <a:lnTo>
                    <a:pt x="529" y="953"/>
                  </a:lnTo>
                  <a:cubicBezTo>
                    <a:pt x="379" y="953"/>
                    <a:pt x="302" y="994"/>
                    <a:pt x="302" y="1092"/>
                  </a:cubicBezTo>
                  <a:lnTo>
                    <a:pt x="302" y="1103"/>
                  </a:lnTo>
                  <a:cubicBezTo>
                    <a:pt x="302" y="1178"/>
                    <a:pt x="348" y="1230"/>
                    <a:pt x="450" y="1230"/>
                  </a:cubicBezTo>
                  <a:cubicBezTo>
                    <a:pt x="554" y="1230"/>
                    <a:pt x="650" y="1171"/>
                    <a:pt x="650" y="1057"/>
                  </a:cubicBezTo>
                  <a:close/>
                  <a:moveTo>
                    <a:pt x="358" y="1442"/>
                  </a:moveTo>
                  <a:cubicBezTo>
                    <a:pt x="162" y="1442"/>
                    <a:pt x="0" y="1342"/>
                    <a:pt x="0" y="1121"/>
                  </a:cubicBezTo>
                  <a:lnTo>
                    <a:pt x="0" y="1109"/>
                  </a:lnTo>
                  <a:cubicBezTo>
                    <a:pt x="0" y="840"/>
                    <a:pt x="233" y="752"/>
                    <a:pt x="514" y="752"/>
                  </a:cubicBezTo>
                  <a:lnTo>
                    <a:pt x="650" y="752"/>
                  </a:lnTo>
                  <a:lnTo>
                    <a:pt x="650" y="700"/>
                  </a:lnTo>
                  <a:cubicBezTo>
                    <a:pt x="650" y="592"/>
                    <a:pt x="602" y="525"/>
                    <a:pt x="489" y="525"/>
                  </a:cubicBezTo>
                  <a:cubicBezTo>
                    <a:pt x="387" y="525"/>
                    <a:pt x="333" y="584"/>
                    <a:pt x="325" y="667"/>
                  </a:cubicBezTo>
                  <a:lnTo>
                    <a:pt x="33" y="667"/>
                  </a:lnTo>
                  <a:cubicBezTo>
                    <a:pt x="54" y="425"/>
                    <a:pt x="246" y="306"/>
                    <a:pt x="504" y="306"/>
                  </a:cubicBezTo>
                  <a:cubicBezTo>
                    <a:pt x="767" y="306"/>
                    <a:pt x="954" y="419"/>
                    <a:pt x="954" y="690"/>
                  </a:cubicBezTo>
                  <a:lnTo>
                    <a:pt x="954" y="1419"/>
                  </a:lnTo>
                  <a:lnTo>
                    <a:pt x="656" y="1419"/>
                  </a:lnTo>
                  <a:lnTo>
                    <a:pt x="656" y="1294"/>
                  </a:lnTo>
                  <a:cubicBezTo>
                    <a:pt x="604" y="1374"/>
                    <a:pt x="504" y="1442"/>
                    <a:pt x="358" y="1442"/>
                  </a:cubicBez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18127788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White4 Acquisition">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037DA-877B-4969-92F3-D62917753DD1}"/>
              </a:ext>
            </a:extLst>
          </p:cNvPr>
          <p:cNvSpPr>
            <a:spLocks noGrp="1"/>
          </p:cNvSpPr>
          <p:nvPr>
            <p:ph type="ctrTitle" hasCustomPrompt="1"/>
          </p:nvPr>
        </p:nvSpPr>
        <p:spPr>
          <a:xfrm>
            <a:off x="1149093" y="381001"/>
            <a:ext cx="7997521" cy="3429000"/>
          </a:xfrm>
        </p:spPr>
        <p:txBody>
          <a:bodyPr anchor="b"/>
          <a:lstStyle>
            <a:lvl1pPr algn="l">
              <a:lnSpc>
                <a:spcPct val="90000"/>
              </a:lnSpc>
              <a:defRPr sz="6000">
                <a:solidFill>
                  <a:schemeClr val="tx1"/>
                </a:solidFill>
              </a:defRPr>
            </a:lvl1pPr>
          </a:lstStyle>
          <a:p>
            <a:r>
              <a:rPr lang="en-US"/>
              <a:t>Presentation title 60pt, long title 48pt, max 3 lines</a:t>
            </a:r>
          </a:p>
        </p:txBody>
      </p:sp>
      <p:sp>
        <p:nvSpPr>
          <p:cNvPr id="3" name="Subtitle 2">
            <a:extLst>
              <a:ext uri="{FF2B5EF4-FFF2-40B4-BE49-F238E27FC236}">
                <a16:creationId xmlns:a16="http://schemas.microsoft.com/office/drawing/2014/main" id="{99BBB33C-A0EF-4DAE-96F6-5E528C0ED201}"/>
              </a:ext>
            </a:extLst>
          </p:cNvPr>
          <p:cNvSpPr>
            <a:spLocks noGrp="1"/>
          </p:cNvSpPr>
          <p:nvPr>
            <p:ph type="subTitle" idx="1" hasCustomPrompt="1"/>
          </p:nvPr>
        </p:nvSpPr>
        <p:spPr>
          <a:xfrm>
            <a:off x="1149093" y="4000500"/>
            <a:ext cx="6884561" cy="1092845"/>
          </a:xfrm>
        </p:spPr>
        <p:txBody>
          <a:bodyPr/>
          <a:lstStyle>
            <a:lvl1pPr marL="0" indent="0" algn="l">
              <a:lnSpc>
                <a:spcPct val="90000"/>
              </a:lnSpc>
              <a:spcAft>
                <a:spcPts val="0"/>
              </a:spcAft>
              <a:buNone/>
              <a:defRPr sz="2400" b="0" i="0" spc="0">
                <a:solidFill>
                  <a:schemeClr val="accent1"/>
                </a:solidFill>
                <a:latin typeface="GT Sectra Fine Rg" panose="000005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lvl="0" indent="0" algn="l" defTabSz="914400" rtl="0" eaLnBrk="1" latinLnBrk="0" hangingPunct="1">
              <a:lnSpc>
                <a:spcPct val="100000"/>
              </a:lnSpc>
              <a:spcBef>
                <a:spcPts val="0"/>
              </a:spcBef>
              <a:spcAft>
                <a:spcPts val="0"/>
              </a:spcAft>
              <a:buFont typeface="Graphik" panose="020B0604020202020204" pitchFamily="34" charset="0"/>
              <a:buNone/>
            </a:pPr>
            <a:r>
              <a:rPr lang="en-US"/>
              <a:t>Place subtitle here in GT Sectra Fine </a:t>
            </a:r>
            <a:r>
              <a:rPr lang="en-US" err="1"/>
              <a:t>Rg</a:t>
            </a:r>
            <a:r>
              <a:rPr lang="en-US"/>
              <a:t> 24pt</a:t>
            </a:r>
          </a:p>
        </p:txBody>
      </p:sp>
      <p:sp>
        <p:nvSpPr>
          <p:cNvPr id="13" name="Date Placeholder 10">
            <a:extLst>
              <a:ext uri="{FF2B5EF4-FFF2-40B4-BE49-F238E27FC236}">
                <a16:creationId xmlns:a16="http://schemas.microsoft.com/office/drawing/2014/main" id="{47AA0BD1-514A-4E33-A0FD-DF2342E79049}"/>
              </a:ext>
            </a:extLst>
          </p:cNvPr>
          <p:cNvSpPr>
            <a:spLocks noGrp="1"/>
          </p:cNvSpPr>
          <p:nvPr>
            <p:ph type="dt" sz="half" idx="2"/>
          </p:nvPr>
        </p:nvSpPr>
        <p:spPr>
          <a:xfrm>
            <a:off x="1149093" y="5107308"/>
            <a:ext cx="4114799" cy="245276"/>
          </a:xfrm>
          <a:prstGeom prst="rect">
            <a:avLst/>
          </a:prstGeom>
        </p:spPr>
        <p:txBody>
          <a:bodyPr vert="horz" lIns="0" tIns="0" rIns="0" bIns="0" rtlCol="0" anchor="t"/>
          <a:lstStyle>
            <a:lvl1pPr marL="0" algn="l" defTabSz="914400" rtl="0" eaLnBrk="1" latinLnBrk="0" hangingPunct="1">
              <a:defRPr lang="en-US" sz="1400" b="1" kern="1200" smtClean="0">
                <a:solidFill>
                  <a:schemeClr val="accent2"/>
                </a:solidFill>
                <a:latin typeface="+mn-lt"/>
                <a:ea typeface="+mn-ea"/>
                <a:cs typeface="+mn-cs"/>
              </a:defRPr>
            </a:lvl1pPr>
          </a:lstStyle>
          <a:p>
            <a:endParaRPr lang="en-US"/>
          </a:p>
        </p:txBody>
      </p:sp>
      <p:sp>
        <p:nvSpPr>
          <p:cNvPr id="11" name="Text Placeholder 16">
            <a:extLst>
              <a:ext uri="{FF2B5EF4-FFF2-40B4-BE49-F238E27FC236}">
                <a16:creationId xmlns:a16="http://schemas.microsoft.com/office/drawing/2014/main" id="{B2BDB7F4-6E1D-4904-AD31-0A33E91A2E6D}"/>
              </a:ext>
            </a:extLst>
          </p:cNvPr>
          <p:cNvSpPr>
            <a:spLocks noGrp="1"/>
          </p:cNvSpPr>
          <p:nvPr>
            <p:ph type="body" sz="quarter" idx="12" hasCustomPrompt="1"/>
          </p:nvPr>
        </p:nvSpPr>
        <p:spPr>
          <a:xfrm>
            <a:off x="1149093" y="5352584"/>
            <a:ext cx="4114799" cy="959315"/>
          </a:xfrm>
        </p:spPr>
        <p:txBody>
          <a:bodyPr/>
          <a:lstStyle>
            <a:lvl1pPr marL="0" indent="0" algn="l"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5" name="TextBox 4">
            <a:extLst>
              <a:ext uri="{FF2B5EF4-FFF2-40B4-BE49-F238E27FC236}">
                <a16:creationId xmlns:a16="http://schemas.microsoft.com/office/drawing/2014/main" id="{E0631B51-29F3-4C51-AE6C-41E7796F9933}"/>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tx2"/>
                </a:solidFill>
                <a:effectLst/>
                <a:uLnTx/>
                <a:uFillTx/>
              </a:rPr>
              <a:t>Go to Brand Space for more cover options</a:t>
            </a:r>
            <a:endParaRPr kumimoji="0" lang="en-US" sz="800" b="0" i="0" u="none" strike="noStrike" kern="0" cap="none" spc="0" normalizeH="0" baseline="0" noProof="0">
              <a:ln>
                <a:noFill/>
              </a:ln>
              <a:solidFill>
                <a:schemeClr val="tx2"/>
              </a:solidFill>
              <a:effectLst/>
              <a:uLnTx/>
              <a:uFillTx/>
            </a:endParaRPr>
          </a:p>
        </p:txBody>
      </p:sp>
      <p:sp>
        <p:nvSpPr>
          <p:cNvPr id="12" name="Picture Placeholder 11" descr="Image placeholder for client logo">
            <a:extLst>
              <a:ext uri="{FF2B5EF4-FFF2-40B4-BE49-F238E27FC236}">
                <a16:creationId xmlns:a16="http://schemas.microsoft.com/office/drawing/2014/main" id="{75547ED6-CAEB-47AC-A74D-49C552BD6F64}"/>
              </a:ext>
            </a:extLst>
          </p:cNvPr>
          <p:cNvSpPr>
            <a:spLocks noGrp="1"/>
          </p:cNvSpPr>
          <p:nvPr>
            <p:ph type="pic" sz="quarter" idx="13" hasCustomPrompt="1"/>
          </p:nvPr>
        </p:nvSpPr>
        <p:spPr>
          <a:xfrm>
            <a:off x="9158417" y="771526"/>
            <a:ext cx="1884233" cy="985085"/>
          </a:xfrm>
        </p:spPr>
        <p:txBody>
          <a:bodyPr anchor="ctr"/>
          <a:lstStyle>
            <a:lvl1pPr algn="ctr">
              <a:buNone/>
              <a:defRPr sz="1400"/>
            </a:lvl1pPr>
          </a:lstStyle>
          <a:p>
            <a:r>
              <a:rPr lang="en-GB"/>
              <a:t>Add client logo</a:t>
            </a:r>
            <a:endParaRPr lang="en-US"/>
          </a:p>
        </p:txBody>
      </p:sp>
      <p:grpSp>
        <p:nvGrpSpPr>
          <p:cNvPr id="9" name="Logo_BL" descr="Accenture logo in black and purple">
            <a:extLst>
              <a:ext uri="{FF2B5EF4-FFF2-40B4-BE49-F238E27FC236}">
                <a16:creationId xmlns:a16="http://schemas.microsoft.com/office/drawing/2014/main" id="{1C5BF709-3623-4620-9FF0-B8F8076A8BE3}"/>
              </a:ext>
            </a:extLst>
          </p:cNvPr>
          <p:cNvGrpSpPr>
            <a:grpSpLocks noChangeAspect="1"/>
          </p:cNvGrpSpPr>
          <p:nvPr userDrawn="1"/>
        </p:nvGrpSpPr>
        <p:grpSpPr bwMode="auto">
          <a:xfrm>
            <a:off x="9147183" y="5815542"/>
            <a:ext cx="1883664" cy="496357"/>
            <a:chOff x="2387" y="1701"/>
            <a:chExt cx="4535" cy="1195"/>
          </a:xfrm>
        </p:grpSpPr>
        <p:sp>
          <p:nvSpPr>
            <p:cNvPr id="14" name="Freeform 5">
              <a:extLst>
                <a:ext uri="{FF2B5EF4-FFF2-40B4-BE49-F238E27FC236}">
                  <a16:creationId xmlns:a16="http://schemas.microsoft.com/office/drawing/2014/main" id="{C7B64CB8-485B-4A84-AF6D-C9EF29551409}"/>
                </a:ext>
              </a:extLst>
            </p:cNvPr>
            <p:cNvSpPr>
              <a:spLocks/>
            </p:cNvSpPr>
            <p:nvPr userDrawn="1"/>
          </p:nvSpPr>
          <p:spPr bwMode="auto">
            <a:xfrm>
              <a:off x="5030" y="1701"/>
              <a:ext cx="447" cy="473"/>
            </a:xfrm>
            <a:custGeom>
              <a:avLst/>
              <a:gdLst>
                <a:gd name="T0" fmla="*/ 0 w 931"/>
                <a:gd name="T1" fmla="*/ 696 h 985"/>
                <a:gd name="T2" fmla="*/ 544 w 931"/>
                <a:gd name="T3" fmla="*/ 494 h 985"/>
                <a:gd name="T4" fmla="*/ 0 w 931"/>
                <a:gd name="T5" fmla="*/ 281 h 985"/>
                <a:gd name="T6" fmla="*/ 0 w 931"/>
                <a:gd name="T7" fmla="*/ 0 h 985"/>
                <a:gd name="T8" fmla="*/ 931 w 931"/>
                <a:gd name="T9" fmla="*/ 375 h 985"/>
                <a:gd name="T10" fmla="*/ 931 w 931"/>
                <a:gd name="T11" fmla="*/ 608 h 985"/>
                <a:gd name="T12" fmla="*/ 0 w 931"/>
                <a:gd name="T13" fmla="*/ 985 h 985"/>
                <a:gd name="T14" fmla="*/ 0 w 931"/>
                <a:gd name="T15" fmla="*/ 696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1" h="985">
                  <a:moveTo>
                    <a:pt x="0" y="696"/>
                  </a:moveTo>
                  <a:lnTo>
                    <a:pt x="544" y="494"/>
                  </a:lnTo>
                  <a:lnTo>
                    <a:pt x="0" y="281"/>
                  </a:lnTo>
                  <a:lnTo>
                    <a:pt x="0" y="0"/>
                  </a:lnTo>
                  <a:lnTo>
                    <a:pt x="931" y="375"/>
                  </a:lnTo>
                  <a:lnTo>
                    <a:pt x="931" y="608"/>
                  </a:lnTo>
                  <a:lnTo>
                    <a:pt x="0" y="985"/>
                  </a:lnTo>
                  <a:lnTo>
                    <a:pt x="0" y="696"/>
                  </a:lnTo>
                  <a:close/>
                </a:path>
              </a:pathLst>
            </a:custGeom>
            <a:solidFill>
              <a:srgbClr val="A1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6">
              <a:extLst>
                <a:ext uri="{FF2B5EF4-FFF2-40B4-BE49-F238E27FC236}">
                  <a16:creationId xmlns:a16="http://schemas.microsoft.com/office/drawing/2014/main" id="{74AE1E9A-205A-4C25-A6CD-8452DDD29904}"/>
                </a:ext>
              </a:extLst>
            </p:cNvPr>
            <p:cNvSpPr>
              <a:spLocks noEditPoints="1"/>
            </p:cNvSpPr>
            <p:nvPr userDrawn="1"/>
          </p:nvSpPr>
          <p:spPr bwMode="auto">
            <a:xfrm>
              <a:off x="2387" y="2204"/>
              <a:ext cx="4535" cy="692"/>
            </a:xfrm>
            <a:custGeom>
              <a:avLst/>
              <a:gdLst>
                <a:gd name="T0" fmla="*/ 8952 w 9448"/>
                <a:gd name="T1" fmla="*/ 519 h 1442"/>
                <a:gd name="T2" fmla="*/ 8431 w 9448"/>
                <a:gd name="T3" fmla="*/ 892 h 1442"/>
                <a:gd name="T4" fmla="*/ 9448 w 9448"/>
                <a:gd name="T5" fmla="*/ 819 h 1442"/>
                <a:gd name="T6" fmla="*/ 8967 w 9448"/>
                <a:gd name="T7" fmla="*/ 1221 h 1442"/>
                <a:gd name="T8" fmla="*/ 8961 w 9448"/>
                <a:gd name="T9" fmla="*/ 1442 h 1442"/>
                <a:gd name="T10" fmla="*/ 8008 w 9448"/>
                <a:gd name="T11" fmla="*/ 529 h 1442"/>
                <a:gd name="T12" fmla="*/ 8008 w 9448"/>
                <a:gd name="T13" fmla="*/ 859 h 1442"/>
                <a:gd name="T14" fmla="*/ 7704 w 9448"/>
                <a:gd name="T15" fmla="*/ 329 h 1442"/>
                <a:gd name="T16" fmla="*/ 7178 w 9448"/>
                <a:gd name="T17" fmla="*/ 1259 h 1442"/>
                <a:gd name="T18" fmla="*/ 6522 w 9448"/>
                <a:gd name="T19" fmla="*/ 329 h 1442"/>
                <a:gd name="T20" fmla="*/ 6987 w 9448"/>
                <a:gd name="T21" fmla="*/ 1205 h 1442"/>
                <a:gd name="T22" fmla="*/ 7483 w 9448"/>
                <a:gd name="T23" fmla="*/ 329 h 1442"/>
                <a:gd name="T24" fmla="*/ 6128 w 9448"/>
                <a:gd name="T25" fmla="*/ 329 h 1442"/>
                <a:gd name="T26" fmla="*/ 6128 w 9448"/>
                <a:gd name="T27" fmla="*/ 556 h 1442"/>
                <a:gd name="T28" fmla="*/ 6343 w 9448"/>
                <a:gd name="T29" fmla="*/ 1174 h 1442"/>
                <a:gd name="T30" fmla="*/ 5822 w 9448"/>
                <a:gd name="T31" fmla="*/ 1105 h 1442"/>
                <a:gd name="T32" fmla="*/ 5694 w 9448"/>
                <a:gd name="T33" fmla="*/ 329 h 1442"/>
                <a:gd name="T34" fmla="*/ 6128 w 9448"/>
                <a:gd name="T35" fmla="*/ 0 h 1442"/>
                <a:gd name="T36" fmla="*/ 4900 w 9448"/>
                <a:gd name="T37" fmla="*/ 492 h 1442"/>
                <a:gd name="T38" fmla="*/ 5559 w 9448"/>
                <a:gd name="T39" fmla="*/ 1419 h 1442"/>
                <a:gd name="T40" fmla="*/ 5092 w 9448"/>
                <a:gd name="T41" fmla="*/ 552 h 1442"/>
                <a:gd name="T42" fmla="*/ 4596 w 9448"/>
                <a:gd name="T43" fmla="*/ 1419 h 1442"/>
                <a:gd name="T44" fmla="*/ 4112 w 9448"/>
                <a:gd name="T45" fmla="*/ 748 h 1442"/>
                <a:gd name="T46" fmla="*/ 3921 w 9448"/>
                <a:gd name="T47" fmla="*/ 1442 h 1442"/>
                <a:gd name="T48" fmla="*/ 3910 w 9448"/>
                <a:gd name="T49" fmla="*/ 306 h 1442"/>
                <a:gd name="T50" fmla="*/ 3700 w 9448"/>
                <a:gd name="T51" fmla="*/ 950 h 1442"/>
                <a:gd name="T52" fmla="*/ 4408 w 9448"/>
                <a:gd name="T53" fmla="*/ 1080 h 1442"/>
                <a:gd name="T54" fmla="*/ 2257 w 9448"/>
                <a:gd name="T55" fmla="*/ 886 h 1442"/>
                <a:gd name="T56" fmla="*/ 3258 w 9448"/>
                <a:gd name="T57" fmla="*/ 717 h 1442"/>
                <a:gd name="T58" fmla="*/ 2568 w 9448"/>
                <a:gd name="T59" fmla="*/ 859 h 1442"/>
                <a:gd name="T60" fmla="*/ 2987 w 9448"/>
                <a:gd name="T61" fmla="*/ 1017 h 1442"/>
                <a:gd name="T62" fmla="*/ 1644 w 9448"/>
                <a:gd name="T63" fmla="*/ 1442 h 1442"/>
                <a:gd name="T64" fmla="*/ 1646 w 9448"/>
                <a:gd name="T65" fmla="*/ 306 h 1442"/>
                <a:gd name="T66" fmla="*/ 1653 w 9448"/>
                <a:gd name="T67" fmla="*/ 542 h 1442"/>
                <a:gd name="T68" fmla="*/ 1655 w 9448"/>
                <a:gd name="T69" fmla="*/ 1213 h 1442"/>
                <a:gd name="T70" fmla="*/ 1644 w 9448"/>
                <a:gd name="T71" fmla="*/ 1442 h 1442"/>
                <a:gd name="T72" fmla="*/ 529 w 9448"/>
                <a:gd name="T73" fmla="*/ 953 h 1442"/>
                <a:gd name="T74" fmla="*/ 450 w 9448"/>
                <a:gd name="T75" fmla="*/ 1230 h 1442"/>
                <a:gd name="T76" fmla="*/ 0 w 9448"/>
                <a:gd name="T77" fmla="*/ 1121 h 1442"/>
                <a:gd name="T78" fmla="*/ 650 w 9448"/>
                <a:gd name="T79" fmla="*/ 752 h 1442"/>
                <a:gd name="T80" fmla="*/ 325 w 9448"/>
                <a:gd name="T81" fmla="*/ 667 h 1442"/>
                <a:gd name="T82" fmla="*/ 954 w 9448"/>
                <a:gd name="T83" fmla="*/ 690 h 1442"/>
                <a:gd name="T84" fmla="*/ 656 w 9448"/>
                <a:gd name="T85" fmla="*/ 1294 h 1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448" h="1442">
                  <a:moveTo>
                    <a:pt x="8744" y="748"/>
                  </a:moveTo>
                  <a:lnTo>
                    <a:pt x="9152" y="748"/>
                  </a:lnTo>
                  <a:cubicBezTo>
                    <a:pt x="9146" y="588"/>
                    <a:pt x="9073" y="519"/>
                    <a:pt x="8952" y="519"/>
                  </a:cubicBezTo>
                  <a:cubicBezTo>
                    <a:pt x="8857" y="519"/>
                    <a:pt x="8769" y="571"/>
                    <a:pt x="8744" y="748"/>
                  </a:cubicBezTo>
                  <a:close/>
                  <a:moveTo>
                    <a:pt x="8961" y="1442"/>
                  </a:moveTo>
                  <a:cubicBezTo>
                    <a:pt x="8646" y="1442"/>
                    <a:pt x="8431" y="1255"/>
                    <a:pt x="8431" y="892"/>
                  </a:cubicBezTo>
                  <a:lnTo>
                    <a:pt x="8431" y="871"/>
                  </a:lnTo>
                  <a:cubicBezTo>
                    <a:pt x="8431" y="507"/>
                    <a:pt x="8659" y="306"/>
                    <a:pt x="8950" y="306"/>
                  </a:cubicBezTo>
                  <a:cubicBezTo>
                    <a:pt x="9221" y="306"/>
                    <a:pt x="9448" y="459"/>
                    <a:pt x="9448" y="819"/>
                  </a:cubicBezTo>
                  <a:lnTo>
                    <a:pt x="9448" y="950"/>
                  </a:lnTo>
                  <a:lnTo>
                    <a:pt x="8740" y="950"/>
                  </a:lnTo>
                  <a:cubicBezTo>
                    <a:pt x="8752" y="1146"/>
                    <a:pt x="8836" y="1221"/>
                    <a:pt x="8967" y="1221"/>
                  </a:cubicBezTo>
                  <a:cubicBezTo>
                    <a:pt x="9084" y="1221"/>
                    <a:pt x="9146" y="1159"/>
                    <a:pt x="9167" y="1080"/>
                  </a:cubicBezTo>
                  <a:lnTo>
                    <a:pt x="9448" y="1080"/>
                  </a:lnTo>
                  <a:cubicBezTo>
                    <a:pt x="9415" y="1286"/>
                    <a:pt x="9246" y="1442"/>
                    <a:pt x="8961" y="1442"/>
                  </a:cubicBezTo>
                  <a:close/>
                  <a:moveTo>
                    <a:pt x="7704" y="329"/>
                  </a:moveTo>
                  <a:lnTo>
                    <a:pt x="8008" y="329"/>
                  </a:lnTo>
                  <a:lnTo>
                    <a:pt x="8008" y="529"/>
                  </a:lnTo>
                  <a:cubicBezTo>
                    <a:pt x="8073" y="383"/>
                    <a:pt x="8175" y="315"/>
                    <a:pt x="8335" y="315"/>
                  </a:cubicBezTo>
                  <a:lnTo>
                    <a:pt x="8335" y="615"/>
                  </a:lnTo>
                  <a:cubicBezTo>
                    <a:pt x="8129" y="615"/>
                    <a:pt x="8008" y="677"/>
                    <a:pt x="8008" y="859"/>
                  </a:cubicBezTo>
                  <a:lnTo>
                    <a:pt x="8008" y="1419"/>
                  </a:lnTo>
                  <a:lnTo>
                    <a:pt x="7704" y="1419"/>
                  </a:lnTo>
                  <a:lnTo>
                    <a:pt x="7704" y="329"/>
                  </a:lnTo>
                  <a:close/>
                  <a:moveTo>
                    <a:pt x="7483" y="1419"/>
                  </a:moveTo>
                  <a:lnTo>
                    <a:pt x="7178" y="1419"/>
                  </a:lnTo>
                  <a:lnTo>
                    <a:pt x="7178" y="1259"/>
                  </a:lnTo>
                  <a:cubicBezTo>
                    <a:pt x="7126" y="1363"/>
                    <a:pt x="7024" y="1442"/>
                    <a:pt x="6862" y="1442"/>
                  </a:cubicBezTo>
                  <a:cubicBezTo>
                    <a:pt x="6666" y="1442"/>
                    <a:pt x="6522" y="1323"/>
                    <a:pt x="6522" y="1067"/>
                  </a:cubicBezTo>
                  <a:lnTo>
                    <a:pt x="6522" y="329"/>
                  </a:lnTo>
                  <a:lnTo>
                    <a:pt x="6828" y="329"/>
                  </a:lnTo>
                  <a:lnTo>
                    <a:pt x="6828" y="1021"/>
                  </a:lnTo>
                  <a:cubicBezTo>
                    <a:pt x="6828" y="1146"/>
                    <a:pt x="6878" y="1205"/>
                    <a:pt x="6987" y="1205"/>
                  </a:cubicBezTo>
                  <a:cubicBezTo>
                    <a:pt x="7093" y="1205"/>
                    <a:pt x="7178" y="1138"/>
                    <a:pt x="7178" y="1003"/>
                  </a:cubicBezTo>
                  <a:lnTo>
                    <a:pt x="7178" y="329"/>
                  </a:lnTo>
                  <a:lnTo>
                    <a:pt x="7483" y="329"/>
                  </a:lnTo>
                  <a:lnTo>
                    <a:pt x="7483" y="1419"/>
                  </a:lnTo>
                  <a:close/>
                  <a:moveTo>
                    <a:pt x="6128" y="0"/>
                  </a:moveTo>
                  <a:lnTo>
                    <a:pt x="6128" y="329"/>
                  </a:lnTo>
                  <a:lnTo>
                    <a:pt x="6336" y="329"/>
                  </a:lnTo>
                  <a:lnTo>
                    <a:pt x="6336" y="556"/>
                  </a:lnTo>
                  <a:lnTo>
                    <a:pt x="6128" y="556"/>
                  </a:lnTo>
                  <a:lnTo>
                    <a:pt x="6128" y="1073"/>
                  </a:lnTo>
                  <a:cubicBezTo>
                    <a:pt x="6128" y="1155"/>
                    <a:pt x="6165" y="1192"/>
                    <a:pt x="6236" y="1192"/>
                  </a:cubicBezTo>
                  <a:cubicBezTo>
                    <a:pt x="6280" y="1192"/>
                    <a:pt x="6313" y="1186"/>
                    <a:pt x="6343" y="1174"/>
                  </a:cubicBezTo>
                  <a:lnTo>
                    <a:pt x="6343" y="1411"/>
                  </a:lnTo>
                  <a:cubicBezTo>
                    <a:pt x="6307" y="1422"/>
                    <a:pt x="6247" y="1434"/>
                    <a:pt x="6172" y="1434"/>
                  </a:cubicBezTo>
                  <a:cubicBezTo>
                    <a:pt x="5934" y="1434"/>
                    <a:pt x="5822" y="1326"/>
                    <a:pt x="5822" y="1105"/>
                  </a:cubicBezTo>
                  <a:lnTo>
                    <a:pt x="5822" y="556"/>
                  </a:lnTo>
                  <a:lnTo>
                    <a:pt x="5694" y="556"/>
                  </a:lnTo>
                  <a:lnTo>
                    <a:pt x="5694" y="329"/>
                  </a:lnTo>
                  <a:lnTo>
                    <a:pt x="5822" y="329"/>
                  </a:lnTo>
                  <a:lnTo>
                    <a:pt x="5822" y="125"/>
                  </a:lnTo>
                  <a:lnTo>
                    <a:pt x="6128" y="0"/>
                  </a:lnTo>
                  <a:close/>
                  <a:moveTo>
                    <a:pt x="4596" y="329"/>
                  </a:moveTo>
                  <a:lnTo>
                    <a:pt x="4900" y="329"/>
                  </a:lnTo>
                  <a:lnTo>
                    <a:pt x="4900" y="492"/>
                  </a:lnTo>
                  <a:cubicBezTo>
                    <a:pt x="4954" y="390"/>
                    <a:pt x="5063" y="306"/>
                    <a:pt x="5230" y="306"/>
                  </a:cubicBezTo>
                  <a:cubicBezTo>
                    <a:pt x="5428" y="306"/>
                    <a:pt x="5559" y="425"/>
                    <a:pt x="5559" y="690"/>
                  </a:cubicBezTo>
                  <a:lnTo>
                    <a:pt x="5559" y="1419"/>
                  </a:lnTo>
                  <a:lnTo>
                    <a:pt x="5255" y="1419"/>
                  </a:lnTo>
                  <a:lnTo>
                    <a:pt x="5255" y="736"/>
                  </a:lnTo>
                  <a:cubicBezTo>
                    <a:pt x="5255" y="609"/>
                    <a:pt x="5202" y="552"/>
                    <a:pt x="5092" y="552"/>
                  </a:cubicBezTo>
                  <a:cubicBezTo>
                    <a:pt x="4986" y="552"/>
                    <a:pt x="4900" y="617"/>
                    <a:pt x="4900" y="755"/>
                  </a:cubicBezTo>
                  <a:lnTo>
                    <a:pt x="4900" y="1419"/>
                  </a:lnTo>
                  <a:lnTo>
                    <a:pt x="4596" y="1419"/>
                  </a:lnTo>
                  <a:lnTo>
                    <a:pt x="4596" y="329"/>
                  </a:lnTo>
                  <a:close/>
                  <a:moveTo>
                    <a:pt x="3704" y="748"/>
                  </a:moveTo>
                  <a:lnTo>
                    <a:pt x="4112" y="748"/>
                  </a:lnTo>
                  <a:cubicBezTo>
                    <a:pt x="4106" y="588"/>
                    <a:pt x="4033" y="519"/>
                    <a:pt x="3912" y="519"/>
                  </a:cubicBezTo>
                  <a:cubicBezTo>
                    <a:pt x="3816" y="519"/>
                    <a:pt x="3729" y="571"/>
                    <a:pt x="3704" y="748"/>
                  </a:cubicBezTo>
                  <a:close/>
                  <a:moveTo>
                    <a:pt x="3921" y="1442"/>
                  </a:moveTo>
                  <a:cubicBezTo>
                    <a:pt x="3606" y="1442"/>
                    <a:pt x="3391" y="1255"/>
                    <a:pt x="3391" y="892"/>
                  </a:cubicBezTo>
                  <a:lnTo>
                    <a:pt x="3391" y="871"/>
                  </a:lnTo>
                  <a:cubicBezTo>
                    <a:pt x="3391" y="507"/>
                    <a:pt x="3618" y="306"/>
                    <a:pt x="3910" y="306"/>
                  </a:cubicBezTo>
                  <a:cubicBezTo>
                    <a:pt x="4181" y="306"/>
                    <a:pt x="4408" y="459"/>
                    <a:pt x="4408" y="819"/>
                  </a:cubicBezTo>
                  <a:lnTo>
                    <a:pt x="4408" y="950"/>
                  </a:lnTo>
                  <a:lnTo>
                    <a:pt x="3700" y="950"/>
                  </a:lnTo>
                  <a:cubicBezTo>
                    <a:pt x="3712" y="1146"/>
                    <a:pt x="3795" y="1221"/>
                    <a:pt x="3927" y="1221"/>
                  </a:cubicBezTo>
                  <a:cubicBezTo>
                    <a:pt x="4043" y="1221"/>
                    <a:pt x="4106" y="1159"/>
                    <a:pt x="4127" y="1080"/>
                  </a:cubicBezTo>
                  <a:lnTo>
                    <a:pt x="4408" y="1080"/>
                  </a:lnTo>
                  <a:cubicBezTo>
                    <a:pt x="4375" y="1286"/>
                    <a:pt x="4206" y="1442"/>
                    <a:pt x="3921" y="1442"/>
                  </a:cubicBezTo>
                  <a:close/>
                  <a:moveTo>
                    <a:pt x="2778" y="1442"/>
                  </a:moveTo>
                  <a:cubicBezTo>
                    <a:pt x="2476" y="1442"/>
                    <a:pt x="2257" y="1255"/>
                    <a:pt x="2257" y="886"/>
                  </a:cubicBezTo>
                  <a:lnTo>
                    <a:pt x="2257" y="871"/>
                  </a:lnTo>
                  <a:cubicBezTo>
                    <a:pt x="2257" y="502"/>
                    <a:pt x="2491" y="306"/>
                    <a:pt x="2780" y="306"/>
                  </a:cubicBezTo>
                  <a:cubicBezTo>
                    <a:pt x="3028" y="306"/>
                    <a:pt x="3233" y="432"/>
                    <a:pt x="3258" y="717"/>
                  </a:cubicBezTo>
                  <a:lnTo>
                    <a:pt x="2966" y="717"/>
                  </a:lnTo>
                  <a:cubicBezTo>
                    <a:pt x="2947" y="611"/>
                    <a:pt x="2893" y="542"/>
                    <a:pt x="2787" y="542"/>
                  </a:cubicBezTo>
                  <a:cubicBezTo>
                    <a:pt x="2657" y="542"/>
                    <a:pt x="2568" y="644"/>
                    <a:pt x="2568" y="859"/>
                  </a:cubicBezTo>
                  <a:lnTo>
                    <a:pt x="2568" y="892"/>
                  </a:lnTo>
                  <a:cubicBezTo>
                    <a:pt x="2568" y="1113"/>
                    <a:pt x="2647" y="1213"/>
                    <a:pt x="2789" y="1213"/>
                  </a:cubicBezTo>
                  <a:cubicBezTo>
                    <a:pt x="2893" y="1213"/>
                    <a:pt x="2970" y="1136"/>
                    <a:pt x="2987" y="1017"/>
                  </a:cubicBezTo>
                  <a:lnTo>
                    <a:pt x="3264" y="1017"/>
                  </a:lnTo>
                  <a:cubicBezTo>
                    <a:pt x="3243" y="1265"/>
                    <a:pt x="3074" y="1442"/>
                    <a:pt x="2778" y="1442"/>
                  </a:cubicBezTo>
                  <a:close/>
                  <a:moveTo>
                    <a:pt x="1644" y="1442"/>
                  </a:moveTo>
                  <a:cubicBezTo>
                    <a:pt x="1342" y="1442"/>
                    <a:pt x="1123" y="1255"/>
                    <a:pt x="1123" y="886"/>
                  </a:cubicBezTo>
                  <a:lnTo>
                    <a:pt x="1123" y="871"/>
                  </a:lnTo>
                  <a:cubicBezTo>
                    <a:pt x="1123" y="502"/>
                    <a:pt x="1357" y="306"/>
                    <a:pt x="1646" y="306"/>
                  </a:cubicBezTo>
                  <a:cubicBezTo>
                    <a:pt x="1894" y="306"/>
                    <a:pt x="2099" y="432"/>
                    <a:pt x="2124" y="717"/>
                  </a:cubicBezTo>
                  <a:lnTo>
                    <a:pt x="1832" y="717"/>
                  </a:lnTo>
                  <a:cubicBezTo>
                    <a:pt x="1813" y="611"/>
                    <a:pt x="1759" y="542"/>
                    <a:pt x="1653" y="542"/>
                  </a:cubicBezTo>
                  <a:cubicBezTo>
                    <a:pt x="1523" y="542"/>
                    <a:pt x="1434" y="644"/>
                    <a:pt x="1434" y="859"/>
                  </a:cubicBezTo>
                  <a:lnTo>
                    <a:pt x="1434" y="892"/>
                  </a:lnTo>
                  <a:cubicBezTo>
                    <a:pt x="1434" y="1113"/>
                    <a:pt x="1513" y="1213"/>
                    <a:pt x="1655" y="1213"/>
                  </a:cubicBezTo>
                  <a:cubicBezTo>
                    <a:pt x="1759" y="1213"/>
                    <a:pt x="1836" y="1136"/>
                    <a:pt x="1853" y="1017"/>
                  </a:cubicBezTo>
                  <a:lnTo>
                    <a:pt x="2130" y="1017"/>
                  </a:lnTo>
                  <a:cubicBezTo>
                    <a:pt x="2109" y="1265"/>
                    <a:pt x="1940" y="1442"/>
                    <a:pt x="1644" y="1442"/>
                  </a:cubicBezTo>
                  <a:close/>
                  <a:moveTo>
                    <a:pt x="650" y="1057"/>
                  </a:moveTo>
                  <a:lnTo>
                    <a:pt x="650" y="953"/>
                  </a:lnTo>
                  <a:lnTo>
                    <a:pt x="529" y="953"/>
                  </a:lnTo>
                  <a:cubicBezTo>
                    <a:pt x="379" y="953"/>
                    <a:pt x="302" y="994"/>
                    <a:pt x="302" y="1092"/>
                  </a:cubicBezTo>
                  <a:lnTo>
                    <a:pt x="302" y="1103"/>
                  </a:lnTo>
                  <a:cubicBezTo>
                    <a:pt x="302" y="1178"/>
                    <a:pt x="348" y="1230"/>
                    <a:pt x="450" y="1230"/>
                  </a:cubicBezTo>
                  <a:cubicBezTo>
                    <a:pt x="554" y="1230"/>
                    <a:pt x="650" y="1171"/>
                    <a:pt x="650" y="1057"/>
                  </a:cubicBezTo>
                  <a:close/>
                  <a:moveTo>
                    <a:pt x="358" y="1442"/>
                  </a:moveTo>
                  <a:cubicBezTo>
                    <a:pt x="162" y="1442"/>
                    <a:pt x="0" y="1342"/>
                    <a:pt x="0" y="1121"/>
                  </a:cubicBezTo>
                  <a:lnTo>
                    <a:pt x="0" y="1109"/>
                  </a:lnTo>
                  <a:cubicBezTo>
                    <a:pt x="0" y="840"/>
                    <a:pt x="233" y="752"/>
                    <a:pt x="514" y="752"/>
                  </a:cubicBezTo>
                  <a:lnTo>
                    <a:pt x="650" y="752"/>
                  </a:lnTo>
                  <a:lnTo>
                    <a:pt x="650" y="700"/>
                  </a:lnTo>
                  <a:cubicBezTo>
                    <a:pt x="650" y="592"/>
                    <a:pt x="602" y="525"/>
                    <a:pt x="489" y="525"/>
                  </a:cubicBezTo>
                  <a:cubicBezTo>
                    <a:pt x="387" y="525"/>
                    <a:pt x="333" y="584"/>
                    <a:pt x="325" y="667"/>
                  </a:cubicBezTo>
                  <a:lnTo>
                    <a:pt x="33" y="667"/>
                  </a:lnTo>
                  <a:cubicBezTo>
                    <a:pt x="54" y="425"/>
                    <a:pt x="246" y="306"/>
                    <a:pt x="504" y="306"/>
                  </a:cubicBezTo>
                  <a:cubicBezTo>
                    <a:pt x="767" y="306"/>
                    <a:pt x="954" y="419"/>
                    <a:pt x="954" y="690"/>
                  </a:cubicBezTo>
                  <a:lnTo>
                    <a:pt x="954" y="1419"/>
                  </a:lnTo>
                  <a:lnTo>
                    <a:pt x="656" y="1419"/>
                  </a:lnTo>
                  <a:lnTo>
                    <a:pt x="656" y="1294"/>
                  </a:lnTo>
                  <a:cubicBezTo>
                    <a:pt x="604" y="1374"/>
                    <a:pt x="504" y="1442"/>
                    <a:pt x="358" y="1442"/>
                  </a:cubicBez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62239778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ong Headlin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8546ADE-103C-4652-A344-9C0C8C49EC1E}"/>
              </a:ext>
            </a:extLst>
          </p:cNvPr>
          <p:cNvSpPr>
            <a:spLocks noGrp="1"/>
          </p:cNvSpPr>
          <p:nvPr>
            <p:ph type="title" hasCustomPrompt="1"/>
          </p:nvPr>
        </p:nvSpPr>
        <p:spPr>
          <a:xfrm>
            <a:off x="381000" y="381000"/>
            <a:ext cx="11430000" cy="800100"/>
          </a:xfrm>
        </p:spPr>
        <p:txBody>
          <a:bodyPr/>
          <a:lstStyle>
            <a:lvl1pPr>
              <a:defRPr sz="3600"/>
            </a:lvl1pPr>
          </a:lstStyle>
          <a:p>
            <a:r>
              <a:rPr lang="en-GB"/>
              <a:t>Place headline here (36pt, min 30pt)</a:t>
            </a:r>
            <a:endParaRPr lang="en-US"/>
          </a:p>
        </p:txBody>
      </p:sp>
      <p:sp>
        <p:nvSpPr>
          <p:cNvPr id="4" name="Date Placeholder 3">
            <a:extLst>
              <a:ext uri="{FF2B5EF4-FFF2-40B4-BE49-F238E27FC236}">
                <a16:creationId xmlns:a16="http://schemas.microsoft.com/office/drawing/2014/main" id="{0E7E258A-0B44-43BE-A3B3-ECE0D5D55A26}"/>
              </a:ext>
            </a:extLst>
          </p:cNvPr>
          <p:cNvSpPr>
            <a:spLocks noGrp="1"/>
          </p:cNvSpPr>
          <p:nvPr>
            <p:ph type="dt" sz="half" idx="10"/>
          </p:nvPr>
        </p:nvSpPr>
        <p:spPr/>
        <p:txBody>
          <a:bodyPr/>
          <a:lstStyle/>
          <a:p>
            <a:endParaRPr lang="en-US"/>
          </a:p>
        </p:txBody>
      </p:sp>
      <p:sp>
        <p:nvSpPr>
          <p:cNvPr id="5" name="Slide Number Placeholder 4">
            <a:extLst>
              <a:ext uri="{FF2B5EF4-FFF2-40B4-BE49-F238E27FC236}">
                <a16:creationId xmlns:a16="http://schemas.microsoft.com/office/drawing/2014/main" id="{5851A548-5D5A-420A-BF48-ADAACADF1608}"/>
              </a:ext>
            </a:extLst>
          </p:cNvPr>
          <p:cNvSpPr>
            <a:spLocks noGrp="1"/>
          </p:cNvSpPr>
          <p:nvPr>
            <p:ph type="sldNum" sz="quarter" idx="11"/>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3633920584"/>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itle: White5 Acquisition">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037DA-877B-4969-92F3-D62917753DD1}"/>
              </a:ext>
            </a:extLst>
          </p:cNvPr>
          <p:cNvSpPr>
            <a:spLocks noGrp="1"/>
          </p:cNvSpPr>
          <p:nvPr>
            <p:ph type="ctrTitle" hasCustomPrompt="1"/>
          </p:nvPr>
        </p:nvSpPr>
        <p:spPr>
          <a:xfrm>
            <a:off x="1149093" y="381001"/>
            <a:ext cx="7997521" cy="3429000"/>
          </a:xfrm>
        </p:spPr>
        <p:txBody>
          <a:bodyPr anchor="b"/>
          <a:lstStyle>
            <a:lvl1pPr algn="l">
              <a:lnSpc>
                <a:spcPct val="90000"/>
              </a:lnSpc>
              <a:defRPr sz="6000">
                <a:solidFill>
                  <a:schemeClr val="tx1"/>
                </a:solidFill>
              </a:defRPr>
            </a:lvl1pPr>
          </a:lstStyle>
          <a:p>
            <a:r>
              <a:rPr lang="en-US"/>
              <a:t>Presentation title 60pt, long title 48pt, max 3 lines</a:t>
            </a:r>
          </a:p>
        </p:txBody>
      </p:sp>
      <p:sp>
        <p:nvSpPr>
          <p:cNvPr id="3" name="Subtitle 2">
            <a:extLst>
              <a:ext uri="{FF2B5EF4-FFF2-40B4-BE49-F238E27FC236}">
                <a16:creationId xmlns:a16="http://schemas.microsoft.com/office/drawing/2014/main" id="{99BBB33C-A0EF-4DAE-96F6-5E528C0ED201}"/>
              </a:ext>
            </a:extLst>
          </p:cNvPr>
          <p:cNvSpPr>
            <a:spLocks noGrp="1"/>
          </p:cNvSpPr>
          <p:nvPr>
            <p:ph type="subTitle" idx="1" hasCustomPrompt="1"/>
          </p:nvPr>
        </p:nvSpPr>
        <p:spPr>
          <a:xfrm>
            <a:off x="1149093" y="4000500"/>
            <a:ext cx="6884561" cy="733891"/>
          </a:xfrm>
        </p:spPr>
        <p:txBody>
          <a:bodyPr/>
          <a:lstStyle>
            <a:lvl1pPr marL="0" indent="0" algn="l">
              <a:lnSpc>
                <a:spcPct val="90000"/>
              </a:lnSpc>
              <a:spcAft>
                <a:spcPts val="0"/>
              </a:spcAft>
              <a:buNone/>
              <a:defRPr sz="2400" b="0" i="0" spc="0">
                <a:solidFill>
                  <a:schemeClr val="accent1"/>
                </a:solidFill>
                <a:latin typeface="GT Sectra Fine Rg" panose="000005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lvl="0" indent="0" algn="l" defTabSz="914400" rtl="0" eaLnBrk="1" latinLnBrk="0" hangingPunct="1">
              <a:lnSpc>
                <a:spcPct val="100000"/>
              </a:lnSpc>
              <a:spcBef>
                <a:spcPts val="0"/>
              </a:spcBef>
              <a:spcAft>
                <a:spcPts val="0"/>
              </a:spcAft>
              <a:buFont typeface="Graphik" panose="020B0604020202020204" pitchFamily="34" charset="0"/>
              <a:buNone/>
            </a:pPr>
            <a:r>
              <a:rPr lang="en-US"/>
              <a:t>Place subtitle here in GT Sectra Fine </a:t>
            </a:r>
            <a:r>
              <a:rPr lang="en-US" err="1"/>
              <a:t>Rg</a:t>
            </a:r>
            <a:r>
              <a:rPr lang="en-US"/>
              <a:t> 24pt</a:t>
            </a:r>
          </a:p>
        </p:txBody>
      </p:sp>
      <p:sp>
        <p:nvSpPr>
          <p:cNvPr id="13" name="Date Placeholder 10">
            <a:extLst>
              <a:ext uri="{FF2B5EF4-FFF2-40B4-BE49-F238E27FC236}">
                <a16:creationId xmlns:a16="http://schemas.microsoft.com/office/drawing/2014/main" id="{47AA0BD1-514A-4E33-A0FD-DF2342E79049}"/>
              </a:ext>
            </a:extLst>
          </p:cNvPr>
          <p:cNvSpPr>
            <a:spLocks noGrp="1"/>
          </p:cNvSpPr>
          <p:nvPr>
            <p:ph type="dt" sz="half" idx="2"/>
          </p:nvPr>
        </p:nvSpPr>
        <p:spPr>
          <a:xfrm>
            <a:off x="1149093" y="4734391"/>
            <a:ext cx="4114799" cy="245276"/>
          </a:xfrm>
          <a:prstGeom prst="rect">
            <a:avLst/>
          </a:prstGeom>
        </p:spPr>
        <p:txBody>
          <a:bodyPr vert="horz" lIns="0" tIns="0" rIns="0" bIns="0" rtlCol="0" anchor="t"/>
          <a:lstStyle>
            <a:lvl1pPr marL="0" algn="l" defTabSz="914400" rtl="0" eaLnBrk="1" latinLnBrk="0" hangingPunct="1">
              <a:defRPr lang="en-US" sz="1400" b="1" kern="1200" smtClean="0">
                <a:solidFill>
                  <a:schemeClr val="accent2"/>
                </a:solidFill>
                <a:latin typeface="+mn-lt"/>
                <a:ea typeface="+mn-ea"/>
                <a:cs typeface="+mn-cs"/>
              </a:defRPr>
            </a:lvl1pPr>
          </a:lstStyle>
          <a:p>
            <a:endParaRPr lang="en-US"/>
          </a:p>
        </p:txBody>
      </p:sp>
      <p:sp>
        <p:nvSpPr>
          <p:cNvPr id="11" name="Text Placeholder 16">
            <a:extLst>
              <a:ext uri="{FF2B5EF4-FFF2-40B4-BE49-F238E27FC236}">
                <a16:creationId xmlns:a16="http://schemas.microsoft.com/office/drawing/2014/main" id="{B2BDB7F4-6E1D-4904-AD31-0A33E91A2E6D}"/>
              </a:ext>
            </a:extLst>
          </p:cNvPr>
          <p:cNvSpPr>
            <a:spLocks noGrp="1"/>
          </p:cNvSpPr>
          <p:nvPr>
            <p:ph type="body" sz="quarter" idx="12" hasCustomPrompt="1"/>
          </p:nvPr>
        </p:nvSpPr>
        <p:spPr>
          <a:xfrm>
            <a:off x="1149093" y="4979668"/>
            <a:ext cx="4114799" cy="548640"/>
          </a:xfrm>
        </p:spPr>
        <p:txBody>
          <a:bodyPr/>
          <a:lstStyle>
            <a:lvl1pPr marL="0" indent="0" algn="l"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5" name="TextBox 4">
            <a:extLst>
              <a:ext uri="{FF2B5EF4-FFF2-40B4-BE49-F238E27FC236}">
                <a16:creationId xmlns:a16="http://schemas.microsoft.com/office/drawing/2014/main" id="{E0631B51-29F3-4C51-AE6C-41E7796F9933}"/>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tx2"/>
                </a:solidFill>
                <a:effectLst/>
                <a:uLnTx/>
                <a:uFillTx/>
              </a:rPr>
              <a:t>Go to Brand Space for more cover options</a:t>
            </a:r>
            <a:endParaRPr kumimoji="0" lang="en-US" sz="800" b="0" i="0" u="none" strike="noStrike" kern="0" cap="none" spc="0" normalizeH="0" baseline="0" noProof="0">
              <a:ln>
                <a:noFill/>
              </a:ln>
              <a:solidFill>
                <a:schemeClr val="tx2"/>
              </a:solidFill>
              <a:effectLst/>
              <a:uLnTx/>
              <a:uFillTx/>
            </a:endParaRPr>
          </a:p>
        </p:txBody>
      </p:sp>
      <p:sp>
        <p:nvSpPr>
          <p:cNvPr id="12" name="Picture Placeholder 11" descr="Image placeholder for client logo">
            <a:extLst>
              <a:ext uri="{FF2B5EF4-FFF2-40B4-BE49-F238E27FC236}">
                <a16:creationId xmlns:a16="http://schemas.microsoft.com/office/drawing/2014/main" id="{75547ED6-CAEB-47AC-A74D-49C552BD6F64}"/>
              </a:ext>
            </a:extLst>
          </p:cNvPr>
          <p:cNvSpPr>
            <a:spLocks noGrp="1"/>
          </p:cNvSpPr>
          <p:nvPr>
            <p:ph type="pic" sz="quarter" idx="13" hasCustomPrompt="1"/>
          </p:nvPr>
        </p:nvSpPr>
        <p:spPr>
          <a:xfrm>
            <a:off x="9158417" y="5326815"/>
            <a:ext cx="1884233" cy="985085"/>
          </a:xfrm>
        </p:spPr>
        <p:txBody>
          <a:bodyPr anchor="ctr"/>
          <a:lstStyle>
            <a:lvl1pPr algn="ctr">
              <a:buNone/>
              <a:defRPr sz="1400"/>
            </a:lvl1pPr>
          </a:lstStyle>
          <a:p>
            <a:r>
              <a:rPr lang="en-GB"/>
              <a:t>Add client logo</a:t>
            </a:r>
            <a:endParaRPr lang="en-US"/>
          </a:p>
        </p:txBody>
      </p:sp>
      <p:grpSp>
        <p:nvGrpSpPr>
          <p:cNvPr id="9" name="Logo_BL" descr="Accenture logo in black and purple">
            <a:extLst>
              <a:ext uri="{FF2B5EF4-FFF2-40B4-BE49-F238E27FC236}">
                <a16:creationId xmlns:a16="http://schemas.microsoft.com/office/drawing/2014/main" id="{8D3E8DD1-C700-46AC-AA94-9072B0F31752}"/>
              </a:ext>
            </a:extLst>
          </p:cNvPr>
          <p:cNvGrpSpPr>
            <a:grpSpLocks noChangeAspect="1"/>
          </p:cNvGrpSpPr>
          <p:nvPr userDrawn="1"/>
        </p:nvGrpSpPr>
        <p:grpSpPr bwMode="auto">
          <a:xfrm>
            <a:off x="1149093" y="5815543"/>
            <a:ext cx="1883664" cy="496357"/>
            <a:chOff x="2387" y="1701"/>
            <a:chExt cx="4535" cy="1195"/>
          </a:xfrm>
        </p:grpSpPr>
        <p:sp>
          <p:nvSpPr>
            <p:cNvPr id="14" name="Freeform 5">
              <a:extLst>
                <a:ext uri="{FF2B5EF4-FFF2-40B4-BE49-F238E27FC236}">
                  <a16:creationId xmlns:a16="http://schemas.microsoft.com/office/drawing/2014/main" id="{799A1684-BC33-4579-B840-616EB6D11E8E}"/>
                </a:ext>
              </a:extLst>
            </p:cNvPr>
            <p:cNvSpPr>
              <a:spLocks/>
            </p:cNvSpPr>
            <p:nvPr userDrawn="1"/>
          </p:nvSpPr>
          <p:spPr bwMode="auto">
            <a:xfrm>
              <a:off x="5030" y="1701"/>
              <a:ext cx="447" cy="473"/>
            </a:xfrm>
            <a:custGeom>
              <a:avLst/>
              <a:gdLst>
                <a:gd name="T0" fmla="*/ 0 w 931"/>
                <a:gd name="T1" fmla="*/ 696 h 985"/>
                <a:gd name="T2" fmla="*/ 544 w 931"/>
                <a:gd name="T3" fmla="*/ 494 h 985"/>
                <a:gd name="T4" fmla="*/ 0 w 931"/>
                <a:gd name="T5" fmla="*/ 281 h 985"/>
                <a:gd name="T6" fmla="*/ 0 w 931"/>
                <a:gd name="T7" fmla="*/ 0 h 985"/>
                <a:gd name="T8" fmla="*/ 931 w 931"/>
                <a:gd name="T9" fmla="*/ 375 h 985"/>
                <a:gd name="T10" fmla="*/ 931 w 931"/>
                <a:gd name="T11" fmla="*/ 608 h 985"/>
                <a:gd name="T12" fmla="*/ 0 w 931"/>
                <a:gd name="T13" fmla="*/ 985 h 985"/>
                <a:gd name="T14" fmla="*/ 0 w 931"/>
                <a:gd name="T15" fmla="*/ 696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1" h="985">
                  <a:moveTo>
                    <a:pt x="0" y="696"/>
                  </a:moveTo>
                  <a:lnTo>
                    <a:pt x="544" y="494"/>
                  </a:lnTo>
                  <a:lnTo>
                    <a:pt x="0" y="281"/>
                  </a:lnTo>
                  <a:lnTo>
                    <a:pt x="0" y="0"/>
                  </a:lnTo>
                  <a:lnTo>
                    <a:pt x="931" y="375"/>
                  </a:lnTo>
                  <a:lnTo>
                    <a:pt x="931" y="608"/>
                  </a:lnTo>
                  <a:lnTo>
                    <a:pt x="0" y="985"/>
                  </a:lnTo>
                  <a:lnTo>
                    <a:pt x="0" y="696"/>
                  </a:lnTo>
                  <a:close/>
                </a:path>
              </a:pathLst>
            </a:custGeom>
            <a:solidFill>
              <a:srgbClr val="A1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6">
              <a:extLst>
                <a:ext uri="{FF2B5EF4-FFF2-40B4-BE49-F238E27FC236}">
                  <a16:creationId xmlns:a16="http://schemas.microsoft.com/office/drawing/2014/main" id="{A5AD5E73-6E1C-44F8-9F73-9F3D4F6DF76F}"/>
                </a:ext>
              </a:extLst>
            </p:cNvPr>
            <p:cNvSpPr>
              <a:spLocks noEditPoints="1"/>
            </p:cNvSpPr>
            <p:nvPr userDrawn="1"/>
          </p:nvSpPr>
          <p:spPr bwMode="auto">
            <a:xfrm>
              <a:off x="2387" y="2204"/>
              <a:ext cx="4535" cy="692"/>
            </a:xfrm>
            <a:custGeom>
              <a:avLst/>
              <a:gdLst>
                <a:gd name="T0" fmla="*/ 8952 w 9448"/>
                <a:gd name="T1" fmla="*/ 519 h 1442"/>
                <a:gd name="T2" fmla="*/ 8431 w 9448"/>
                <a:gd name="T3" fmla="*/ 892 h 1442"/>
                <a:gd name="T4" fmla="*/ 9448 w 9448"/>
                <a:gd name="T5" fmla="*/ 819 h 1442"/>
                <a:gd name="T6" fmla="*/ 8967 w 9448"/>
                <a:gd name="T7" fmla="*/ 1221 h 1442"/>
                <a:gd name="T8" fmla="*/ 8961 w 9448"/>
                <a:gd name="T9" fmla="*/ 1442 h 1442"/>
                <a:gd name="T10" fmla="*/ 8008 w 9448"/>
                <a:gd name="T11" fmla="*/ 529 h 1442"/>
                <a:gd name="T12" fmla="*/ 8008 w 9448"/>
                <a:gd name="T13" fmla="*/ 859 h 1442"/>
                <a:gd name="T14" fmla="*/ 7704 w 9448"/>
                <a:gd name="T15" fmla="*/ 329 h 1442"/>
                <a:gd name="T16" fmla="*/ 7178 w 9448"/>
                <a:gd name="T17" fmla="*/ 1259 h 1442"/>
                <a:gd name="T18" fmla="*/ 6522 w 9448"/>
                <a:gd name="T19" fmla="*/ 329 h 1442"/>
                <a:gd name="T20" fmla="*/ 6987 w 9448"/>
                <a:gd name="T21" fmla="*/ 1205 h 1442"/>
                <a:gd name="T22" fmla="*/ 7483 w 9448"/>
                <a:gd name="T23" fmla="*/ 329 h 1442"/>
                <a:gd name="T24" fmla="*/ 6128 w 9448"/>
                <a:gd name="T25" fmla="*/ 329 h 1442"/>
                <a:gd name="T26" fmla="*/ 6128 w 9448"/>
                <a:gd name="T27" fmla="*/ 556 h 1442"/>
                <a:gd name="T28" fmla="*/ 6343 w 9448"/>
                <a:gd name="T29" fmla="*/ 1174 h 1442"/>
                <a:gd name="T30" fmla="*/ 5822 w 9448"/>
                <a:gd name="T31" fmla="*/ 1105 h 1442"/>
                <a:gd name="T32" fmla="*/ 5694 w 9448"/>
                <a:gd name="T33" fmla="*/ 329 h 1442"/>
                <a:gd name="T34" fmla="*/ 6128 w 9448"/>
                <a:gd name="T35" fmla="*/ 0 h 1442"/>
                <a:gd name="T36" fmla="*/ 4900 w 9448"/>
                <a:gd name="T37" fmla="*/ 492 h 1442"/>
                <a:gd name="T38" fmla="*/ 5559 w 9448"/>
                <a:gd name="T39" fmla="*/ 1419 h 1442"/>
                <a:gd name="T40" fmla="*/ 5092 w 9448"/>
                <a:gd name="T41" fmla="*/ 552 h 1442"/>
                <a:gd name="T42" fmla="*/ 4596 w 9448"/>
                <a:gd name="T43" fmla="*/ 1419 h 1442"/>
                <a:gd name="T44" fmla="*/ 4112 w 9448"/>
                <a:gd name="T45" fmla="*/ 748 h 1442"/>
                <a:gd name="T46" fmla="*/ 3921 w 9448"/>
                <a:gd name="T47" fmla="*/ 1442 h 1442"/>
                <a:gd name="T48" fmla="*/ 3910 w 9448"/>
                <a:gd name="T49" fmla="*/ 306 h 1442"/>
                <a:gd name="T50" fmla="*/ 3700 w 9448"/>
                <a:gd name="T51" fmla="*/ 950 h 1442"/>
                <a:gd name="T52" fmla="*/ 4408 w 9448"/>
                <a:gd name="T53" fmla="*/ 1080 h 1442"/>
                <a:gd name="T54" fmla="*/ 2257 w 9448"/>
                <a:gd name="T55" fmla="*/ 886 h 1442"/>
                <a:gd name="T56" fmla="*/ 3258 w 9448"/>
                <a:gd name="T57" fmla="*/ 717 h 1442"/>
                <a:gd name="T58" fmla="*/ 2568 w 9448"/>
                <a:gd name="T59" fmla="*/ 859 h 1442"/>
                <a:gd name="T60" fmla="*/ 2987 w 9448"/>
                <a:gd name="T61" fmla="*/ 1017 h 1442"/>
                <a:gd name="T62" fmla="*/ 1644 w 9448"/>
                <a:gd name="T63" fmla="*/ 1442 h 1442"/>
                <a:gd name="T64" fmla="*/ 1646 w 9448"/>
                <a:gd name="T65" fmla="*/ 306 h 1442"/>
                <a:gd name="T66" fmla="*/ 1653 w 9448"/>
                <a:gd name="T67" fmla="*/ 542 h 1442"/>
                <a:gd name="T68" fmla="*/ 1655 w 9448"/>
                <a:gd name="T69" fmla="*/ 1213 h 1442"/>
                <a:gd name="T70" fmla="*/ 1644 w 9448"/>
                <a:gd name="T71" fmla="*/ 1442 h 1442"/>
                <a:gd name="T72" fmla="*/ 529 w 9448"/>
                <a:gd name="T73" fmla="*/ 953 h 1442"/>
                <a:gd name="T74" fmla="*/ 450 w 9448"/>
                <a:gd name="T75" fmla="*/ 1230 h 1442"/>
                <a:gd name="T76" fmla="*/ 0 w 9448"/>
                <a:gd name="T77" fmla="*/ 1121 h 1442"/>
                <a:gd name="T78" fmla="*/ 650 w 9448"/>
                <a:gd name="T79" fmla="*/ 752 h 1442"/>
                <a:gd name="T80" fmla="*/ 325 w 9448"/>
                <a:gd name="T81" fmla="*/ 667 h 1442"/>
                <a:gd name="T82" fmla="*/ 954 w 9448"/>
                <a:gd name="T83" fmla="*/ 690 h 1442"/>
                <a:gd name="T84" fmla="*/ 656 w 9448"/>
                <a:gd name="T85" fmla="*/ 1294 h 1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448" h="1442">
                  <a:moveTo>
                    <a:pt x="8744" y="748"/>
                  </a:moveTo>
                  <a:lnTo>
                    <a:pt x="9152" y="748"/>
                  </a:lnTo>
                  <a:cubicBezTo>
                    <a:pt x="9146" y="588"/>
                    <a:pt x="9073" y="519"/>
                    <a:pt x="8952" y="519"/>
                  </a:cubicBezTo>
                  <a:cubicBezTo>
                    <a:pt x="8857" y="519"/>
                    <a:pt x="8769" y="571"/>
                    <a:pt x="8744" y="748"/>
                  </a:cubicBezTo>
                  <a:close/>
                  <a:moveTo>
                    <a:pt x="8961" y="1442"/>
                  </a:moveTo>
                  <a:cubicBezTo>
                    <a:pt x="8646" y="1442"/>
                    <a:pt x="8431" y="1255"/>
                    <a:pt x="8431" y="892"/>
                  </a:cubicBezTo>
                  <a:lnTo>
                    <a:pt x="8431" y="871"/>
                  </a:lnTo>
                  <a:cubicBezTo>
                    <a:pt x="8431" y="507"/>
                    <a:pt x="8659" y="306"/>
                    <a:pt x="8950" y="306"/>
                  </a:cubicBezTo>
                  <a:cubicBezTo>
                    <a:pt x="9221" y="306"/>
                    <a:pt x="9448" y="459"/>
                    <a:pt x="9448" y="819"/>
                  </a:cubicBezTo>
                  <a:lnTo>
                    <a:pt x="9448" y="950"/>
                  </a:lnTo>
                  <a:lnTo>
                    <a:pt x="8740" y="950"/>
                  </a:lnTo>
                  <a:cubicBezTo>
                    <a:pt x="8752" y="1146"/>
                    <a:pt x="8836" y="1221"/>
                    <a:pt x="8967" y="1221"/>
                  </a:cubicBezTo>
                  <a:cubicBezTo>
                    <a:pt x="9084" y="1221"/>
                    <a:pt x="9146" y="1159"/>
                    <a:pt x="9167" y="1080"/>
                  </a:cubicBezTo>
                  <a:lnTo>
                    <a:pt x="9448" y="1080"/>
                  </a:lnTo>
                  <a:cubicBezTo>
                    <a:pt x="9415" y="1286"/>
                    <a:pt x="9246" y="1442"/>
                    <a:pt x="8961" y="1442"/>
                  </a:cubicBezTo>
                  <a:close/>
                  <a:moveTo>
                    <a:pt x="7704" y="329"/>
                  </a:moveTo>
                  <a:lnTo>
                    <a:pt x="8008" y="329"/>
                  </a:lnTo>
                  <a:lnTo>
                    <a:pt x="8008" y="529"/>
                  </a:lnTo>
                  <a:cubicBezTo>
                    <a:pt x="8073" y="383"/>
                    <a:pt x="8175" y="315"/>
                    <a:pt x="8335" y="315"/>
                  </a:cubicBezTo>
                  <a:lnTo>
                    <a:pt x="8335" y="615"/>
                  </a:lnTo>
                  <a:cubicBezTo>
                    <a:pt x="8129" y="615"/>
                    <a:pt x="8008" y="677"/>
                    <a:pt x="8008" y="859"/>
                  </a:cubicBezTo>
                  <a:lnTo>
                    <a:pt x="8008" y="1419"/>
                  </a:lnTo>
                  <a:lnTo>
                    <a:pt x="7704" y="1419"/>
                  </a:lnTo>
                  <a:lnTo>
                    <a:pt x="7704" y="329"/>
                  </a:lnTo>
                  <a:close/>
                  <a:moveTo>
                    <a:pt x="7483" y="1419"/>
                  </a:moveTo>
                  <a:lnTo>
                    <a:pt x="7178" y="1419"/>
                  </a:lnTo>
                  <a:lnTo>
                    <a:pt x="7178" y="1259"/>
                  </a:lnTo>
                  <a:cubicBezTo>
                    <a:pt x="7126" y="1363"/>
                    <a:pt x="7024" y="1442"/>
                    <a:pt x="6862" y="1442"/>
                  </a:cubicBezTo>
                  <a:cubicBezTo>
                    <a:pt x="6666" y="1442"/>
                    <a:pt x="6522" y="1323"/>
                    <a:pt x="6522" y="1067"/>
                  </a:cubicBezTo>
                  <a:lnTo>
                    <a:pt x="6522" y="329"/>
                  </a:lnTo>
                  <a:lnTo>
                    <a:pt x="6828" y="329"/>
                  </a:lnTo>
                  <a:lnTo>
                    <a:pt x="6828" y="1021"/>
                  </a:lnTo>
                  <a:cubicBezTo>
                    <a:pt x="6828" y="1146"/>
                    <a:pt x="6878" y="1205"/>
                    <a:pt x="6987" y="1205"/>
                  </a:cubicBezTo>
                  <a:cubicBezTo>
                    <a:pt x="7093" y="1205"/>
                    <a:pt x="7178" y="1138"/>
                    <a:pt x="7178" y="1003"/>
                  </a:cubicBezTo>
                  <a:lnTo>
                    <a:pt x="7178" y="329"/>
                  </a:lnTo>
                  <a:lnTo>
                    <a:pt x="7483" y="329"/>
                  </a:lnTo>
                  <a:lnTo>
                    <a:pt x="7483" y="1419"/>
                  </a:lnTo>
                  <a:close/>
                  <a:moveTo>
                    <a:pt x="6128" y="0"/>
                  </a:moveTo>
                  <a:lnTo>
                    <a:pt x="6128" y="329"/>
                  </a:lnTo>
                  <a:lnTo>
                    <a:pt x="6336" y="329"/>
                  </a:lnTo>
                  <a:lnTo>
                    <a:pt x="6336" y="556"/>
                  </a:lnTo>
                  <a:lnTo>
                    <a:pt x="6128" y="556"/>
                  </a:lnTo>
                  <a:lnTo>
                    <a:pt x="6128" y="1073"/>
                  </a:lnTo>
                  <a:cubicBezTo>
                    <a:pt x="6128" y="1155"/>
                    <a:pt x="6165" y="1192"/>
                    <a:pt x="6236" y="1192"/>
                  </a:cubicBezTo>
                  <a:cubicBezTo>
                    <a:pt x="6280" y="1192"/>
                    <a:pt x="6313" y="1186"/>
                    <a:pt x="6343" y="1174"/>
                  </a:cubicBezTo>
                  <a:lnTo>
                    <a:pt x="6343" y="1411"/>
                  </a:lnTo>
                  <a:cubicBezTo>
                    <a:pt x="6307" y="1422"/>
                    <a:pt x="6247" y="1434"/>
                    <a:pt x="6172" y="1434"/>
                  </a:cubicBezTo>
                  <a:cubicBezTo>
                    <a:pt x="5934" y="1434"/>
                    <a:pt x="5822" y="1326"/>
                    <a:pt x="5822" y="1105"/>
                  </a:cubicBezTo>
                  <a:lnTo>
                    <a:pt x="5822" y="556"/>
                  </a:lnTo>
                  <a:lnTo>
                    <a:pt x="5694" y="556"/>
                  </a:lnTo>
                  <a:lnTo>
                    <a:pt x="5694" y="329"/>
                  </a:lnTo>
                  <a:lnTo>
                    <a:pt x="5822" y="329"/>
                  </a:lnTo>
                  <a:lnTo>
                    <a:pt x="5822" y="125"/>
                  </a:lnTo>
                  <a:lnTo>
                    <a:pt x="6128" y="0"/>
                  </a:lnTo>
                  <a:close/>
                  <a:moveTo>
                    <a:pt x="4596" y="329"/>
                  </a:moveTo>
                  <a:lnTo>
                    <a:pt x="4900" y="329"/>
                  </a:lnTo>
                  <a:lnTo>
                    <a:pt x="4900" y="492"/>
                  </a:lnTo>
                  <a:cubicBezTo>
                    <a:pt x="4954" y="390"/>
                    <a:pt x="5063" y="306"/>
                    <a:pt x="5230" y="306"/>
                  </a:cubicBezTo>
                  <a:cubicBezTo>
                    <a:pt x="5428" y="306"/>
                    <a:pt x="5559" y="425"/>
                    <a:pt x="5559" y="690"/>
                  </a:cubicBezTo>
                  <a:lnTo>
                    <a:pt x="5559" y="1419"/>
                  </a:lnTo>
                  <a:lnTo>
                    <a:pt x="5255" y="1419"/>
                  </a:lnTo>
                  <a:lnTo>
                    <a:pt x="5255" y="736"/>
                  </a:lnTo>
                  <a:cubicBezTo>
                    <a:pt x="5255" y="609"/>
                    <a:pt x="5202" y="552"/>
                    <a:pt x="5092" y="552"/>
                  </a:cubicBezTo>
                  <a:cubicBezTo>
                    <a:pt x="4986" y="552"/>
                    <a:pt x="4900" y="617"/>
                    <a:pt x="4900" y="755"/>
                  </a:cubicBezTo>
                  <a:lnTo>
                    <a:pt x="4900" y="1419"/>
                  </a:lnTo>
                  <a:lnTo>
                    <a:pt x="4596" y="1419"/>
                  </a:lnTo>
                  <a:lnTo>
                    <a:pt x="4596" y="329"/>
                  </a:lnTo>
                  <a:close/>
                  <a:moveTo>
                    <a:pt x="3704" y="748"/>
                  </a:moveTo>
                  <a:lnTo>
                    <a:pt x="4112" y="748"/>
                  </a:lnTo>
                  <a:cubicBezTo>
                    <a:pt x="4106" y="588"/>
                    <a:pt x="4033" y="519"/>
                    <a:pt x="3912" y="519"/>
                  </a:cubicBezTo>
                  <a:cubicBezTo>
                    <a:pt x="3816" y="519"/>
                    <a:pt x="3729" y="571"/>
                    <a:pt x="3704" y="748"/>
                  </a:cubicBezTo>
                  <a:close/>
                  <a:moveTo>
                    <a:pt x="3921" y="1442"/>
                  </a:moveTo>
                  <a:cubicBezTo>
                    <a:pt x="3606" y="1442"/>
                    <a:pt x="3391" y="1255"/>
                    <a:pt x="3391" y="892"/>
                  </a:cubicBezTo>
                  <a:lnTo>
                    <a:pt x="3391" y="871"/>
                  </a:lnTo>
                  <a:cubicBezTo>
                    <a:pt x="3391" y="507"/>
                    <a:pt x="3618" y="306"/>
                    <a:pt x="3910" y="306"/>
                  </a:cubicBezTo>
                  <a:cubicBezTo>
                    <a:pt x="4181" y="306"/>
                    <a:pt x="4408" y="459"/>
                    <a:pt x="4408" y="819"/>
                  </a:cubicBezTo>
                  <a:lnTo>
                    <a:pt x="4408" y="950"/>
                  </a:lnTo>
                  <a:lnTo>
                    <a:pt x="3700" y="950"/>
                  </a:lnTo>
                  <a:cubicBezTo>
                    <a:pt x="3712" y="1146"/>
                    <a:pt x="3795" y="1221"/>
                    <a:pt x="3927" y="1221"/>
                  </a:cubicBezTo>
                  <a:cubicBezTo>
                    <a:pt x="4043" y="1221"/>
                    <a:pt x="4106" y="1159"/>
                    <a:pt x="4127" y="1080"/>
                  </a:cubicBezTo>
                  <a:lnTo>
                    <a:pt x="4408" y="1080"/>
                  </a:lnTo>
                  <a:cubicBezTo>
                    <a:pt x="4375" y="1286"/>
                    <a:pt x="4206" y="1442"/>
                    <a:pt x="3921" y="1442"/>
                  </a:cubicBezTo>
                  <a:close/>
                  <a:moveTo>
                    <a:pt x="2778" y="1442"/>
                  </a:moveTo>
                  <a:cubicBezTo>
                    <a:pt x="2476" y="1442"/>
                    <a:pt x="2257" y="1255"/>
                    <a:pt x="2257" y="886"/>
                  </a:cubicBezTo>
                  <a:lnTo>
                    <a:pt x="2257" y="871"/>
                  </a:lnTo>
                  <a:cubicBezTo>
                    <a:pt x="2257" y="502"/>
                    <a:pt x="2491" y="306"/>
                    <a:pt x="2780" y="306"/>
                  </a:cubicBezTo>
                  <a:cubicBezTo>
                    <a:pt x="3028" y="306"/>
                    <a:pt x="3233" y="432"/>
                    <a:pt x="3258" y="717"/>
                  </a:cubicBezTo>
                  <a:lnTo>
                    <a:pt x="2966" y="717"/>
                  </a:lnTo>
                  <a:cubicBezTo>
                    <a:pt x="2947" y="611"/>
                    <a:pt x="2893" y="542"/>
                    <a:pt x="2787" y="542"/>
                  </a:cubicBezTo>
                  <a:cubicBezTo>
                    <a:pt x="2657" y="542"/>
                    <a:pt x="2568" y="644"/>
                    <a:pt x="2568" y="859"/>
                  </a:cubicBezTo>
                  <a:lnTo>
                    <a:pt x="2568" y="892"/>
                  </a:lnTo>
                  <a:cubicBezTo>
                    <a:pt x="2568" y="1113"/>
                    <a:pt x="2647" y="1213"/>
                    <a:pt x="2789" y="1213"/>
                  </a:cubicBezTo>
                  <a:cubicBezTo>
                    <a:pt x="2893" y="1213"/>
                    <a:pt x="2970" y="1136"/>
                    <a:pt x="2987" y="1017"/>
                  </a:cubicBezTo>
                  <a:lnTo>
                    <a:pt x="3264" y="1017"/>
                  </a:lnTo>
                  <a:cubicBezTo>
                    <a:pt x="3243" y="1265"/>
                    <a:pt x="3074" y="1442"/>
                    <a:pt x="2778" y="1442"/>
                  </a:cubicBezTo>
                  <a:close/>
                  <a:moveTo>
                    <a:pt x="1644" y="1442"/>
                  </a:moveTo>
                  <a:cubicBezTo>
                    <a:pt x="1342" y="1442"/>
                    <a:pt x="1123" y="1255"/>
                    <a:pt x="1123" y="886"/>
                  </a:cubicBezTo>
                  <a:lnTo>
                    <a:pt x="1123" y="871"/>
                  </a:lnTo>
                  <a:cubicBezTo>
                    <a:pt x="1123" y="502"/>
                    <a:pt x="1357" y="306"/>
                    <a:pt x="1646" y="306"/>
                  </a:cubicBezTo>
                  <a:cubicBezTo>
                    <a:pt x="1894" y="306"/>
                    <a:pt x="2099" y="432"/>
                    <a:pt x="2124" y="717"/>
                  </a:cubicBezTo>
                  <a:lnTo>
                    <a:pt x="1832" y="717"/>
                  </a:lnTo>
                  <a:cubicBezTo>
                    <a:pt x="1813" y="611"/>
                    <a:pt x="1759" y="542"/>
                    <a:pt x="1653" y="542"/>
                  </a:cubicBezTo>
                  <a:cubicBezTo>
                    <a:pt x="1523" y="542"/>
                    <a:pt x="1434" y="644"/>
                    <a:pt x="1434" y="859"/>
                  </a:cubicBezTo>
                  <a:lnTo>
                    <a:pt x="1434" y="892"/>
                  </a:lnTo>
                  <a:cubicBezTo>
                    <a:pt x="1434" y="1113"/>
                    <a:pt x="1513" y="1213"/>
                    <a:pt x="1655" y="1213"/>
                  </a:cubicBezTo>
                  <a:cubicBezTo>
                    <a:pt x="1759" y="1213"/>
                    <a:pt x="1836" y="1136"/>
                    <a:pt x="1853" y="1017"/>
                  </a:cubicBezTo>
                  <a:lnTo>
                    <a:pt x="2130" y="1017"/>
                  </a:lnTo>
                  <a:cubicBezTo>
                    <a:pt x="2109" y="1265"/>
                    <a:pt x="1940" y="1442"/>
                    <a:pt x="1644" y="1442"/>
                  </a:cubicBezTo>
                  <a:close/>
                  <a:moveTo>
                    <a:pt x="650" y="1057"/>
                  </a:moveTo>
                  <a:lnTo>
                    <a:pt x="650" y="953"/>
                  </a:lnTo>
                  <a:lnTo>
                    <a:pt x="529" y="953"/>
                  </a:lnTo>
                  <a:cubicBezTo>
                    <a:pt x="379" y="953"/>
                    <a:pt x="302" y="994"/>
                    <a:pt x="302" y="1092"/>
                  </a:cubicBezTo>
                  <a:lnTo>
                    <a:pt x="302" y="1103"/>
                  </a:lnTo>
                  <a:cubicBezTo>
                    <a:pt x="302" y="1178"/>
                    <a:pt x="348" y="1230"/>
                    <a:pt x="450" y="1230"/>
                  </a:cubicBezTo>
                  <a:cubicBezTo>
                    <a:pt x="554" y="1230"/>
                    <a:pt x="650" y="1171"/>
                    <a:pt x="650" y="1057"/>
                  </a:cubicBezTo>
                  <a:close/>
                  <a:moveTo>
                    <a:pt x="358" y="1442"/>
                  </a:moveTo>
                  <a:cubicBezTo>
                    <a:pt x="162" y="1442"/>
                    <a:pt x="0" y="1342"/>
                    <a:pt x="0" y="1121"/>
                  </a:cubicBezTo>
                  <a:lnTo>
                    <a:pt x="0" y="1109"/>
                  </a:lnTo>
                  <a:cubicBezTo>
                    <a:pt x="0" y="840"/>
                    <a:pt x="233" y="752"/>
                    <a:pt x="514" y="752"/>
                  </a:cubicBezTo>
                  <a:lnTo>
                    <a:pt x="650" y="752"/>
                  </a:lnTo>
                  <a:lnTo>
                    <a:pt x="650" y="700"/>
                  </a:lnTo>
                  <a:cubicBezTo>
                    <a:pt x="650" y="592"/>
                    <a:pt x="602" y="525"/>
                    <a:pt x="489" y="525"/>
                  </a:cubicBezTo>
                  <a:cubicBezTo>
                    <a:pt x="387" y="525"/>
                    <a:pt x="333" y="584"/>
                    <a:pt x="325" y="667"/>
                  </a:cubicBezTo>
                  <a:lnTo>
                    <a:pt x="33" y="667"/>
                  </a:lnTo>
                  <a:cubicBezTo>
                    <a:pt x="54" y="425"/>
                    <a:pt x="246" y="306"/>
                    <a:pt x="504" y="306"/>
                  </a:cubicBezTo>
                  <a:cubicBezTo>
                    <a:pt x="767" y="306"/>
                    <a:pt x="954" y="419"/>
                    <a:pt x="954" y="690"/>
                  </a:cubicBezTo>
                  <a:lnTo>
                    <a:pt x="954" y="1419"/>
                  </a:lnTo>
                  <a:lnTo>
                    <a:pt x="656" y="1419"/>
                  </a:lnTo>
                  <a:lnTo>
                    <a:pt x="656" y="1294"/>
                  </a:lnTo>
                  <a:cubicBezTo>
                    <a:pt x="604" y="1374"/>
                    <a:pt x="504" y="1442"/>
                    <a:pt x="358" y="1442"/>
                  </a:cubicBez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12947355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Title: White6 Acquisition+Image">
    <p:bg>
      <p:bgRef idx="1001">
        <a:schemeClr val="bg1"/>
      </p:bgRef>
    </p:bg>
    <p:spTree>
      <p:nvGrpSpPr>
        <p:cNvPr id="1" name=""/>
        <p:cNvGrpSpPr/>
        <p:nvPr/>
      </p:nvGrpSpPr>
      <p:grpSpPr>
        <a:xfrm>
          <a:off x="0" y="0"/>
          <a:ext cx="0" cy="0"/>
          <a:chOff x="0" y="0"/>
          <a:chExt cx="0" cy="0"/>
        </a:xfrm>
      </p:grpSpPr>
      <p:sp>
        <p:nvSpPr>
          <p:cNvPr id="13" name="Picture Placeholder 8">
            <a:extLst>
              <a:ext uri="{FF2B5EF4-FFF2-40B4-BE49-F238E27FC236}">
                <a16:creationId xmlns:a16="http://schemas.microsoft.com/office/drawing/2014/main" id="{38B557E5-FD3E-49D7-8F2D-F2CFBA8CA182}"/>
              </a:ext>
            </a:extLst>
          </p:cNvPr>
          <p:cNvSpPr>
            <a:spLocks noGrp="1"/>
          </p:cNvSpPr>
          <p:nvPr>
            <p:ph type="pic" sz="quarter" idx="10" hasCustomPrompt="1"/>
          </p:nvPr>
        </p:nvSpPr>
        <p:spPr>
          <a:xfrm>
            <a:off x="-7620" y="-9144"/>
            <a:ext cx="12207240" cy="6876288"/>
          </a:xfrm>
        </p:spPr>
        <p:txBody>
          <a:bodyPr lIns="0" tIns="182880"/>
          <a:lstStyle>
            <a:lvl1pPr algn="ctr">
              <a:buNone/>
              <a:defRPr/>
            </a:lvl1pPr>
          </a:lstStyle>
          <a:p>
            <a:r>
              <a:rPr lang="en-GB"/>
              <a:t>Drag picture to placeholder or click icon to add, then send to back.</a:t>
            </a:r>
            <a:endParaRPr lang="en-US"/>
          </a:p>
        </p:txBody>
      </p:sp>
      <p:sp>
        <p:nvSpPr>
          <p:cNvPr id="19" name="TextBox 18">
            <a:extLst>
              <a:ext uri="{FF2B5EF4-FFF2-40B4-BE49-F238E27FC236}">
                <a16:creationId xmlns:a16="http://schemas.microsoft.com/office/drawing/2014/main" id="{827161CB-9748-47B4-8746-547E8A915299}"/>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tx2"/>
                </a:solidFill>
                <a:effectLst/>
                <a:uLnTx/>
                <a:uFillTx/>
              </a:rPr>
              <a:t>Go to Brand Space for more cover options</a:t>
            </a:r>
            <a:endParaRPr kumimoji="0" lang="en-US" sz="800" b="0" i="0" u="none" strike="noStrike" kern="0" cap="none" spc="0" normalizeH="0" baseline="0" noProof="0">
              <a:ln>
                <a:noFill/>
              </a:ln>
              <a:solidFill>
                <a:schemeClr val="tx2"/>
              </a:solidFill>
              <a:effectLst/>
              <a:uLnTx/>
              <a:uFillTx/>
            </a:endParaRPr>
          </a:p>
        </p:txBody>
      </p:sp>
      <p:sp>
        <p:nvSpPr>
          <p:cNvPr id="31" name="Title 1">
            <a:extLst>
              <a:ext uri="{FF2B5EF4-FFF2-40B4-BE49-F238E27FC236}">
                <a16:creationId xmlns:a16="http://schemas.microsoft.com/office/drawing/2014/main" id="{1C428014-9969-4841-B19D-25CB7221F2FF}"/>
              </a:ext>
            </a:extLst>
          </p:cNvPr>
          <p:cNvSpPr>
            <a:spLocks noGrp="1"/>
          </p:cNvSpPr>
          <p:nvPr>
            <p:ph type="ctrTitle" hasCustomPrompt="1"/>
          </p:nvPr>
        </p:nvSpPr>
        <p:spPr bwMode="black">
          <a:xfrm>
            <a:off x="381001" y="384048"/>
            <a:ext cx="5715000" cy="2478024"/>
          </a:xfrm>
        </p:spPr>
        <p:txBody>
          <a:bodyPr anchor="b"/>
          <a:lstStyle>
            <a:lvl1pPr algn="l">
              <a:lnSpc>
                <a:spcPct val="90000"/>
              </a:lnSpc>
              <a:defRPr sz="4800">
                <a:solidFill>
                  <a:schemeClr val="tx1"/>
                </a:solidFill>
              </a:defRPr>
            </a:lvl1pPr>
          </a:lstStyle>
          <a:p>
            <a:r>
              <a:rPr lang="en-US"/>
              <a:t>Place presentation title here 48pt</a:t>
            </a:r>
          </a:p>
        </p:txBody>
      </p:sp>
      <p:sp>
        <p:nvSpPr>
          <p:cNvPr id="32" name="Subtitle 2">
            <a:extLst>
              <a:ext uri="{FF2B5EF4-FFF2-40B4-BE49-F238E27FC236}">
                <a16:creationId xmlns:a16="http://schemas.microsoft.com/office/drawing/2014/main" id="{6D52D49F-987F-4EF2-8666-9805763F686A}"/>
              </a:ext>
            </a:extLst>
          </p:cNvPr>
          <p:cNvSpPr>
            <a:spLocks noGrp="1"/>
          </p:cNvSpPr>
          <p:nvPr>
            <p:ph type="subTitle" idx="1" hasCustomPrompt="1"/>
          </p:nvPr>
        </p:nvSpPr>
        <p:spPr bwMode="black">
          <a:xfrm>
            <a:off x="381001" y="3108960"/>
            <a:ext cx="4301168" cy="1092845"/>
          </a:xfrm>
        </p:spPr>
        <p:txBody>
          <a:bodyPr/>
          <a:lstStyle>
            <a:lvl1pPr marL="0" indent="0" algn="l">
              <a:lnSpc>
                <a:spcPct val="90000"/>
              </a:lnSpc>
              <a:spcAft>
                <a:spcPts val="0"/>
              </a:spcAft>
              <a:buNone/>
              <a:defRPr sz="2400" b="0" i="0" spc="0">
                <a:solidFill>
                  <a:schemeClr val="tx1"/>
                </a:solidFill>
                <a:latin typeface="GT Sectra Fine Rg" panose="000005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lvl="0" indent="0" algn="l" defTabSz="914400" rtl="0" eaLnBrk="1" latinLnBrk="0" hangingPunct="1">
              <a:lnSpc>
                <a:spcPct val="100000"/>
              </a:lnSpc>
              <a:spcBef>
                <a:spcPts val="0"/>
              </a:spcBef>
              <a:spcAft>
                <a:spcPts val="0"/>
              </a:spcAft>
              <a:buFont typeface="Graphik" panose="020B0604020202020204" pitchFamily="34" charset="0"/>
              <a:buNone/>
            </a:pPr>
            <a:r>
              <a:rPr lang="en-US"/>
              <a:t>Place subtitle here in GT Sectra Fine </a:t>
            </a:r>
            <a:r>
              <a:rPr lang="en-US" err="1"/>
              <a:t>Rg</a:t>
            </a:r>
            <a:r>
              <a:rPr lang="en-US"/>
              <a:t> 24pt</a:t>
            </a:r>
          </a:p>
        </p:txBody>
      </p:sp>
      <p:sp>
        <p:nvSpPr>
          <p:cNvPr id="33" name="Text Placeholder 16">
            <a:extLst>
              <a:ext uri="{FF2B5EF4-FFF2-40B4-BE49-F238E27FC236}">
                <a16:creationId xmlns:a16="http://schemas.microsoft.com/office/drawing/2014/main" id="{784963B7-4AB8-4BD6-B942-182C4FFFB2B7}"/>
              </a:ext>
            </a:extLst>
          </p:cNvPr>
          <p:cNvSpPr>
            <a:spLocks noGrp="1"/>
          </p:cNvSpPr>
          <p:nvPr>
            <p:ph type="body" sz="quarter" idx="12" hasCustomPrompt="1"/>
          </p:nvPr>
        </p:nvSpPr>
        <p:spPr bwMode="black">
          <a:xfrm>
            <a:off x="381001" y="4434840"/>
            <a:ext cx="3253153" cy="530687"/>
          </a:xfrm>
        </p:spPr>
        <p:txBody>
          <a:bodyPr/>
          <a:lstStyle>
            <a:lvl1pPr marL="0" indent="0" algn="l"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34" name="Date Placeholder 10">
            <a:extLst>
              <a:ext uri="{FF2B5EF4-FFF2-40B4-BE49-F238E27FC236}">
                <a16:creationId xmlns:a16="http://schemas.microsoft.com/office/drawing/2014/main" id="{7722ECA6-F4B8-4408-987A-6078074CB32A}"/>
              </a:ext>
            </a:extLst>
          </p:cNvPr>
          <p:cNvSpPr>
            <a:spLocks noGrp="1"/>
          </p:cNvSpPr>
          <p:nvPr>
            <p:ph type="dt" sz="half" idx="2"/>
          </p:nvPr>
        </p:nvSpPr>
        <p:spPr bwMode="black">
          <a:xfrm>
            <a:off x="381001" y="4206240"/>
            <a:ext cx="3253153" cy="245276"/>
          </a:xfrm>
          <a:prstGeom prst="rect">
            <a:avLst/>
          </a:prstGeom>
        </p:spPr>
        <p:txBody>
          <a:bodyPr vert="horz" lIns="0" tIns="0" rIns="0" bIns="0" rtlCol="0" anchor="t"/>
          <a:lstStyle>
            <a:lvl1pPr marL="0" algn="l" defTabSz="914400" rtl="0" eaLnBrk="1" latinLnBrk="0" hangingPunct="1">
              <a:defRPr lang="en-US" sz="1400" b="1" kern="1200" smtClean="0">
                <a:solidFill>
                  <a:schemeClr val="tx1"/>
                </a:solidFill>
                <a:latin typeface="+mn-lt"/>
                <a:ea typeface="+mn-ea"/>
                <a:cs typeface="+mn-cs"/>
              </a:defRPr>
            </a:lvl1pPr>
          </a:lstStyle>
          <a:p>
            <a:endParaRPr lang="en-US"/>
          </a:p>
        </p:txBody>
      </p:sp>
      <p:sp>
        <p:nvSpPr>
          <p:cNvPr id="11" name="Picture Placeholder 11" descr="Image placeholder for client logo">
            <a:extLst>
              <a:ext uri="{FF2B5EF4-FFF2-40B4-BE49-F238E27FC236}">
                <a16:creationId xmlns:a16="http://schemas.microsoft.com/office/drawing/2014/main" id="{FFB79963-9269-41F8-B968-34FCB68C87FA}"/>
              </a:ext>
            </a:extLst>
          </p:cNvPr>
          <p:cNvSpPr>
            <a:spLocks noGrp="1"/>
          </p:cNvSpPr>
          <p:nvPr>
            <p:ph type="pic" sz="quarter" idx="13" hasCustomPrompt="1"/>
          </p:nvPr>
        </p:nvSpPr>
        <p:spPr>
          <a:xfrm>
            <a:off x="9926766" y="5326815"/>
            <a:ext cx="1884233" cy="985085"/>
          </a:xfrm>
        </p:spPr>
        <p:txBody>
          <a:bodyPr anchor="ctr"/>
          <a:lstStyle>
            <a:lvl1pPr algn="ctr">
              <a:buNone/>
              <a:defRPr sz="1400"/>
            </a:lvl1pPr>
          </a:lstStyle>
          <a:p>
            <a:r>
              <a:rPr lang="en-GB"/>
              <a:t>Add client logo</a:t>
            </a:r>
            <a:endParaRPr lang="en-US"/>
          </a:p>
        </p:txBody>
      </p:sp>
      <p:grpSp>
        <p:nvGrpSpPr>
          <p:cNvPr id="10" name="Logo_BL" descr="Accenture logo in black and purple">
            <a:extLst>
              <a:ext uri="{FF2B5EF4-FFF2-40B4-BE49-F238E27FC236}">
                <a16:creationId xmlns:a16="http://schemas.microsoft.com/office/drawing/2014/main" id="{854C139D-5D17-4D1A-87BD-07B345E2E515}"/>
              </a:ext>
            </a:extLst>
          </p:cNvPr>
          <p:cNvGrpSpPr>
            <a:grpSpLocks noChangeAspect="1"/>
          </p:cNvGrpSpPr>
          <p:nvPr userDrawn="1"/>
        </p:nvGrpSpPr>
        <p:grpSpPr bwMode="auto">
          <a:xfrm>
            <a:off x="381001" y="5815543"/>
            <a:ext cx="1883664" cy="496357"/>
            <a:chOff x="2387" y="1701"/>
            <a:chExt cx="4535" cy="1195"/>
          </a:xfrm>
        </p:grpSpPr>
        <p:sp>
          <p:nvSpPr>
            <p:cNvPr id="14" name="Freeform 5">
              <a:extLst>
                <a:ext uri="{FF2B5EF4-FFF2-40B4-BE49-F238E27FC236}">
                  <a16:creationId xmlns:a16="http://schemas.microsoft.com/office/drawing/2014/main" id="{6073E091-2A74-4D4D-8C42-D39E8FD65A08}"/>
                </a:ext>
              </a:extLst>
            </p:cNvPr>
            <p:cNvSpPr>
              <a:spLocks/>
            </p:cNvSpPr>
            <p:nvPr userDrawn="1"/>
          </p:nvSpPr>
          <p:spPr bwMode="auto">
            <a:xfrm>
              <a:off x="5030" y="1701"/>
              <a:ext cx="447" cy="473"/>
            </a:xfrm>
            <a:custGeom>
              <a:avLst/>
              <a:gdLst>
                <a:gd name="T0" fmla="*/ 0 w 931"/>
                <a:gd name="T1" fmla="*/ 696 h 985"/>
                <a:gd name="T2" fmla="*/ 544 w 931"/>
                <a:gd name="T3" fmla="*/ 494 h 985"/>
                <a:gd name="T4" fmla="*/ 0 w 931"/>
                <a:gd name="T5" fmla="*/ 281 h 985"/>
                <a:gd name="T6" fmla="*/ 0 w 931"/>
                <a:gd name="T7" fmla="*/ 0 h 985"/>
                <a:gd name="T8" fmla="*/ 931 w 931"/>
                <a:gd name="T9" fmla="*/ 375 h 985"/>
                <a:gd name="T10" fmla="*/ 931 w 931"/>
                <a:gd name="T11" fmla="*/ 608 h 985"/>
                <a:gd name="T12" fmla="*/ 0 w 931"/>
                <a:gd name="T13" fmla="*/ 985 h 985"/>
                <a:gd name="T14" fmla="*/ 0 w 931"/>
                <a:gd name="T15" fmla="*/ 696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1" h="985">
                  <a:moveTo>
                    <a:pt x="0" y="696"/>
                  </a:moveTo>
                  <a:lnTo>
                    <a:pt x="544" y="494"/>
                  </a:lnTo>
                  <a:lnTo>
                    <a:pt x="0" y="281"/>
                  </a:lnTo>
                  <a:lnTo>
                    <a:pt x="0" y="0"/>
                  </a:lnTo>
                  <a:lnTo>
                    <a:pt x="931" y="375"/>
                  </a:lnTo>
                  <a:lnTo>
                    <a:pt x="931" y="608"/>
                  </a:lnTo>
                  <a:lnTo>
                    <a:pt x="0" y="985"/>
                  </a:lnTo>
                  <a:lnTo>
                    <a:pt x="0" y="696"/>
                  </a:lnTo>
                  <a:close/>
                </a:path>
              </a:pathLst>
            </a:custGeom>
            <a:solidFill>
              <a:srgbClr val="A1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6">
              <a:extLst>
                <a:ext uri="{FF2B5EF4-FFF2-40B4-BE49-F238E27FC236}">
                  <a16:creationId xmlns:a16="http://schemas.microsoft.com/office/drawing/2014/main" id="{4DB984E3-DACF-4D7C-B5E4-08F21BF13867}"/>
                </a:ext>
              </a:extLst>
            </p:cNvPr>
            <p:cNvSpPr>
              <a:spLocks noEditPoints="1"/>
            </p:cNvSpPr>
            <p:nvPr userDrawn="1"/>
          </p:nvSpPr>
          <p:spPr bwMode="auto">
            <a:xfrm>
              <a:off x="2387" y="2204"/>
              <a:ext cx="4535" cy="692"/>
            </a:xfrm>
            <a:custGeom>
              <a:avLst/>
              <a:gdLst>
                <a:gd name="T0" fmla="*/ 8952 w 9448"/>
                <a:gd name="T1" fmla="*/ 519 h 1442"/>
                <a:gd name="T2" fmla="*/ 8431 w 9448"/>
                <a:gd name="T3" fmla="*/ 892 h 1442"/>
                <a:gd name="T4" fmla="*/ 9448 w 9448"/>
                <a:gd name="T5" fmla="*/ 819 h 1442"/>
                <a:gd name="T6" fmla="*/ 8967 w 9448"/>
                <a:gd name="T7" fmla="*/ 1221 h 1442"/>
                <a:gd name="T8" fmla="*/ 8961 w 9448"/>
                <a:gd name="T9" fmla="*/ 1442 h 1442"/>
                <a:gd name="T10" fmla="*/ 8008 w 9448"/>
                <a:gd name="T11" fmla="*/ 529 h 1442"/>
                <a:gd name="T12" fmla="*/ 8008 w 9448"/>
                <a:gd name="T13" fmla="*/ 859 h 1442"/>
                <a:gd name="T14" fmla="*/ 7704 w 9448"/>
                <a:gd name="T15" fmla="*/ 329 h 1442"/>
                <a:gd name="T16" fmla="*/ 7178 w 9448"/>
                <a:gd name="T17" fmla="*/ 1259 h 1442"/>
                <a:gd name="T18" fmla="*/ 6522 w 9448"/>
                <a:gd name="T19" fmla="*/ 329 h 1442"/>
                <a:gd name="T20" fmla="*/ 6987 w 9448"/>
                <a:gd name="T21" fmla="*/ 1205 h 1442"/>
                <a:gd name="T22" fmla="*/ 7483 w 9448"/>
                <a:gd name="T23" fmla="*/ 329 h 1442"/>
                <a:gd name="T24" fmla="*/ 6128 w 9448"/>
                <a:gd name="T25" fmla="*/ 329 h 1442"/>
                <a:gd name="T26" fmla="*/ 6128 w 9448"/>
                <a:gd name="T27" fmla="*/ 556 h 1442"/>
                <a:gd name="T28" fmla="*/ 6343 w 9448"/>
                <a:gd name="T29" fmla="*/ 1174 h 1442"/>
                <a:gd name="T30" fmla="*/ 5822 w 9448"/>
                <a:gd name="T31" fmla="*/ 1105 h 1442"/>
                <a:gd name="T32" fmla="*/ 5694 w 9448"/>
                <a:gd name="T33" fmla="*/ 329 h 1442"/>
                <a:gd name="T34" fmla="*/ 6128 w 9448"/>
                <a:gd name="T35" fmla="*/ 0 h 1442"/>
                <a:gd name="T36" fmla="*/ 4900 w 9448"/>
                <a:gd name="T37" fmla="*/ 492 h 1442"/>
                <a:gd name="T38" fmla="*/ 5559 w 9448"/>
                <a:gd name="T39" fmla="*/ 1419 h 1442"/>
                <a:gd name="T40" fmla="*/ 5092 w 9448"/>
                <a:gd name="T41" fmla="*/ 552 h 1442"/>
                <a:gd name="T42" fmla="*/ 4596 w 9448"/>
                <a:gd name="T43" fmla="*/ 1419 h 1442"/>
                <a:gd name="T44" fmla="*/ 4112 w 9448"/>
                <a:gd name="T45" fmla="*/ 748 h 1442"/>
                <a:gd name="T46" fmla="*/ 3921 w 9448"/>
                <a:gd name="T47" fmla="*/ 1442 h 1442"/>
                <a:gd name="T48" fmla="*/ 3910 w 9448"/>
                <a:gd name="T49" fmla="*/ 306 h 1442"/>
                <a:gd name="T50" fmla="*/ 3700 w 9448"/>
                <a:gd name="T51" fmla="*/ 950 h 1442"/>
                <a:gd name="T52" fmla="*/ 4408 w 9448"/>
                <a:gd name="T53" fmla="*/ 1080 h 1442"/>
                <a:gd name="T54" fmla="*/ 2257 w 9448"/>
                <a:gd name="T55" fmla="*/ 886 h 1442"/>
                <a:gd name="T56" fmla="*/ 3258 w 9448"/>
                <a:gd name="T57" fmla="*/ 717 h 1442"/>
                <a:gd name="T58" fmla="*/ 2568 w 9448"/>
                <a:gd name="T59" fmla="*/ 859 h 1442"/>
                <a:gd name="T60" fmla="*/ 2987 w 9448"/>
                <a:gd name="T61" fmla="*/ 1017 h 1442"/>
                <a:gd name="T62" fmla="*/ 1644 w 9448"/>
                <a:gd name="T63" fmla="*/ 1442 h 1442"/>
                <a:gd name="T64" fmla="*/ 1646 w 9448"/>
                <a:gd name="T65" fmla="*/ 306 h 1442"/>
                <a:gd name="T66" fmla="*/ 1653 w 9448"/>
                <a:gd name="T67" fmla="*/ 542 h 1442"/>
                <a:gd name="T68" fmla="*/ 1655 w 9448"/>
                <a:gd name="T69" fmla="*/ 1213 h 1442"/>
                <a:gd name="T70" fmla="*/ 1644 w 9448"/>
                <a:gd name="T71" fmla="*/ 1442 h 1442"/>
                <a:gd name="T72" fmla="*/ 529 w 9448"/>
                <a:gd name="T73" fmla="*/ 953 h 1442"/>
                <a:gd name="T74" fmla="*/ 450 w 9448"/>
                <a:gd name="T75" fmla="*/ 1230 h 1442"/>
                <a:gd name="T76" fmla="*/ 0 w 9448"/>
                <a:gd name="T77" fmla="*/ 1121 h 1442"/>
                <a:gd name="T78" fmla="*/ 650 w 9448"/>
                <a:gd name="T79" fmla="*/ 752 h 1442"/>
                <a:gd name="T80" fmla="*/ 325 w 9448"/>
                <a:gd name="T81" fmla="*/ 667 h 1442"/>
                <a:gd name="T82" fmla="*/ 954 w 9448"/>
                <a:gd name="T83" fmla="*/ 690 h 1442"/>
                <a:gd name="T84" fmla="*/ 656 w 9448"/>
                <a:gd name="T85" fmla="*/ 1294 h 1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448" h="1442">
                  <a:moveTo>
                    <a:pt x="8744" y="748"/>
                  </a:moveTo>
                  <a:lnTo>
                    <a:pt x="9152" y="748"/>
                  </a:lnTo>
                  <a:cubicBezTo>
                    <a:pt x="9146" y="588"/>
                    <a:pt x="9073" y="519"/>
                    <a:pt x="8952" y="519"/>
                  </a:cubicBezTo>
                  <a:cubicBezTo>
                    <a:pt x="8857" y="519"/>
                    <a:pt x="8769" y="571"/>
                    <a:pt x="8744" y="748"/>
                  </a:cubicBezTo>
                  <a:close/>
                  <a:moveTo>
                    <a:pt x="8961" y="1442"/>
                  </a:moveTo>
                  <a:cubicBezTo>
                    <a:pt x="8646" y="1442"/>
                    <a:pt x="8431" y="1255"/>
                    <a:pt x="8431" y="892"/>
                  </a:cubicBezTo>
                  <a:lnTo>
                    <a:pt x="8431" y="871"/>
                  </a:lnTo>
                  <a:cubicBezTo>
                    <a:pt x="8431" y="507"/>
                    <a:pt x="8659" y="306"/>
                    <a:pt x="8950" y="306"/>
                  </a:cubicBezTo>
                  <a:cubicBezTo>
                    <a:pt x="9221" y="306"/>
                    <a:pt x="9448" y="459"/>
                    <a:pt x="9448" y="819"/>
                  </a:cubicBezTo>
                  <a:lnTo>
                    <a:pt x="9448" y="950"/>
                  </a:lnTo>
                  <a:lnTo>
                    <a:pt x="8740" y="950"/>
                  </a:lnTo>
                  <a:cubicBezTo>
                    <a:pt x="8752" y="1146"/>
                    <a:pt x="8836" y="1221"/>
                    <a:pt x="8967" y="1221"/>
                  </a:cubicBezTo>
                  <a:cubicBezTo>
                    <a:pt x="9084" y="1221"/>
                    <a:pt x="9146" y="1159"/>
                    <a:pt x="9167" y="1080"/>
                  </a:cubicBezTo>
                  <a:lnTo>
                    <a:pt x="9448" y="1080"/>
                  </a:lnTo>
                  <a:cubicBezTo>
                    <a:pt x="9415" y="1286"/>
                    <a:pt x="9246" y="1442"/>
                    <a:pt x="8961" y="1442"/>
                  </a:cubicBezTo>
                  <a:close/>
                  <a:moveTo>
                    <a:pt x="7704" y="329"/>
                  </a:moveTo>
                  <a:lnTo>
                    <a:pt x="8008" y="329"/>
                  </a:lnTo>
                  <a:lnTo>
                    <a:pt x="8008" y="529"/>
                  </a:lnTo>
                  <a:cubicBezTo>
                    <a:pt x="8073" y="383"/>
                    <a:pt x="8175" y="315"/>
                    <a:pt x="8335" y="315"/>
                  </a:cubicBezTo>
                  <a:lnTo>
                    <a:pt x="8335" y="615"/>
                  </a:lnTo>
                  <a:cubicBezTo>
                    <a:pt x="8129" y="615"/>
                    <a:pt x="8008" y="677"/>
                    <a:pt x="8008" y="859"/>
                  </a:cubicBezTo>
                  <a:lnTo>
                    <a:pt x="8008" y="1419"/>
                  </a:lnTo>
                  <a:lnTo>
                    <a:pt x="7704" y="1419"/>
                  </a:lnTo>
                  <a:lnTo>
                    <a:pt x="7704" y="329"/>
                  </a:lnTo>
                  <a:close/>
                  <a:moveTo>
                    <a:pt x="7483" y="1419"/>
                  </a:moveTo>
                  <a:lnTo>
                    <a:pt x="7178" y="1419"/>
                  </a:lnTo>
                  <a:lnTo>
                    <a:pt x="7178" y="1259"/>
                  </a:lnTo>
                  <a:cubicBezTo>
                    <a:pt x="7126" y="1363"/>
                    <a:pt x="7024" y="1442"/>
                    <a:pt x="6862" y="1442"/>
                  </a:cubicBezTo>
                  <a:cubicBezTo>
                    <a:pt x="6666" y="1442"/>
                    <a:pt x="6522" y="1323"/>
                    <a:pt x="6522" y="1067"/>
                  </a:cubicBezTo>
                  <a:lnTo>
                    <a:pt x="6522" y="329"/>
                  </a:lnTo>
                  <a:lnTo>
                    <a:pt x="6828" y="329"/>
                  </a:lnTo>
                  <a:lnTo>
                    <a:pt x="6828" y="1021"/>
                  </a:lnTo>
                  <a:cubicBezTo>
                    <a:pt x="6828" y="1146"/>
                    <a:pt x="6878" y="1205"/>
                    <a:pt x="6987" y="1205"/>
                  </a:cubicBezTo>
                  <a:cubicBezTo>
                    <a:pt x="7093" y="1205"/>
                    <a:pt x="7178" y="1138"/>
                    <a:pt x="7178" y="1003"/>
                  </a:cubicBezTo>
                  <a:lnTo>
                    <a:pt x="7178" y="329"/>
                  </a:lnTo>
                  <a:lnTo>
                    <a:pt x="7483" y="329"/>
                  </a:lnTo>
                  <a:lnTo>
                    <a:pt x="7483" y="1419"/>
                  </a:lnTo>
                  <a:close/>
                  <a:moveTo>
                    <a:pt x="6128" y="0"/>
                  </a:moveTo>
                  <a:lnTo>
                    <a:pt x="6128" y="329"/>
                  </a:lnTo>
                  <a:lnTo>
                    <a:pt x="6336" y="329"/>
                  </a:lnTo>
                  <a:lnTo>
                    <a:pt x="6336" y="556"/>
                  </a:lnTo>
                  <a:lnTo>
                    <a:pt x="6128" y="556"/>
                  </a:lnTo>
                  <a:lnTo>
                    <a:pt x="6128" y="1073"/>
                  </a:lnTo>
                  <a:cubicBezTo>
                    <a:pt x="6128" y="1155"/>
                    <a:pt x="6165" y="1192"/>
                    <a:pt x="6236" y="1192"/>
                  </a:cubicBezTo>
                  <a:cubicBezTo>
                    <a:pt x="6280" y="1192"/>
                    <a:pt x="6313" y="1186"/>
                    <a:pt x="6343" y="1174"/>
                  </a:cubicBezTo>
                  <a:lnTo>
                    <a:pt x="6343" y="1411"/>
                  </a:lnTo>
                  <a:cubicBezTo>
                    <a:pt x="6307" y="1422"/>
                    <a:pt x="6247" y="1434"/>
                    <a:pt x="6172" y="1434"/>
                  </a:cubicBezTo>
                  <a:cubicBezTo>
                    <a:pt x="5934" y="1434"/>
                    <a:pt x="5822" y="1326"/>
                    <a:pt x="5822" y="1105"/>
                  </a:cubicBezTo>
                  <a:lnTo>
                    <a:pt x="5822" y="556"/>
                  </a:lnTo>
                  <a:lnTo>
                    <a:pt x="5694" y="556"/>
                  </a:lnTo>
                  <a:lnTo>
                    <a:pt x="5694" y="329"/>
                  </a:lnTo>
                  <a:lnTo>
                    <a:pt x="5822" y="329"/>
                  </a:lnTo>
                  <a:lnTo>
                    <a:pt x="5822" y="125"/>
                  </a:lnTo>
                  <a:lnTo>
                    <a:pt x="6128" y="0"/>
                  </a:lnTo>
                  <a:close/>
                  <a:moveTo>
                    <a:pt x="4596" y="329"/>
                  </a:moveTo>
                  <a:lnTo>
                    <a:pt x="4900" y="329"/>
                  </a:lnTo>
                  <a:lnTo>
                    <a:pt x="4900" y="492"/>
                  </a:lnTo>
                  <a:cubicBezTo>
                    <a:pt x="4954" y="390"/>
                    <a:pt x="5063" y="306"/>
                    <a:pt x="5230" y="306"/>
                  </a:cubicBezTo>
                  <a:cubicBezTo>
                    <a:pt x="5428" y="306"/>
                    <a:pt x="5559" y="425"/>
                    <a:pt x="5559" y="690"/>
                  </a:cubicBezTo>
                  <a:lnTo>
                    <a:pt x="5559" y="1419"/>
                  </a:lnTo>
                  <a:lnTo>
                    <a:pt x="5255" y="1419"/>
                  </a:lnTo>
                  <a:lnTo>
                    <a:pt x="5255" y="736"/>
                  </a:lnTo>
                  <a:cubicBezTo>
                    <a:pt x="5255" y="609"/>
                    <a:pt x="5202" y="552"/>
                    <a:pt x="5092" y="552"/>
                  </a:cubicBezTo>
                  <a:cubicBezTo>
                    <a:pt x="4986" y="552"/>
                    <a:pt x="4900" y="617"/>
                    <a:pt x="4900" y="755"/>
                  </a:cubicBezTo>
                  <a:lnTo>
                    <a:pt x="4900" y="1419"/>
                  </a:lnTo>
                  <a:lnTo>
                    <a:pt x="4596" y="1419"/>
                  </a:lnTo>
                  <a:lnTo>
                    <a:pt x="4596" y="329"/>
                  </a:lnTo>
                  <a:close/>
                  <a:moveTo>
                    <a:pt x="3704" y="748"/>
                  </a:moveTo>
                  <a:lnTo>
                    <a:pt x="4112" y="748"/>
                  </a:lnTo>
                  <a:cubicBezTo>
                    <a:pt x="4106" y="588"/>
                    <a:pt x="4033" y="519"/>
                    <a:pt x="3912" y="519"/>
                  </a:cubicBezTo>
                  <a:cubicBezTo>
                    <a:pt x="3816" y="519"/>
                    <a:pt x="3729" y="571"/>
                    <a:pt x="3704" y="748"/>
                  </a:cubicBezTo>
                  <a:close/>
                  <a:moveTo>
                    <a:pt x="3921" y="1442"/>
                  </a:moveTo>
                  <a:cubicBezTo>
                    <a:pt x="3606" y="1442"/>
                    <a:pt x="3391" y="1255"/>
                    <a:pt x="3391" y="892"/>
                  </a:cubicBezTo>
                  <a:lnTo>
                    <a:pt x="3391" y="871"/>
                  </a:lnTo>
                  <a:cubicBezTo>
                    <a:pt x="3391" y="507"/>
                    <a:pt x="3618" y="306"/>
                    <a:pt x="3910" y="306"/>
                  </a:cubicBezTo>
                  <a:cubicBezTo>
                    <a:pt x="4181" y="306"/>
                    <a:pt x="4408" y="459"/>
                    <a:pt x="4408" y="819"/>
                  </a:cubicBezTo>
                  <a:lnTo>
                    <a:pt x="4408" y="950"/>
                  </a:lnTo>
                  <a:lnTo>
                    <a:pt x="3700" y="950"/>
                  </a:lnTo>
                  <a:cubicBezTo>
                    <a:pt x="3712" y="1146"/>
                    <a:pt x="3795" y="1221"/>
                    <a:pt x="3927" y="1221"/>
                  </a:cubicBezTo>
                  <a:cubicBezTo>
                    <a:pt x="4043" y="1221"/>
                    <a:pt x="4106" y="1159"/>
                    <a:pt x="4127" y="1080"/>
                  </a:cubicBezTo>
                  <a:lnTo>
                    <a:pt x="4408" y="1080"/>
                  </a:lnTo>
                  <a:cubicBezTo>
                    <a:pt x="4375" y="1286"/>
                    <a:pt x="4206" y="1442"/>
                    <a:pt x="3921" y="1442"/>
                  </a:cubicBezTo>
                  <a:close/>
                  <a:moveTo>
                    <a:pt x="2778" y="1442"/>
                  </a:moveTo>
                  <a:cubicBezTo>
                    <a:pt x="2476" y="1442"/>
                    <a:pt x="2257" y="1255"/>
                    <a:pt x="2257" y="886"/>
                  </a:cubicBezTo>
                  <a:lnTo>
                    <a:pt x="2257" y="871"/>
                  </a:lnTo>
                  <a:cubicBezTo>
                    <a:pt x="2257" y="502"/>
                    <a:pt x="2491" y="306"/>
                    <a:pt x="2780" y="306"/>
                  </a:cubicBezTo>
                  <a:cubicBezTo>
                    <a:pt x="3028" y="306"/>
                    <a:pt x="3233" y="432"/>
                    <a:pt x="3258" y="717"/>
                  </a:cubicBezTo>
                  <a:lnTo>
                    <a:pt x="2966" y="717"/>
                  </a:lnTo>
                  <a:cubicBezTo>
                    <a:pt x="2947" y="611"/>
                    <a:pt x="2893" y="542"/>
                    <a:pt x="2787" y="542"/>
                  </a:cubicBezTo>
                  <a:cubicBezTo>
                    <a:pt x="2657" y="542"/>
                    <a:pt x="2568" y="644"/>
                    <a:pt x="2568" y="859"/>
                  </a:cubicBezTo>
                  <a:lnTo>
                    <a:pt x="2568" y="892"/>
                  </a:lnTo>
                  <a:cubicBezTo>
                    <a:pt x="2568" y="1113"/>
                    <a:pt x="2647" y="1213"/>
                    <a:pt x="2789" y="1213"/>
                  </a:cubicBezTo>
                  <a:cubicBezTo>
                    <a:pt x="2893" y="1213"/>
                    <a:pt x="2970" y="1136"/>
                    <a:pt x="2987" y="1017"/>
                  </a:cubicBezTo>
                  <a:lnTo>
                    <a:pt x="3264" y="1017"/>
                  </a:lnTo>
                  <a:cubicBezTo>
                    <a:pt x="3243" y="1265"/>
                    <a:pt x="3074" y="1442"/>
                    <a:pt x="2778" y="1442"/>
                  </a:cubicBezTo>
                  <a:close/>
                  <a:moveTo>
                    <a:pt x="1644" y="1442"/>
                  </a:moveTo>
                  <a:cubicBezTo>
                    <a:pt x="1342" y="1442"/>
                    <a:pt x="1123" y="1255"/>
                    <a:pt x="1123" y="886"/>
                  </a:cubicBezTo>
                  <a:lnTo>
                    <a:pt x="1123" y="871"/>
                  </a:lnTo>
                  <a:cubicBezTo>
                    <a:pt x="1123" y="502"/>
                    <a:pt x="1357" y="306"/>
                    <a:pt x="1646" y="306"/>
                  </a:cubicBezTo>
                  <a:cubicBezTo>
                    <a:pt x="1894" y="306"/>
                    <a:pt x="2099" y="432"/>
                    <a:pt x="2124" y="717"/>
                  </a:cubicBezTo>
                  <a:lnTo>
                    <a:pt x="1832" y="717"/>
                  </a:lnTo>
                  <a:cubicBezTo>
                    <a:pt x="1813" y="611"/>
                    <a:pt x="1759" y="542"/>
                    <a:pt x="1653" y="542"/>
                  </a:cubicBezTo>
                  <a:cubicBezTo>
                    <a:pt x="1523" y="542"/>
                    <a:pt x="1434" y="644"/>
                    <a:pt x="1434" y="859"/>
                  </a:cubicBezTo>
                  <a:lnTo>
                    <a:pt x="1434" y="892"/>
                  </a:lnTo>
                  <a:cubicBezTo>
                    <a:pt x="1434" y="1113"/>
                    <a:pt x="1513" y="1213"/>
                    <a:pt x="1655" y="1213"/>
                  </a:cubicBezTo>
                  <a:cubicBezTo>
                    <a:pt x="1759" y="1213"/>
                    <a:pt x="1836" y="1136"/>
                    <a:pt x="1853" y="1017"/>
                  </a:cubicBezTo>
                  <a:lnTo>
                    <a:pt x="2130" y="1017"/>
                  </a:lnTo>
                  <a:cubicBezTo>
                    <a:pt x="2109" y="1265"/>
                    <a:pt x="1940" y="1442"/>
                    <a:pt x="1644" y="1442"/>
                  </a:cubicBezTo>
                  <a:close/>
                  <a:moveTo>
                    <a:pt x="650" y="1057"/>
                  </a:moveTo>
                  <a:lnTo>
                    <a:pt x="650" y="953"/>
                  </a:lnTo>
                  <a:lnTo>
                    <a:pt x="529" y="953"/>
                  </a:lnTo>
                  <a:cubicBezTo>
                    <a:pt x="379" y="953"/>
                    <a:pt x="302" y="994"/>
                    <a:pt x="302" y="1092"/>
                  </a:cubicBezTo>
                  <a:lnTo>
                    <a:pt x="302" y="1103"/>
                  </a:lnTo>
                  <a:cubicBezTo>
                    <a:pt x="302" y="1178"/>
                    <a:pt x="348" y="1230"/>
                    <a:pt x="450" y="1230"/>
                  </a:cubicBezTo>
                  <a:cubicBezTo>
                    <a:pt x="554" y="1230"/>
                    <a:pt x="650" y="1171"/>
                    <a:pt x="650" y="1057"/>
                  </a:cubicBezTo>
                  <a:close/>
                  <a:moveTo>
                    <a:pt x="358" y="1442"/>
                  </a:moveTo>
                  <a:cubicBezTo>
                    <a:pt x="162" y="1442"/>
                    <a:pt x="0" y="1342"/>
                    <a:pt x="0" y="1121"/>
                  </a:cubicBezTo>
                  <a:lnTo>
                    <a:pt x="0" y="1109"/>
                  </a:lnTo>
                  <a:cubicBezTo>
                    <a:pt x="0" y="840"/>
                    <a:pt x="233" y="752"/>
                    <a:pt x="514" y="752"/>
                  </a:cubicBezTo>
                  <a:lnTo>
                    <a:pt x="650" y="752"/>
                  </a:lnTo>
                  <a:lnTo>
                    <a:pt x="650" y="700"/>
                  </a:lnTo>
                  <a:cubicBezTo>
                    <a:pt x="650" y="592"/>
                    <a:pt x="602" y="525"/>
                    <a:pt x="489" y="525"/>
                  </a:cubicBezTo>
                  <a:cubicBezTo>
                    <a:pt x="387" y="525"/>
                    <a:pt x="333" y="584"/>
                    <a:pt x="325" y="667"/>
                  </a:cubicBezTo>
                  <a:lnTo>
                    <a:pt x="33" y="667"/>
                  </a:lnTo>
                  <a:cubicBezTo>
                    <a:pt x="54" y="425"/>
                    <a:pt x="246" y="306"/>
                    <a:pt x="504" y="306"/>
                  </a:cubicBezTo>
                  <a:cubicBezTo>
                    <a:pt x="767" y="306"/>
                    <a:pt x="954" y="419"/>
                    <a:pt x="954" y="690"/>
                  </a:cubicBezTo>
                  <a:lnTo>
                    <a:pt x="954" y="1419"/>
                  </a:lnTo>
                  <a:lnTo>
                    <a:pt x="656" y="1419"/>
                  </a:lnTo>
                  <a:lnTo>
                    <a:pt x="656" y="1294"/>
                  </a:lnTo>
                  <a:cubicBezTo>
                    <a:pt x="604" y="1374"/>
                    <a:pt x="504" y="1442"/>
                    <a:pt x="358" y="1442"/>
                  </a:cubicBez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95575555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itle: White7 Acquisition+Image">
    <p:bg>
      <p:bgRef idx="1001">
        <a:schemeClr val="bg1"/>
      </p:bgRef>
    </p:bg>
    <p:spTree>
      <p:nvGrpSpPr>
        <p:cNvPr id="1" name=""/>
        <p:cNvGrpSpPr/>
        <p:nvPr/>
      </p:nvGrpSpPr>
      <p:grpSpPr>
        <a:xfrm>
          <a:off x="0" y="0"/>
          <a:ext cx="0" cy="0"/>
          <a:chOff x="0" y="0"/>
          <a:chExt cx="0" cy="0"/>
        </a:xfrm>
      </p:grpSpPr>
      <p:sp>
        <p:nvSpPr>
          <p:cNvPr id="16" name="Picture Placeholder 8">
            <a:extLst>
              <a:ext uri="{FF2B5EF4-FFF2-40B4-BE49-F238E27FC236}">
                <a16:creationId xmlns:a16="http://schemas.microsoft.com/office/drawing/2014/main" id="{A715308A-2B7A-4485-A51C-F3F23FC4264D}"/>
              </a:ext>
            </a:extLst>
          </p:cNvPr>
          <p:cNvSpPr>
            <a:spLocks noGrp="1"/>
          </p:cNvSpPr>
          <p:nvPr>
            <p:ph type="pic" sz="quarter" idx="10" hasCustomPrompt="1"/>
          </p:nvPr>
        </p:nvSpPr>
        <p:spPr>
          <a:xfrm>
            <a:off x="-7620" y="-9144"/>
            <a:ext cx="12207240" cy="6876288"/>
          </a:xfrm>
        </p:spPr>
        <p:txBody>
          <a:bodyPr lIns="0" tIns="182880"/>
          <a:lstStyle>
            <a:lvl1pPr algn="ctr">
              <a:buNone/>
              <a:defRPr/>
            </a:lvl1pPr>
          </a:lstStyle>
          <a:p>
            <a:r>
              <a:rPr lang="en-GB"/>
              <a:t>Drag picture to placeholder or click icon to add, then send to back.</a:t>
            </a:r>
            <a:endParaRPr lang="en-US"/>
          </a:p>
        </p:txBody>
      </p:sp>
      <p:sp>
        <p:nvSpPr>
          <p:cNvPr id="19" name="TextBox 18">
            <a:extLst>
              <a:ext uri="{FF2B5EF4-FFF2-40B4-BE49-F238E27FC236}">
                <a16:creationId xmlns:a16="http://schemas.microsoft.com/office/drawing/2014/main" id="{827161CB-9748-47B4-8746-547E8A915299}"/>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tx2"/>
                </a:solidFill>
                <a:effectLst/>
                <a:uLnTx/>
                <a:uFillTx/>
              </a:rPr>
              <a:t>Go to Brand Space for more cover options</a:t>
            </a:r>
            <a:endParaRPr kumimoji="0" lang="en-US" sz="800" b="0" i="0" u="none" strike="noStrike" kern="0" cap="none" spc="0" normalizeH="0" baseline="0" noProof="0">
              <a:ln>
                <a:noFill/>
              </a:ln>
              <a:solidFill>
                <a:schemeClr val="tx2"/>
              </a:solidFill>
              <a:effectLst/>
              <a:uLnTx/>
              <a:uFillTx/>
            </a:endParaRPr>
          </a:p>
        </p:txBody>
      </p:sp>
      <p:sp>
        <p:nvSpPr>
          <p:cNvPr id="31" name="Title 1">
            <a:extLst>
              <a:ext uri="{FF2B5EF4-FFF2-40B4-BE49-F238E27FC236}">
                <a16:creationId xmlns:a16="http://schemas.microsoft.com/office/drawing/2014/main" id="{1C428014-9969-4841-B19D-25CB7221F2FF}"/>
              </a:ext>
            </a:extLst>
          </p:cNvPr>
          <p:cNvSpPr>
            <a:spLocks noGrp="1"/>
          </p:cNvSpPr>
          <p:nvPr>
            <p:ph type="ctrTitle" hasCustomPrompt="1"/>
          </p:nvPr>
        </p:nvSpPr>
        <p:spPr bwMode="black">
          <a:xfrm>
            <a:off x="381001" y="1322687"/>
            <a:ext cx="5715000" cy="1769720"/>
          </a:xfrm>
        </p:spPr>
        <p:txBody>
          <a:bodyPr anchor="b"/>
          <a:lstStyle>
            <a:lvl1pPr algn="l">
              <a:lnSpc>
                <a:spcPct val="90000"/>
              </a:lnSpc>
              <a:defRPr sz="4800">
                <a:solidFill>
                  <a:schemeClr val="tx1"/>
                </a:solidFill>
              </a:defRPr>
            </a:lvl1pPr>
          </a:lstStyle>
          <a:p>
            <a:r>
              <a:rPr lang="en-US"/>
              <a:t>Place presentation title here 48pt</a:t>
            </a:r>
          </a:p>
        </p:txBody>
      </p:sp>
      <p:sp>
        <p:nvSpPr>
          <p:cNvPr id="32" name="Subtitle 2">
            <a:extLst>
              <a:ext uri="{FF2B5EF4-FFF2-40B4-BE49-F238E27FC236}">
                <a16:creationId xmlns:a16="http://schemas.microsoft.com/office/drawing/2014/main" id="{6D52D49F-987F-4EF2-8666-9805763F686A}"/>
              </a:ext>
            </a:extLst>
          </p:cNvPr>
          <p:cNvSpPr>
            <a:spLocks noGrp="1"/>
          </p:cNvSpPr>
          <p:nvPr>
            <p:ph type="subTitle" idx="1" hasCustomPrompt="1"/>
          </p:nvPr>
        </p:nvSpPr>
        <p:spPr bwMode="black">
          <a:xfrm>
            <a:off x="381001" y="3332730"/>
            <a:ext cx="4301168" cy="1092845"/>
          </a:xfrm>
        </p:spPr>
        <p:txBody>
          <a:bodyPr/>
          <a:lstStyle>
            <a:lvl1pPr marL="0" indent="0" algn="l">
              <a:lnSpc>
                <a:spcPct val="90000"/>
              </a:lnSpc>
              <a:spcAft>
                <a:spcPts val="0"/>
              </a:spcAft>
              <a:buNone/>
              <a:defRPr sz="2400" b="0" i="0" spc="0">
                <a:solidFill>
                  <a:schemeClr val="tx1"/>
                </a:solidFill>
                <a:latin typeface="GT Sectra Fine Rg" panose="000005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lvl="0" indent="0" algn="l" defTabSz="914400" rtl="0" eaLnBrk="1" latinLnBrk="0" hangingPunct="1">
              <a:lnSpc>
                <a:spcPct val="100000"/>
              </a:lnSpc>
              <a:spcBef>
                <a:spcPts val="0"/>
              </a:spcBef>
              <a:spcAft>
                <a:spcPts val="0"/>
              </a:spcAft>
              <a:buFont typeface="Graphik" panose="020B0604020202020204" pitchFamily="34" charset="0"/>
              <a:buNone/>
            </a:pPr>
            <a:r>
              <a:rPr lang="en-US"/>
              <a:t>Place subtitle here in GT Sectra Fine </a:t>
            </a:r>
            <a:r>
              <a:rPr lang="en-US" err="1"/>
              <a:t>Rg</a:t>
            </a:r>
            <a:r>
              <a:rPr lang="en-US"/>
              <a:t> 24pt</a:t>
            </a:r>
          </a:p>
        </p:txBody>
      </p:sp>
      <p:sp>
        <p:nvSpPr>
          <p:cNvPr id="33" name="Text Placeholder 16">
            <a:extLst>
              <a:ext uri="{FF2B5EF4-FFF2-40B4-BE49-F238E27FC236}">
                <a16:creationId xmlns:a16="http://schemas.microsoft.com/office/drawing/2014/main" id="{784963B7-4AB8-4BD6-B942-182C4FFFB2B7}"/>
              </a:ext>
            </a:extLst>
          </p:cNvPr>
          <p:cNvSpPr>
            <a:spLocks noGrp="1"/>
          </p:cNvSpPr>
          <p:nvPr>
            <p:ph type="body" sz="quarter" idx="12" hasCustomPrompt="1"/>
          </p:nvPr>
        </p:nvSpPr>
        <p:spPr bwMode="black">
          <a:xfrm>
            <a:off x="381001" y="4670852"/>
            <a:ext cx="3253153" cy="530687"/>
          </a:xfrm>
        </p:spPr>
        <p:txBody>
          <a:bodyPr/>
          <a:lstStyle>
            <a:lvl1pPr marL="0" indent="0" algn="l"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34" name="Date Placeholder 10">
            <a:extLst>
              <a:ext uri="{FF2B5EF4-FFF2-40B4-BE49-F238E27FC236}">
                <a16:creationId xmlns:a16="http://schemas.microsoft.com/office/drawing/2014/main" id="{7722ECA6-F4B8-4408-987A-6078074CB32A}"/>
              </a:ext>
            </a:extLst>
          </p:cNvPr>
          <p:cNvSpPr>
            <a:spLocks noGrp="1"/>
          </p:cNvSpPr>
          <p:nvPr>
            <p:ph type="dt" sz="half" idx="2"/>
          </p:nvPr>
        </p:nvSpPr>
        <p:spPr bwMode="black">
          <a:xfrm>
            <a:off x="381001" y="4425575"/>
            <a:ext cx="3253153" cy="245276"/>
          </a:xfrm>
          <a:prstGeom prst="rect">
            <a:avLst/>
          </a:prstGeom>
        </p:spPr>
        <p:txBody>
          <a:bodyPr vert="horz" lIns="0" tIns="0" rIns="0" bIns="0" rtlCol="0" anchor="t"/>
          <a:lstStyle>
            <a:lvl1pPr marL="0" algn="l" defTabSz="914400" rtl="0" eaLnBrk="1" latinLnBrk="0" hangingPunct="1">
              <a:defRPr lang="en-US" sz="1400" b="1" kern="1200" smtClean="0">
                <a:solidFill>
                  <a:schemeClr val="tx1"/>
                </a:solidFill>
                <a:latin typeface="+mn-lt"/>
                <a:ea typeface="+mn-ea"/>
                <a:cs typeface="+mn-cs"/>
              </a:defRPr>
            </a:lvl1pPr>
          </a:lstStyle>
          <a:p>
            <a:endParaRPr lang="en-US"/>
          </a:p>
        </p:txBody>
      </p:sp>
      <p:pic>
        <p:nvPicPr>
          <p:cNvPr id="5" name="Graphic 4" descr="Accenture Greater Than symbol in purple">
            <a:extLst>
              <a:ext uri="{FF2B5EF4-FFF2-40B4-BE49-F238E27FC236}">
                <a16:creationId xmlns:a16="http://schemas.microsoft.com/office/drawing/2014/main" id="{8DD1DFCC-5489-470C-84F4-93032F0960C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2636" y="382725"/>
            <a:ext cx="641502" cy="704088"/>
          </a:xfrm>
          <a:prstGeom prst="rect">
            <a:avLst/>
          </a:prstGeom>
        </p:spPr>
      </p:pic>
      <p:sp>
        <p:nvSpPr>
          <p:cNvPr id="13" name="Picture Placeholder 11" descr="Image placeholder for client logo">
            <a:extLst>
              <a:ext uri="{FF2B5EF4-FFF2-40B4-BE49-F238E27FC236}">
                <a16:creationId xmlns:a16="http://schemas.microsoft.com/office/drawing/2014/main" id="{05B9195C-3F7A-4A18-80FA-FB81E2ECDE09}"/>
              </a:ext>
            </a:extLst>
          </p:cNvPr>
          <p:cNvSpPr>
            <a:spLocks noGrp="1"/>
          </p:cNvSpPr>
          <p:nvPr>
            <p:ph type="pic" sz="quarter" idx="13" hasCustomPrompt="1"/>
          </p:nvPr>
        </p:nvSpPr>
        <p:spPr>
          <a:xfrm>
            <a:off x="381001" y="5326815"/>
            <a:ext cx="1884233" cy="985085"/>
          </a:xfrm>
        </p:spPr>
        <p:txBody>
          <a:bodyPr anchor="ctr"/>
          <a:lstStyle>
            <a:lvl1pPr algn="ctr">
              <a:buNone/>
              <a:defRPr sz="1400"/>
            </a:lvl1pPr>
          </a:lstStyle>
          <a:p>
            <a:r>
              <a:rPr lang="en-GB"/>
              <a:t>Add client logo</a:t>
            </a:r>
            <a:endParaRPr lang="en-US"/>
          </a:p>
        </p:txBody>
      </p:sp>
    </p:spTree>
    <p:extLst>
      <p:ext uri="{BB962C8B-B14F-4D97-AF65-F5344CB8AC3E}">
        <p14:creationId xmlns:p14="http://schemas.microsoft.com/office/powerpoint/2010/main" val="2297100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Section Divider with Image - Gradient Dark">
    <p:bg>
      <p:bgPr>
        <a:solidFill>
          <a:schemeClr val="accent3"/>
        </a:solidFill>
        <a:effectLst/>
      </p:bgPr>
    </p:bg>
    <p:spTree>
      <p:nvGrpSpPr>
        <p:cNvPr id="1" name=""/>
        <p:cNvGrpSpPr/>
        <p:nvPr/>
      </p:nvGrpSpPr>
      <p:grpSpPr>
        <a:xfrm>
          <a:off x="0" y="0"/>
          <a:ext cx="0" cy="0"/>
          <a:chOff x="0" y="0"/>
          <a:chExt cx="0" cy="0"/>
        </a:xfrm>
      </p:grpSpPr>
      <p:pic>
        <p:nvPicPr>
          <p:cNvPr id="14" name="Picture 13" descr="Accenture Gradient Dark">
            <a:extLst>
              <a:ext uri="{FF2B5EF4-FFF2-40B4-BE49-F238E27FC236}">
                <a16:creationId xmlns:a16="http://schemas.microsoft.com/office/drawing/2014/main" id="{86F62995-A1F7-47A0-AD35-CBADA972398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8"/>
          <a:stretch/>
        </p:blipFill>
        <p:spPr bwMode="invGray">
          <a:xfrm>
            <a:off x="1185" y="0"/>
            <a:ext cx="12189630" cy="6858000"/>
          </a:xfrm>
          <a:prstGeom prst="rect">
            <a:avLst/>
          </a:prstGeom>
        </p:spPr>
      </p:pic>
      <p:sp>
        <p:nvSpPr>
          <p:cNvPr id="9" name="Text Placeholder 8">
            <a:extLst>
              <a:ext uri="{FF2B5EF4-FFF2-40B4-BE49-F238E27FC236}">
                <a16:creationId xmlns:a16="http://schemas.microsoft.com/office/drawing/2014/main" id="{F961CA96-71E3-F941-B41E-52928AB91109}"/>
              </a:ext>
            </a:extLst>
          </p:cNvPr>
          <p:cNvSpPr>
            <a:spLocks noGrp="1"/>
          </p:cNvSpPr>
          <p:nvPr>
            <p:ph type="body" sz="quarter" idx="16" hasCustomPrompt="1"/>
          </p:nvPr>
        </p:nvSpPr>
        <p:spPr>
          <a:xfrm>
            <a:off x="1143000" y="4610099"/>
            <a:ext cx="4953000" cy="1474215"/>
          </a:xfrm>
        </p:spPr>
        <p:txBody>
          <a:bodyPr/>
          <a:lstStyle>
            <a:lvl1pPr marL="0" indent="0">
              <a:lnSpc>
                <a:spcPct val="90000"/>
              </a:lnSpc>
              <a:spcAft>
                <a:spcPts val="600"/>
              </a:spcAft>
              <a:buNone/>
              <a:defRPr sz="2400">
                <a:latin typeface="GT Sectra Fine Rg" panose="00000500000000000000" pitchFamily="50" charset="0"/>
              </a:defRPr>
            </a:lvl1pPr>
            <a:lvl2pPr marL="0" indent="0">
              <a:spcAft>
                <a:spcPts val="600"/>
              </a:spcAft>
              <a:buNone/>
              <a:defRPr sz="2400">
                <a:latin typeface="GT Sectra Fine Rg" pitchFamily="2" charset="77"/>
              </a:defRPr>
            </a:lvl2pPr>
            <a:lvl3pPr marL="0" indent="0">
              <a:spcAft>
                <a:spcPts val="600"/>
              </a:spcAft>
              <a:buNone/>
              <a:defRPr sz="2400">
                <a:latin typeface="GT Sectra Fine Rg" pitchFamily="2" charset="77"/>
              </a:defRPr>
            </a:lvl3pPr>
            <a:lvl4pPr marL="0" indent="0">
              <a:spcAft>
                <a:spcPts val="600"/>
              </a:spcAft>
              <a:buNone/>
              <a:defRPr sz="2400">
                <a:latin typeface="GT Sectra Fine Rg" pitchFamily="2" charset="77"/>
              </a:defRPr>
            </a:lvl4pPr>
            <a:lvl5pPr marL="0" indent="0">
              <a:spcAft>
                <a:spcPts val="600"/>
              </a:spcAft>
              <a:buNone/>
              <a:defRPr sz="2400">
                <a:latin typeface="GT Sectra Fine Rg" pitchFamily="2" charset="77"/>
              </a:defRPr>
            </a:lvl5pPr>
          </a:lstStyle>
          <a:p>
            <a:pPr lvl="0"/>
            <a:r>
              <a:rPr lang="en-GB"/>
              <a:t>Place subtitle here in GT </a:t>
            </a:r>
            <a:r>
              <a:rPr lang="en-GB" err="1"/>
              <a:t>Sectra</a:t>
            </a:r>
            <a:r>
              <a:rPr lang="en-GB"/>
              <a:t> Fine </a:t>
            </a:r>
            <a:r>
              <a:rPr lang="en-GB" err="1"/>
              <a:t>Rg</a:t>
            </a:r>
            <a:r>
              <a:rPr lang="en-GB"/>
              <a:t> 24pt</a:t>
            </a:r>
            <a:endParaRPr lang="en-US"/>
          </a:p>
        </p:txBody>
      </p:sp>
      <p:sp>
        <p:nvSpPr>
          <p:cNvPr id="12" name="Picture Placeholder 18">
            <a:extLst>
              <a:ext uri="{FF2B5EF4-FFF2-40B4-BE49-F238E27FC236}">
                <a16:creationId xmlns:a16="http://schemas.microsoft.com/office/drawing/2014/main" id="{3996D868-07E7-4C6F-B00B-4026C634BAE0}"/>
              </a:ext>
            </a:extLst>
          </p:cNvPr>
          <p:cNvSpPr>
            <a:spLocks noGrp="1"/>
          </p:cNvSpPr>
          <p:nvPr>
            <p:ph type="pic" sz="quarter" idx="13" hasCustomPrompt="1"/>
          </p:nvPr>
        </p:nvSpPr>
        <p:spPr>
          <a:xfrm>
            <a:off x="6858000" y="381000"/>
            <a:ext cx="4953000" cy="5703315"/>
          </a:xfrm>
          <a:noFill/>
        </p:spPr>
        <p:txBody>
          <a:bodyPr tIns="274320" bIns="274320" anchor="t"/>
          <a:lstStyle>
            <a:lvl1pPr marL="0" indent="0" algn="ctr">
              <a:buNone/>
              <a:defRPr sz="1400" b="0">
                <a:solidFill>
                  <a:schemeClr val="tx1"/>
                </a:solidFill>
              </a:defRPr>
            </a:lvl1pPr>
          </a:lstStyle>
          <a:p>
            <a:r>
              <a:rPr lang="en-GB"/>
              <a:t>Drag picture to placeholder or click icon to add</a:t>
            </a:r>
            <a:endParaRPr lang="en-US"/>
          </a:p>
        </p:txBody>
      </p:sp>
      <p:sp>
        <p:nvSpPr>
          <p:cNvPr id="2" name="Title 1">
            <a:extLst>
              <a:ext uri="{FF2B5EF4-FFF2-40B4-BE49-F238E27FC236}">
                <a16:creationId xmlns:a16="http://schemas.microsoft.com/office/drawing/2014/main" id="{32394B85-B39D-4BE7-A334-787162CB4A41}"/>
              </a:ext>
            </a:extLst>
          </p:cNvPr>
          <p:cNvSpPr>
            <a:spLocks noGrp="1"/>
          </p:cNvSpPr>
          <p:nvPr>
            <p:ph type="title" hasCustomPrompt="1"/>
          </p:nvPr>
        </p:nvSpPr>
        <p:spPr>
          <a:xfrm>
            <a:off x="1143001" y="381000"/>
            <a:ext cx="4952999" cy="3915092"/>
          </a:xfrm>
        </p:spPr>
        <p:txBody>
          <a:bodyPr anchor="b"/>
          <a:lstStyle>
            <a:lvl1pPr>
              <a:defRPr sz="5400">
                <a:solidFill>
                  <a:schemeClr val="tx1"/>
                </a:solidFill>
              </a:defRPr>
            </a:lvl1pPr>
          </a:lstStyle>
          <a:p>
            <a:r>
              <a:rPr lang="en-US"/>
              <a:t>Section title 54pt</a:t>
            </a:r>
          </a:p>
        </p:txBody>
      </p:sp>
      <p:sp>
        <p:nvSpPr>
          <p:cNvPr id="10" name="GTS_WH" descr="Accenture Greater Than symbol in white">
            <a:extLst>
              <a:ext uri="{FF2B5EF4-FFF2-40B4-BE49-F238E27FC236}">
                <a16:creationId xmlns:a16="http://schemas.microsoft.com/office/drawing/2014/main" id="{4B2379EA-B598-42DD-B03E-5C4FC1D468F3}"/>
              </a:ext>
            </a:extLst>
          </p:cNvPr>
          <p:cNvSpPr>
            <a:spLocks noChangeAspect="1"/>
          </p:cNvSpPr>
          <p:nvPr userDrawn="1"/>
        </p:nvSpPr>
        <p:spPr bwMode="black">
          <a:xfrm>
            <a:off x="381468" y="6483676"/>
            <a:ext cx="183295"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 name="Footer Placeholder 4">
            <a:extLst>
              <a:ext uri="{FF2B5EF4-FFF2-40B4-BE49-F238E27FC236}">
                <a16:creationId xmlns:a16="http://schemas.microsoft.com/office/drawing/2014/main" id="{7FB0387B-1E9C-4EB7-9BA3-83AB796E35C7}"/>
              </a:ext>
            </a:extLst>
          </p:cNvPr>
          <p:cNvSpPr>
            <a:spLocks noGrp="1"/>
          </p:cNvSpPr>
          <p:nvPr>
            <p:ph type="ftr" sz="quarter" idx="18"/>
          </p:nvPr>
        </p:nvSpPr>
        <p:spPr>
          <a:xfrm>
            <a:off x="7315200" y="6488234"/>
            <a:ext cx="4114800" cy="198318"/>
          </a:xfrm>
          <a:prstGeom prst="rect">
            <a:avLst/>
          </a:prstGeom>
        </p:spPr>
        <p:txBody>
          <a:bodyPr/>
          <a:lstStyle/>
          <a:p>
            <a:pPr algn="r" defTabSz="228600">
              <a:spcAft>
                <a:spcPts val="1200"/>
              </a:spcAft>
              <a:defRPr/>
            </a:pPr>
            <a:r>
              <a:rPr lang="en-GB"/>
              <a:t>Copyright © 2021 Accenture. All rights reserved.</a:t>
            </a:r>
          </a:p>
        </p:txBody>
      </p:sp>
      <p:sp>
        <p:nvSpPr>
          <p:cNvPr id="7" name="Slide Number Placeholder 6">
            <a:extLst>
              <a:ext uri="{FF2B5EF4-FFF2-40B4-BE49-F238E27FC236}">
                <a16:creationId xmlns:a16="http://schemas.microsoft.com/office/drawing/2014/main" id="{A0BB825C-3912-400B-A9ED-F17A355964BB}"/>
              </a:ext>
            </a:extLst>
          </p:cNvPr>
          <p:cNvSpPr>
            <a:spLocks noGrp="1"/>
          </p:cNvSpPr>
          <p:nvPr>
            <p:ph type="sldNum" sz="quarter" idx="19"/>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307500497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Section Divider with Image - Gradient Core">
    <p:bg>
      <p:bgPr>
        <a:solidFill>
          <a:schemeClr val="accent3"/>
        </a:solidFill>
        <a:effectLst/>
      </p:bgPr>
    </p:bg>
    <p:spTree>
      <p:nvGrpSpPr>
        <p:cNvPr id="1" name=""/>
        <p:cNvGrpSpPr/>
        <p:nvPr/>
      </p:nvGrpSpPr>
      <p:grpSpPr>
        <a:xfrm>
          <a:off x="0" y="0"/>
          <a:ext cx="0" cy="0"/>
          <a:chOff x="0" y="0"/>
          <a:chExt cx="0" cy="0"/>
        </a:xfrm>
      </p:grpSpPr>
      <p:pic>
        <p:nvPicPr>
          <p:cNvPr id="6" name="Picture 5" descr="Accenture Gradient Mid&#10;">
            <a:extLst>
              <a:ext uri="{FF2B5EF4-FFF2-40B4-BE49-F238E27FC236}">
                <a16:creationId xmlns:a16="http://schemas.microsoft.com/office/drawing/2014/main" id="{D34847E9-71CB-4177-8BB3-C4EDB8A3E26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bwMode="ltGray">
          <a:xfrm>
            <a:off x="0" y="0"/>
            <a:ext cx="12192000" cy="6858000"/>
          </a:xfrm>
          <a:prstGeom prst="rect">
            <a:avLst/>
          </a:prstGeom>
        </p:spPr>
      </p:pic>
      <p:sp>
        <p:nvSpPr>
          <p:cNvPr id="12" name="Picture Placeholder 18">
            <a:extLst>
              <a:ext uri="{FF2B5EF4-FFF2-40B4-BE49-F238E27FC236}">
                <a16:creationId xmlns:a16="http://schemas.microsoft.com/office/drawing/2014/main" id="{3996D868-07E7-4C6F-B00B-4026C634BAE0}"/>
              </a:ext>
            </a:extLst>
          </p:cNvPr>
          <p:cNvSpPr>
            <a:spLocks noGrp="1"/>
          </p:cNvSpPr>
          <p:nvPr>
            <p:ph type="pic" sz="quarter" idx="13" hasCustomPrompt="1"/>
          </p:nvPr>
        </p:nvSpPr>
        <p:spPr>
          <a:xfrm>
            <a:off x="6858000" y="381000"/>
            <a:ext cx="4953000" cy="5703315"/>
          </a:xfrm>
          <a:noFill/>
        </p:spPr>
        <p:txBody>
          <a:bodyPr tIns="274320" bIns="274320" anchor="t"/>
          <a:lstStyle>
            <a:lvl1pPr marL="0" indent="0" algn="ctr">
              <a:buNone/>
              <a:defRPr sz="1400" b="0">
                <a:solidFill>
                  <a:schemeClr val="tx1"/>
                </a:solidFill>
              </a:defRPr>
            </a:lvl1pPr>
          </a:lstStyle>
          <a:p>
            <a:r>
              <a:rPr lang="en-GB"/>
              <a:t>Drag picture to placeholder or click icon to add</a:t>
            </a:r>
            <a:endParaRPr lang="en-US"/>
          </a:p>
        </p:txBody>
      </p:sp>
      <p:sp>
        <p:nvSpPr>
          <p:cNvPr id="2" name="Title 1">
            <a:extLst>
              <a:ext uri="{FF2B5EF4-FFF2-40B4-BE49-F238E27FC236}">
                <a16:creationId xmlns:a16="http://schemas.microsoft.com/office/drawing/2014/main" id="{32394B85-B39D-4BE7-A334-787162CB4A41}"/>
              </a:ext>
            </a:extLst>
          </p:cNvPr>
          <p:cNvSpPr>
            <a:spLocks noGrp="1"/>
          </p:cNvSpPr>
          <p:nvPr>
            <p:ph type="title" hasCustomPrompt="1"/>
          </p:nvPr>
        </p:nvSpPr>
        <p:spPr>
          <a:xfrm>
            <a:off x="1143001" y="381000"/>
            <a:ext cx="4952999" cy="3915092"/>
          </a:xfrm>
        </p:spPr>
        <p:txBody>
          <a:bodyPr anchor="b"/>
          <a:lstStyle>
            <a:lvl1pPr>
              <a:defRPr sz="5400">
                <a:solidFill>
                  <a:schemeClr val="tx1"/>
                </a:solidFill>
              </a:defRPr>
            </a:lvl1pPr>
          </a:lstStyle>
          <a:p>
            <a:r>
              <a:rPr lang="en-US"/>
              <a:t>Section title 54pt</a:t>
            </a:r>
          </a:p>
        </p:txBody>
      </p:sp>
      <p:sp>
        <p:nvSpPr>
          <p:cNvPr id="9" name="Text Placeholder 8">
            <a:extLst>
              <a:ext uri="{FF2B5EF4-FFF2-40B4-BE49-F238E27FC236}">
                <a16:creationId xmlns:a16="http://schemas.microsoft.com/office/drawing/2014/main" id="{C8D88312-3597-964E-9B24-8371E2C85670}"/>
              </a:ext>
            </a:extLst>
          </p:cNvPr>
          <p:cNvSpPr>
            <a:spLocks noGrp="1"/>
          </p:cNvSpPr>
          <p:nvPr>
            <p:ph type="body" sz="quarter" idx="16" hasCustomPrompt="1"/>
          </p:nvPr>
        </p:nvSpPr>
        <p:spPr>
          <a:xfrm>
            <a:off x="1143000" y="4610099"/>
            <a:ext cx="4953000" cy="1701801"/>
          </a:xfrm>
        </p:spPr>
        <p:txBody>
          <a:bodyPr/>
          <a:lstStyle>
            <a:lvl1pPr marL="0" indent="0">
              <a:lnSpc>
                <a:spcPct val="90000"/>
              </a:lnSpc>
              <a:spcAft>
                <a:spcPts val="600"/>
              </a:spcAft>
              <a:buNone/>
              <a:defRPr sz="2400">
                <a:latin typeface="GT Sectra Fine Rg" panose="00000500000000000000" pitchFamily="50" charset="0"/>
              </a:defRPr>
            </a:lvl1pPr>
            <a:lvl2pPr marL="0" indent="0">
              <a:spcAft>
                <a:spcPts val="600"/>
              </a:spcAft>
              <a:buNone/>
              <a:defRPr sz="2400">
                <a:latin typeface="GT Sectra Fine Rg" pitchFamily="2" charset="77"/>
              </a:defRPr>
            </a:lvl2pPr>
            <a:lvl3pPr marL="0" indent="0">
              <a:spcAft>
                <a:spcPts val="600"/>
              </a:spcAft>
              <a:buNone/>
              <a:defRPr sz="2400">
                <a:latin typeface="GT Sectra Fine Rg" pitchFamily="2" charset="77"/>
              </a:defRPr>
            </a:lvl3pPr>
            <a:lvl4pPr marL="0" indent="0">
              <a:spcAft>
                <a:spcPts val="600"/>
              </a:spcAft>
              <a:buNone/>
              <a:defRPr sz="2400">
                <a:latin typeface="GT Sectra Fine Rg" pitchFamily="2" charset="77"/>
              </a:defRPr>
            </a:lvl4pPr>
            <a:lvl5pPr marL="0" indent="0">
              <a:spcAft>
                <a:spcPts val="600"/>
              </a:spcAft>
              <a:buNone/>
              <a:defRPr sz="2400">
                <a:latin typeface="GT Sectra Fine Rg" pitchFamily="2" charset="77"/>
              </a:defRPr>
            </a:lvl5pPr>
          </a:lstStyle>
          <a:p>
            <a:pPr lvl="0"/>
            <a:r>
              <a:rPr lang="en-GB"/>
              <a:t>Place subtitle here in GT Sectra Fine </a:t>
            </a:r>
            <a:r>
              <a:rPr lang="en-GB" err="1"/>
              <a:t>Rg</a:t>
            </a:r>
            <a:r>
              <a:rPr lang="en-GB"/>
              <a:t> 24pt</a:t>
            </a:r>
            <a:endParaRPr lang="en-US"/>
          </a:p>
        </p:txBody>
      </p:sp>
      <p:sp>
        <p:nvSpPr>
          <p:cNvPr id="13" name="Footer Placeholder 3">
            <a:extLst>
              <a:ext uri="{FF2B5EF4-FFF2-40B4-BE49-F238E27FC236}">
                <a16:creationId xmlns:a16="http://schemas.microsoft.com/office/drawing/2014/main" id="{EC3F0890-0DED-4AD1-9A02-BD56F8554BDC}"/>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14" name="GTS_WH" descr="Accenture Greater Than symbol in white">
            <a:extLst>
              <a:ext uri="{FF2B5EF4-FFF2-40B4-BE49-F238E27FC236}">
                <a16:creationId xmlns:a16="http://schemas.microsoft.com/office/drawing/2014/main" id="{3FC0722F-C643-4988-96E8-F00519CB3A00}"/>
              </a:ext>
            </a:extLst>
          </p:cNvPr>
          <p:cNvSpPr>
            <a:spLocks noChangeAspect="1"/>
          </p:cNvSpPr>
          <p:nvPr userDrawn="1"/>
        </p:nvSpPr>
        <p:spPr bwMode="black">
          <a:xfrm>
            <a:off x="381468" y="6483676"/>
            <a:ext cx="183295"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 name="Slide Number Placeholder 3">
            <a:extLst>
              <a:ext uri="{FF2B5EF4-FFF2-40B4-BE49-F238E27FC236}">
                <a16:creationId xmlns:a16="http://schemas.microsoft.com/office/drawing/2014/main" id="{EF969A96-ECEE-46C8-AC65-A99027BA9203}"/>
              </a:ext>
            </a:extLst>
          </p:cNvPr>
          <p:cNvSpPr>
            <a:spLocks noGrp="1"/>
          </p:cNvSpPr>
          <p:nvPr>
            <p:ph type="sldNum" sz="quarter" idx="18"/>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359403087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 Divider - Numbered, Gradient Mid Purple">
    <p:bg>
      <p:bgPr>
        <a:solidFill>
          <a:schemeClr val="accent2"/>
        </a:solidFill>
        <a:effectLst/>
      </p:bgPr>
    </p:bg>
    <p:spTree>
      <p:nvGrpSpPr>
        <p:cNvPr id="1" name=""/>
        <p:cNvGrpSpPr/>
        <p:nvPr/>
      </p:nvGrpSpPr>
      <p:grpSpPr>
        <a:xfrm>
          <a:off x="0" y="0"/>
          <a:ext cx="0" cy="0"/>
          <a:chOff x="0" y="0"/>
          <a:chExt cx="0" cy="0"/>
        </a:xfrm>
      </p:grpSpPr>
      <p:pic>
        <p:nvPicPr>
          <p:cNvPr id="13" name="Picture 12" descr="Accenture Gradient Mid">
            <a:extLst>
              <a:ext uri="{FF2B5EF4-FFF2-40B4-BE49-F238E27FC236}">
                <a16:creationId xmlns:a16="http://schemas.microsoft.com/office/drawing/2014/main" id="{CB16898D-3DD4-439C-B43F-558C1FDD364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bwMode="ltGray">
          <a:xfrm>
            <a:off x="0" y="0"/>
            <a:ext cx="12192000" cy="3428999"/>
          </a:xfrm>
          <a:prstGeom prst="rect">
            <a:avLst/>
          </a:prstGeom>
        </p:spPr>
      </p:pic>
      <p:sp>
        <p:nvSpPr>
          <p:cNvPr id="7" name="Rectangle 6">
            <a:extLst>
              <a:ext uri="{FF2B5EF4-FFF2-40B4-BE49-F238E27FC236}">
                <a16:creationId xmlns:a16="http://schemas.microsoft.com/office/drawing/2014/main" id="{64015D5F-F315-4E58-856E-56BC8490AECE}"/>
              </a:ext>
            </a:extLst>
          </p:cNvPr>
          <p:cNvSpPr/>
          <p:nvPr userDrawn="1"/>
        </p:nvSpPr>
        <p:spPr bwMode="white">
          <a:xfrm>
            <a:off x="0" y="3428999"/>
            <a:ext cx="12192000" cy="3429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2394B85-B39D-4BE7-A334-787162CB4A41}"/>
              </a:ext>
            </a:extLst>
          </p:cNvPr>
          <p:cNvSpPr>
            <a:spLocks noGrp="1"/>
          </p:cNvSpPr>
          <p:nvPr>
            <p:ph type="title" hasCustomPrompt="1"/>
          </p:nvPr>
        </p:nvSpPr>
        <p:spPr>
          <a:xfrm>
            <a:off x="1143000" y="3889828"/>
            <a:ext cx="6186713" cy="2422072"/>
          </a:xfrm>
        </p:spPr>
        <p:txBody>
          <a:bodyPr anchor="t"/>
          <a:lstStyle>
            <a:lvl1pPr>
              <a:defRPr sz="5400">
                <a:solidFill>
                  <a:schemeClr val="tx1"/>
                </a:solidFill>
              </a:defRPr>
            </a:lvl1pPr>
          </a:lstStyle>
          <a:p>
            <a:r>
              <a:rPr lang="en-US"/>
              <a:t>Section title 54pt</a:t>
            </a:r>
          </a:p>
        </p:txBody>
      </p:sp>
      <p:sp>
        <p:nvSpPr>
          <p:cNvPr id="11" name="Text Placeholder 2">
            <a:extLst>
              <a:ext uri="{FF2B5EF4-FFF2-40B4-BE49-F238E27FC236}">
                <a16:creationId xmlns:a16="http://schemas.microsoft.com/office/drawing/2014/main" id="{63E56B88-63DE-42F5-AE08-5F9069ED6835}"/>
              </a:ext>
            </a:extLst>
          </p:cNvPr>
          <p:cNvSpPr>
            <a:spLocks noGrp="1"/>
          </p:cNvSpPr>
          <p:nvPr>
            <p:ph type="body" idx="10" hasCustomPrompt="1"/>
          </p:nvPr>
        </p:nvSpPr>
        <p:spPr>
          <a:xfrm>
            <a:off x="1143001" y="835805"/>
            <a:ext cx="6186712" cy="2194487"/>
          </a:xfrm>
        </p:spPr>
        <p:txBody>
          <a:bodyPr anchor="ctr"/>
          <a:lstStyle>
            <a:lvl1pPr marL="0" indent="0" algn="l" defTabSz="914400" rtl="0" eaLnBrk="1" latinLnBrk="0" hangingPunct="1">
              <a:lnSpc>
                <a:spcPct val="80000"/>
              </a:lnSpc>
              <a:spcBef>
                <a:spcPct val="0"/>
              </a:spcBef>
              <a:spcAft>
                <a:spcPts val="0"/>
              </a:spcAft>
              <a:buNone/>
              <a:defRPr lang="en-US" sz="16600" b="1" kern="1200" dirty="0">
                <a:ln w="38100">
                  <a:noFill/>
                </a:ln>
                <a:solidFill>
                  <a:schemeClr val="tx1"/>
                </a:solidFill>
                <a:latin typeface="+mj-lt"/>
                <a:ea typeface="+mj-ea"/>
                <a:cs typeface="+mj-cs"/>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marL="0" lvl="0" indent="0" algn="l" defTabSz="914400" rtl="0" eaLnBrk="1" latinLnBrk="0" hangingPunct="1">
              <a:lnSpc>
                <a:spcPct val="100000"/>
              </a:lnSpc>
              <a:spcBef>
                <a:spcPts val="0"/>
              </a:spcBef>
              <a:spcAft>
                <a:spcPts val="0"/>
              </a:spcAft>
              <a:buFont typeface="Graphik" panose="020B0604020202020204" pitchFamily="34" charset="0"/>
              <a:buNone/>
            </a:pPr>
            <a:r>
              <a:rPr lang="en-US"/>
              <a:t>#</a:t>
            </a:r>
          </a:p>
        </p:txBody>
      </p:sp>
      <p:sp>
        <p:nvSpPr>
          <p:cNvPr id="14" name="Text Placeholder 8">
            <a:extLst>
              <a:ext uri="{FF2B5EF4-FFF2-40B4-BE49-F238E27FC236}">
                <a16:creationId xmlns:a16="http://schemas.microsoft.com/office/drawing/2014/main" id="{4CC28DDD-91C9-FB49-B057-796687C8B07D}"/>
              </a:ext>
            </a:extLst>
          </p:cNvPr>
          <p:cNvSpPr>
            <a:spLocks noGrp="1"/>
          </p:cNvSpPr>
          <p:nvPr>
            <p:ph type="body" sz="quarter" idx="15" hasCustomPrompt="1"/>
          </p:nvPr>
        </p:nvSpPr>
        <p:spPr>
          <a:xfrm>
            <a:off x="8055427" y="3889827"/>
            <a:ext cx="2993573" cy="2422071"/>
          </a:xfrm>
        </p:spPr>
        <p:txBody>
          <a:bodyPr/>
          <a:lstStyle>
            <a:lvl1pPr marL="0" indent="0">
              <a:lnSpc>
                <a:spcPct val="90000"/>
              </a:lnSpc>
              <a:spcAft>
                <a:spcPts val="600"/>
              </a:spcAft>
              <a:buNone/>
              <a:defRPr sz="2400">
                <a:latin typeface="GT Sectra Fine Rg" panose="00000500000000000000" pitchFamily="50" charset="0"/>
              </a:defRPr>
            </a:lvl1pPr>
            <a:lvl2pPr marL="0" indent="0">
              <a:spcAft>
                <a:spcPts val="600"/>
              </a:spcAft>
              <a:buNone/>
              <a:defRPr sz="2400">
                <a:latin typeface="GT Sectra Fine Rg" pitchFamily="2" charset="77"/>
              </a:defRPr>
            </a:lvl2pPr>
            <a:lvl3pPr marL="0" indent="0">
              <a:spcAft>
                <a:spcPts val="600"/>
              </a:spcAft>
              <a:buNone/>
              <a:defRPr sz="2400">
                <a:latin typeface="GT Sectra Fine Rg" pitchFamily="2" charset="77"/>
              </a:defRPr>
            </a:lvl3pPr>
            <a:lvl4pPr marL="0" indent="0">
              <a:spcAft>
                <a:spcPts val="600"/>
              </a:spcAft>
              <a:buNone/>
              <a:defRPr sz="2400">
                <a:latin typeface="GT Sectra Fine Rg" pitchFamily="2" charset="77"/>
              </a:defRPr>
            </a:lvl4pPr>
            <a:lvl5pPr marL="0" indent="0">
              <a:spcAft>
                <a:spcPts val="600"/>
              </a:spcAft>
              <a:buNone/>
              <a:defRPr sz="2400">
                <a:latin typeface="GT Sectra Fine Rg" pitchFamily="2" charset="77"/>
              </a:defRPr>
            </a:lvl5pPr>
          </a:lstStyle>
          <a:p>
            <a:pPr lvl="0"/>
            <a:r>
              <a:rPr lang="en-GB"/>
              <a:t>Place subtitle here in GT Sectra Fine </a:t>
            </a:r>
            <a:r>
              <a:rPr lang="en-GB" err="1"/>
              <a:t>Rg</a:t>
            </a:r>
            <a:r>
              <a:rPr lang="en-GB"/>
              <a:t> 24pt</a:t>
            </a:r>
            <a:endParaRPr lang="en-US"/>
          </a:p>
        </p:txBody>
      </p:sp>
      <p:sp>
        <p:nvSpPr>
          <p:cNvPr id="15" name="Footer Placeholder 3">
            <a:extLst>
              <a:ext uri="{FF2B5EF4-FFF2-40B4-BE49-F238E27FC236}">
                <a16:creationId xmlns:a16="http://schemas.microsoft.com/office/drawing/2014/main" id="{C230B8D6-1525-4D29-A117-F22A9C16F085}"/>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16" name="GTS_WH" descr="Accenture Greater Than symbol in white">
            <a:extLst>
              <a:ext uri="{FF2B5EF4-FFF2-40B4-BE49-F238E27FC236}">
                <a16:creationId xmlns:a16="http://schemas.microsoft.com/office/drawing/2014/main" id="{C5173724-68B6-47CD-B850-71B1407EEAA1}"/>
              </a:ext>
            </a:extLst>
          </p:cNvPr>
          <p:cNvSpPr>
            <a:spLocks noChangeAspect="1"/>
          </p:cNvSpPr>
          <p:nvPr userDrawn="1"/>
        </p:nvSpPr>
        <p:spPr bwMode="black">
          <a:xfrm>
            <a:off x="381468" y="6483676"/>
            <a:ext cx="183295"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 name="Slide Number Placeholder 3">
            <a:extLst>
              <a:ext uri="{FF2B5EF4-FFF2-40B4-BE49-F238E27FC236}">
                <a16:creationId xmlns:a16="http://schemas.microsoft.com/office/drawing/2014/main" id="{B404ADF7-CE17-4A46-8A63-A366F9BB14A4}"/>
              </a:ext>
            </a:extLst>
          </p:cNvPr>
          <p:cNvSpPr>
            <a:spLocks noGrp="1"/>
          </p:cNvSpPr>
          <p:nvPr>
            <p:ph type="sldNum" sz="quarter" idx="17"/>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423249255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7" name="Text Placeholder 14">
            <a:extLst>
              <a:ext uri="{FF2B5EF4-FFF2-40B4-BE49-F238E27FC236}">
                <a16:creationId xmlns:a16="http://schemas.microsoft.com/office/drawing/2014/main" id="{1DC12A70-EB69-034B-A8B3-5A8F76E5FCC1}"/>
              </a:ext>
            </a:extLst>
          </p:cNvPr>
          <p:cNvSpPr>
            <a:spLocks noGrp="1"/>
          </p:cNvSpPr>
          <p:nvPr>
            <p:ph type="body" sz="quarter" idx="14" hasCustomPrompt="1"/>
          </p:nvPr>
        </p:nvSpPr>
        <p:spPr>
          <a:xfrm>
            <a:off x="381001" y="2182000"/>
            <a:ext cx="3267012" cy="2699330"/>
          </a:xfrm>
        </p:spPr>
        <p:txBody>
          <a:bodyPr/>
          <a:lstStyle>
            <a:lvl1pPr marL="0" indent="0">
              <a:lnSpc>
                <a:spcPct val="90000"/>
              </a:lnSpc>
              <a:buNone/>
              <a:defRPr sz="2400">
                <a:solidFill>
                  <a:schemeClr val="accent1"/>
                </a:solidFill>
                <a:latin typeface="GT Sectra Fine Rg" panose="00000500000000000000" pitchFamily="50" charset="0"/>
              </a:defRPr>
            </a:lvl1pPr>
            <a:lvl2pPr marL="0" indent="0">
              <a:buNone/>
              <a:defRPr sz="1800"/>
            </a:lvl2pPr>
            <a:lvl3pPr marL="228600">
              <a:buFont typeface="Graphik" panose="020B0604020202020204" pitchFamily="34" charset="0"/>
              <a:buChar char="•"/>
              <a:defRPr sz="1800"/>
            </a:lvl3pPr>
            <a:lvl4pPr marL="457200">
              <a:buFont typeface="System Font"/>
              <a:buChar char="–"/>
              <a:defRPr sz="1600"/>
            </a:lvl4pPr>
            <a:lvl5pPr marL="685800">
              <a:buFont typeface="Graphik" panose="020B0604020202020204" pitchFamily="34" charset="0"/>
              <a:buChar char="•"/>
              <a:defRPr sz="1600"/>
            </a:lvl5pPr>
          </a:lstStyle>
          <a:p>
            <a:pPr lvl="0"/>
            <a:r>
              <a:rPr lang="en-US"/>
              <a:t>Place agenda summary here in GT Sectra Fine </a:t>
            </a:r>
            <a:r>
              <a:rPr lang="en-US" err="1"/>
              <a:t>Rg</a:t>
            </a:r>
            <a:r>
              <a:rPr lang="en-US"/>
              <a:t> 24pt</a:t>
            </a:r>
          </a:p>
        </p:txBody>
      </p:sp>
      <p:sp>
        <p:nvSpPr>
          <p:cNvPr id="2" name="Title 1">
            <a:extLst>
              <a:ext uri="{FF2B5EF4-FFF2-40B4-BE49-F238E27FC236}">
                <a16:creationId xmlns:a16="http://schemas.microsoft.com/office/drawing/2014/main" id="{F251A5E4-3909-4229-80CB-2E4CA2A5B2D3}"/>
              </a:ext>
            </a:extLst>
          </p:cNvPr>
          <p:cNvSpPr>
            <a:spLocks noGrp="1"/>
          </p:cNvSpPr>
          <p:nvPr>
            <p:ph type="title" hasCustomPrompt="1"/>
          </p:nvPr>
        </p:nvSpPr>
        <p:spPr>
          <a:xfrm>
            <a:off x="381002" y="1371601"/>
            <a:ext cx="3267011" cy="810399"/>
          </a:xfrm>
        </p:spPr>
        <p:txBody>
          <a:bodyPr/>
          <a:lstStyle>
            <a:lvl1pPr>
              <a:defRPr/>
            </a:lvl1pPr>
          </a:lstStyle>
          <a:p>
            <a:r>
              <a:rPr lang="en-GB"/>
              <a:t>Agenda title</a:t>
            </a:r>
            <a:endParaRPr lang="en-US"/>
          </a:p>
        </p:txBody>
      </p:sp>
      <p:sp>
        <p:nvSpPr>
          <p:cNvPr id="18" name="Text Placeholder 17">
            <a:extLst>
              <a:ext uri="{FF2B5EF4-FFF2-40B4-BE49-F238E27FC236}">
                <a16:creationId xmlns:a16="http://schemas.microsoft.com/office/drawing/2014/main" id="{257C0C72-781A-F24F-B1F2-0A290409F1F6}"/>
              </a:ext>
            </a:extLst>
          </p:cNvPr>
          <p:cNvSpPr>
            <a:spLocks noGrp="1"/>
          </p:cNvSpPr>
          <p:nvPr>
            <p:ph type="body" sz="quarter" idx="16" hasCustomPrompt="1"/>
          </p:nvPr>
        </p:nvSpPr>
        <p:spPr>
          <a:xfrm>
            <a:off x="4966971" y="1371600"/>
            <a:ext cx="2953039" cy="485340"/>
          </a:xfrm>
        </p:spPr>
        <p:txBody>
          <a:bodyPr anchor="ctr"/>
          <a:lstStyle>
            <a:lvl1pPr>
              <a:spcAft>
                <a:spcPts val="0"/>
              </a:spcAft>
              <a:buNone/>
              <a:defRPr sz="1600"/>
            </a:lvl1pPr>
          </a:lstStyle>
          <a:p>
            <a:pPr lvl="0"/>
            <a:r>
              <a:rPr lang="en-GB"/>
              <a:t>Insert agenda item</a:t>
            </a:r>
            <a:endParaRPr lang="en-US"/>
          </a:p>
        </p:txBody>
      </p:sp>
      <p:sp>
        <p:nvSpPr>
          <p:cNvPr id="57" name="Text Placeholder 17">
            <a:extLst>
              <a:ext uri="{FF2B5EF4-FFF2-40B4-BE49-F238E27FC236}">
                <a16:creationId xmlns:a16="http://schemas.microsoft.com/office/drawing/2014/main" id="{A5D4C4AC-7870-A641-AF65-6F3ECB9DA9CA}"/>
              </a:ext>
            </a:extLst>
          </p:cNvPr>
          <p:cNvSpPr>
            <a:spLocks noGrp="1"/>
          </p:cNvSpPr>
          <p:nvPr>
            <p:ph type="body" sz="quarter" idx="18" hasCustomPrompt="1"/>
          </p:nvPr>
        </p:nvSpPr>
        <p:spPr>
          <a:xfrm>
            <a:off x="4966971" y="1976478"/>
            <a:ext cx="2953039" cy="485340"/>
          </a:xfrm>
        </p:spPr>
        <p:txBody>
          <a:bodyPr anchor="ctr"/>
          <a:lstStyle>
            <a:lvl1pPr>
              <a:spcAft>
                <a:spcPts val="0"/>
              </a:spcAft>
              <a:buNone/>
              <a:defRPr sz="1600"/>
            </a:lvl1pPr>
          </a:lstStyle>
          <a:p>
            <a:pPr lvl="0"/>
            <a:r>
              <a:rPr lang="en-GB"/>
              <a:t>Insert agenda item</a:t>
            </a:r>
            <a:endParaRPr lang="en-US"/>
          </a:p>
        </p:txBody>
      </p:sp>
      <p:sp>
        <p:nvSpPr>
          <p:cNvPr id="59" name="Text Placeholder 17">
            <a:extLst>
              <a:ext uri="{FF2B5EF4-FFF2-40B4-BE49-F238E27FC236}">
                <a16:creationId xmlns:a16="http://schemas.microsoft.com/office/drawing/2014/main" id="{9F332AA7-2896-E24E-B21D-90FED54D4335}"/>
              </a:ext>
            </a:extLst>
          </p:cNvPr>
          <p:cNvSpPr>
            <a:spLocks noGrp="1"/>
          </p:cNvSpPr>
          <p:nvPr>
            <p:ph type="body" sz="quarter" idx="20" hasCustomPrompt="1"/>
          </p:nvPr>
        </p:nvSpPr>
        <p:spPr>
          <a:xfrm>
            <a:off x="4966971" y="2581356"/>
            <a:ext cx="2953039" cy="485340"/>
          </a:xfrm>
        </p:spPr>
        <p:txBody>
          <a:bodyPr anchor="ctr"/>
          <a:lstStyle>
            <a:lvl1pPr>
              <a:spcAft>
                <a:spcPts val="0"/>
              </a:spcAft>
              <a:buNone/>
              <a:defRPr sz="1600"/>
            </a:lvl1pPr>
          </a:lstStyle>
          <a:p>
            <a:pPr lvl="0"/>
            <a:r>
              <a:rPr lang="en-GB"/>
              <a:t>Insert agenda item</a:t>
            </a:r>
            <a:endParaRPr lang="en-US"/>
          </a:p>
        </p:txBody>
      </p:sp>
      <p:sp>
        <p:nvSpPr>
          <p:cNvPr id="61" name="Text Placeholder 17">
            <a:extLst>
              <a:ext uri="{FF2B5EF4-FFF2-40B4-BE49-F238E27FC236}">
                <a16:creationId xmlns:a16="http://schemas.microsoft.com/office/drawing/2014/main" id="{25D7BCB2-FC6B-2A46-AC11-482A4F731116}"/>
              </a:ext>
            </a:extLst>
          </p:cNvPr>
          <p:cNvSpPr>
            <a:spLocks noGrp="1"/>
          </p:cNvSpPr>
          <p:nvPr>
            <p:ph type="body" sz="quarter" idx="22" hasCustomPrompt="1"/>
          </p:nvPr>
        </p:nvSpPr>
        <p:spPr>
          <a:xfrm>
            <a:off x="4966971" y="3186234"/>
            <a:ext cx="2953039" cy="485340"/>
          </a:xfrm>
        </p:spPr>
        <p:txBody>
          <a:bodyPr anchor="ctr"/>
          <a:lstStyle>
            <a:lvl1pPr>
              <a:spcAft>
                <a:spcPts val="0"/>
              </a:spcAft>
              <a:buNone/>
              <a:defRPr sz="1600"/>
            </a:lvl1pPr>
          </a:lstStyle>
          <a:p>
            <a:pPr lvl="0"/>
            <a:r>
              <a:rPr lang="en-GB"/>
              <a:t>Insert agenda item</a:t>
            </a:r>
            <a:endParaRPr lang="en-US"/>
          </a:p>
        </p:txBody>
      </p:sp>
      <p:sp>
        <p:nvSpPr>
          <p:cNvPr id="63" name="Text Placeholder 17">
            <a:extLst>
              <a:ext uri="{FF2B5EF4-FFF2-40B4-BE49-F238E27FC236}">
                <a16:creationId xmlns:a16="http://schemas.microsoft.com/office/drawing/2014/main" id="{FD74906C-72A4-CF4A-A4F6-B28AE864B9B7}"/>
              </a:ext>
            </a:extLst>
          </p:cNvPr>
          <p:cNvSpPr>
            <a:spLocks noGrp="1"/>
          </p:cNvSpPr>
          <p:nvPr>
            <p:ph type="body" sz="quarter" idx="24" hasCustomPrompt="1"/>
          </p:nvPr>
        </p:nvSpPr>
        <p:spPr>
          <a:xfrm>
            <a:off x="4966971" y="3791112"/>
            <a:ext cx="2953039" cy="485340"/>
          </a:xfrm>
        </p:spPr>
        <p:txBody>
          <a:bodyPr anchor="ctr"/>
          <a:lstStyle>
            <a:lvl1pPr>
              <a:spcAft>
                <a:spcPts val="0"/>
              </a:spcAft>
              <a:buNone/>
              <a:defRPr sz="1600"/>
            </a:lvl1pPr>
          </a:lstStyle>
          <a:p>
            <a:pPr lvl="0"/>
            <a:r>
              <a:rPr lang="en-GB"/>
              <a:t>Insert agenda item</a:t>
            </a:r>
            <a:endParaRPr lang="en-US"/>
          </a:p>
        </p:txBody>
      </p:sp>
      <p:sp>
        <p:nvSpPr>
          <p:cNvPr id="65" name="Text Placeholder 17">
            <a:extLst>
              <a:ext uri="{FF2B5EF4-FFF2-40B4-BE49-F238E27FC236}">
                <a16:creationId xmlns:a16="http://schemas.microsoft.com/office/drawing/2014/main" id="{F28AA3EC-0083-2742-A4D0-0B32569FD766}"/>
              </a:ext>
            </a:extLst>
          </p:cNvPr>
          <p:cNvSpPr>
            <a:spLocks noGrp="1"/>
          </p:cNvSpPr>
          <p:nvPr>
            <p:ph type="body" sz="quarter" idx="26" hasCustomPrompt="1"/>
          </p:nvPr>
        </p:nvSpPr>
        <p:spPr>
          <a:xfrm>
            <a:off x="4966971" y="4395990"/>
            <a:ext cx="2953039" cy="485340"/>
          </a:xfrm>
        </p:spPr>
        <p:txBody>
          <a:bodyPr anchor="ctr"/>
          <a:lstStyle>
            <a:lvl1pPr>
              <a:spcAft>
                <a:spcPts val="0"/>
              </a:spcAft>
              <a:buNone/>
              <a:defRPr sz="1600"/>
            </a:lvl1pPr>
          </a:lstStyle>
          <a:p>
            <a:pPr lvl="0"/>
            <a:r>
              <a:rPr lang="en-GB"/>
              <a:t>Insert agenda item</a:t>
            </a:r>
            <a:endParaRPr lang="en-US"/>
          </a:p>
        </p:txBody>
      </p:sp>
      <p:sp>
        <p:nvSpPr>
          <p:cNvPr id="67" name="Text Placeholder 17">
            <a:extLst>
              <a:ext uri="{FF2B5EF4-FFF2-40B4-BE49-F238E27FC236}">
                <a16:creationId xmlns:a16="http://schemas.microsoft.com/office/drawing/2014/main" id="{D46DA866-B19E-684E-8A23-EEA295487841}"/>
              </a:ext>
            </a:extLst>
          </p:cNvPr>
          <p:cNvSpPr>
            <a:spLocks noGrp="1"/>
          </p:cNvSpPr>
          <p:nvPr>
            <p:ph type="body" sz="quarter" idx="28" hasCustomPrompt="1"/>
          </p:nvPr>
        </p:nvSpPr>
        <p:spPr>
          <a:xfrm>
            <a:off x="4966971" y="5000868"/>
            <a:ext cx="2953039" cy="485340"/>
          </a:xfrm>
        </p:spPr>
        <p:txBody>
          <a:bodyPr anchor="ctr"/>
          <a:lstStyle>
            <a:lvl1pPr>
              <a:spcAft>
                <a:spcPts val="0"/>
              </a:spcAft>
              <a:buNone/>
              <a:defRPr sz="1600"/>
            </a:lvl1pPr>
          </a:lstStyle>
          <a:p>
            <a:pPr lvl="0"/>
            <a:r>
              <a:rPr lang="en-GB"/>
              <a:t>Insert agenda item</a:t>
            </a:r>
            <a:endParaRPr lang="en-US"/>
          </a:p>
        </p:txBody>
      </p:sp>
      <p:sp>
        <p:nvSpPr>
          <p:cNvPr id="69" name="Text Placeholder 17">
            <a:extLst>
              <a:ext uri="{FF2B5EF4-FFF2-40B4-BE49-F238E27FC236}">
                <a16:creationId xmlns:a16="http://schemas.microsoft.com/office/drawing/2014/main" id="{A4A135E2-DF01-5543-BA57-DFBCCC446A3A}"/>
              </a:ext>
            </a:extLst>
          </p:cNvPr>
          <p:cNvSpPr>
            <a:spLocks noGrp="1"/>
          </p:cNvSpPr>
          <p:nvPr>
            <p:ph type="body" sz="quarter" idx="30" hasCustomPrompt="1"/>
          </p:nvPr>
        </p:nvSpPr>
        <p:spPr>
          <a:xfrm>
            <a:off x="4966971" y="5605747"/>
            <a:ext cx="2953039" cy="485340"/>
          </a:xfrm>
        </p:spPr>
        <p:txBody>
          <a:bodyPr anchor="ctr"/>
          <a:lstStyle>
            <a:lvl1pPr>
              <a:spcAft>
                <a:spcPts val="0"/>
              </a:spcAft>
              <a:buNone/>
              <a:defRPr sz="1600"/>
            </a:lvl1pPr>
          </a:lstStyle>
          <a:p>
            <a:pPr lvl="0"/>
            <a:r>
              <a:rPr lang="en-GB"/>
              <a:t>Insert agenda item</a:t>
            </a:r>
            <a:endParaRPr lang="en-US"/>
          </a:p>
        </p:txBody>
      </p:sp>
      <p:sp>
        <p:nvSpPr>
          <p:cNvPr id="29" name="Text Placeholder 17">
            <a:extLst>
              <a:ext uri="{FF2B5EF4-FFF2-40B4-BE49-F238E27FC236}">
                <a16:creationId xmlns:a16="http://schemas.microsoft.com/office/drawing/2014/main" id="{2F4C171E-3D12-FC48-87BB-B5005B4EE338}"/>
              </a:ext>
            </a:extLst>
          </p:cNvPr>
          <p:cNvSpPr>
            <a:spLocks noGrp="1"/>
          </p:cNvSpPr>
          <p:nvPr>
            <p:ph type="body" sz="quarter" idx="31" hasCustomPrompt="1"/>
          </p:nvPr>
        </p:nvSpPr>
        <p:spPr>
          <a:xfrm>
            <a:off x="4426242" y="1371600"/>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30" name="Text Placeholder 17">
            <a:extLst>
              <a:ext uri="{FF2B5EF4-FFF2-40B4-BE49-F238E27FC236}">
                <a16:creationId xmlns:a16="http://schemas.microsoft.com/office/drawing/2014/main" id="{E8AE9E02-9423-4748-8AD7-2BBB3B94A799}"/>
              </a:ext>
            </a:extLst>
          </p:cNvPr>
          <p:cNvSpPr>
            <a:spLocks noGrp="1"/>
          </p:cNvSpPr>
          <p:nvPr>
            <p:ph type="body" sz="quarter" idx="32" hasCustomPrompt="1"/>
          </p:nvPr>
        </p:nvSpPr>
        <p:spPr>
          <a:xfrm>
            <a:off x="4426242" y="1976478"/>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31" name="Text Placeholder 17">
            <a:extLst>
              <a:ext uri="{FF2B5EF4-FFF2-40B4-BE49-F238E27FC236}">
                <a16:creationId xmlns:a16="http://schemas.microsoft.com/office/drawing/2014/main" id="{7C692F47-FBF4-5842-A0CA-4B8B48DE4638}"/>
              </a:ext>
            </a:extLst>
          </p:cNvPr>
          <p:cNvSpPr>
            <a:spLocks noGrp="1"/>
          </p:cNvSpPr>
          <p:nvPr>
            <p:ph type="body" sz="quarter" idx="33" hasCustomPrompt="1"/>
          </p:nvPr>
        </p:nvSpPr>
        <p:spPr>
          <a:xfrm>
            <a:off x="4426242" y="2581356"/>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32" name="Text Placeholder 17">
            <a:extLst>
              <a:ext uri="{FF2B5EF4-FFF2-40B4-BE49-F238E27FC236}">
                <a16:creationId xmlns:a16="http://schemas.microsoft.com/office/drawing/2014/main" id="{BDE48124-A481-074B-9AD4-22EC49D172D0}"/>
              </a:ext>
            </a:extLst>
          </p:cNvPr>
          <p:cNvSpPr>
            <a:spLocks noGrp="1"/>
          </p:cNvSpPr>
          <p:nvPr>
            <p:ph type="body" sz="quarter" idx="34" hasCustomPrompt="1"/>
          </p:nvPr>
        </p:nvSpPr>
        <p:spPr>
          <a:xfrm>
            <a:off x="4426242" y="3186234"/>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33" name="Text Placeholder 17">
            <a:extLst>
              <a:ext uri="{FF2B5EF4-FFF2-40B4-BE49-F238E27FC236}">
                <a16:creationId xmlns:a16="http://schemas.microsoft.com/office/drawing/2014/main" id="{98E2B4B4-ED02-4945-B581-1A8D48D031AA}"/>
              </a:ext>
            </a:extLst>
          </p:cNvPr>
          <p:cNvSpPr>
            <a:spLocks noGrp="1"/>
          </p:cNvSpPr>
          <p:nvPr>
            <p:ph type="body" sz="quarter" idx="35" hasCustomPrompt="1"/>
          </p:nvPr>
        </p:nvSpPr>
        <p:spPr>
          <a:xfrm>
            <a:off x="4426242" y="3791112"/>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34" name="Text Placeholder 17">
            <a:extLst>
              <a:ext uri="{FF2B5EF4-FFF2-40B4-BE49-F238E27FC236}">
                <a16:creationId xmlns:a16="http://schemas.microsoft.com/office/drawing/2014/main" id="{B70B7DFE-5DE8-0F42-BF3C-DA43110C0D0E}"/>
              </a:ext>
            </a:extLst>
          </p:cNvPr>
          <p:cNvSpPr>
            <a:spLocks noGrp="1"/>
          </p:cNvSpPr>
          <p:nvPr>
            <p:ph type="body" sz="quarter" idx="36" hasCustomPrompt="1"/>
          </p:nvPr>
        </p:nvSpPr>
        <p:spPr>
          <a:xfrm>
            <a:off x="4426242" y="4395990"/>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35" name="Text Placeholder 17">
            <a:extLst>
              <a:ext uri="{FF2B5EF4-FFF2-40B4-BE49-F238E27FC236}">
                <a16:creationId xmlns:a16="http://schemas.microsoft.com/office/drawing/2014/main" id="{D63FCDAD-F7F9-774F-8EC9-A0777820ED0F}"/>
              </a:ext>
            </a:extLst>
          </p:cNvPr>
          <p:cNvSpPr>
            <a:spLocks noGrp="1"/>
          </p:cNvSpPr>
          <p:nvPr>
            <p:ph type="body" sz="quarter" idx="37" hasCustomPrompt="1"/>
          </p:nvPr>
        </p:nvSpPr>
        <p:spPr>
          <a:xfrm>
            <a:off x="4426242" y="5000868"/>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36" name="Text Placeholder 17">
            <a:extLst>
              <a:ext uri="{FF2B5EF4-FFF2-40B4-BE49-F238E27FC236}">
                <a16:creationId xmlns:a16="http://schemas.microsoft.com/office/drawing/2014/main" id="{AE66CCF5-C5F4-5645-A851-E4A7D572FDA7}"/>
              </a:ext>
            </a:extLst>
          </p:cNvPr>
          <p:cNvSpPr>
            <a:spLocks noGrp="1"/>
          </p:cNvSpPr>
          <p:nvPr>
            <p:ph type="body" sz="quarter" idx="38" hasCustomPrompt="1"/>
          </p:nvPr>
        </p:nvSpPr>
        <p:spPr>
          <a:xfrm>
            <a:off x="4426242" y="5605747"/>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cxnSp>
        <p:nvCxnSpPr>
          <p:cNvPr id="4" name="Straight Connector 3">
            <a:extLst>
              <a:ext uri="{FF2B5EF4-FFF2-40B4-BE49-F238E27FC236}">
                <a16:creationId xmlns:a16="http://schemas.microsoft.com/office/drawing/2014/main" id="{D72EABDE-2DC7-B441-8D65-EC926DD10B85}"/>
              </a:ext>
            </a:extLst>
          </p:cNvPr>
          <p:cNvCxnSpPr/>
          <p:nvPr userDrawn="1"/>
        </p:nvCxnSpPr>
        <p:spPr>
          <a:xfrm>
            <a:off x="4045241" y="1371600"/>
            <a:ext cx="0" cy="4719487"/>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6" name="Text Placeholder 17">
            <a:extLst>
              <a:ext uri="{FF2B5EF4-FFF2-40B4-BE49-F238E27FC236}">
                <a16:creationId xmlns:a16="http://schemas.microsoft.com/office/drawing/2014/main" id="{C10680BC-1106-B24D-A63E-02912A27325E}"/>
              </a:ext>
            </a:extLst>
          </p:cNvPr>
          <p:cNvSpPr>
            <a:spLocks noGrp="1"/>
          </p:cNvSpPr>
          <p:nvPr>
            <p:ph type="body" sz="quarter" idx="39" hasCustomPrompt="1"/>
          </p:nvPr>
        </p:nvSpPr>
        <p:spPr>
          <a:xfrm>
            <a:off x="8857959" y="1371600"/>
            <a:ext cx="2953039" cy="485340"/>
          </a:xfrm>
        </p:spPr>
        <p:txBody>
          <a:bodyPr anchor="ctr"/>
          <a:lstStyle>
            <a:lvl1pPr>
              <a:spcAft>
                <a:spcPts val="0"/>
              </a:spcAft>
              <a:buNone/>
              <a:defRPr sz="1600"/>
            </a:lvl1pPr>
          </a:lstStyle>
          <a:p>
            <a:pPr lvl="0"/>
            <a:r>
              <a:rPr lang="en-GB"/>
              <a:t>Insert agenda item</a:t>
            </a:r>
            <a:endParaRPr lang="en-US"/>
          </a:p>
        </p:txBody>
      </p:sp>
      <p:sp>
        <p:nvSpPr>
          <p:cNvPr id="87" name="Text Placeholder 17">
            <a:extLst>
              <a:ext uri="{FF2B5EF4-FFF2-40B4-BE49-F238E27FC236}">
                <a16:creationId xmlns:a16="http://schemas.microsoft.com/office/drawing/2014/main" id="{194D437D-E8B7-694E-B60A-5A3D6E811713}"/>
              </a:ext>
            </a:extLst>
          </p:cNvPr>
          <p:cNvSpPr>
            <a:spLocks noGrp="1"/>
          </p:cNvSpPr>
          <p:nvPr>
            <p:ph type="body" sz="quarter" idx="40" hasCustomPrompt="1"/>
          </p:nvPr>
        </p:nvSpPr>
        <p:spPr>
          <a:xfrm>
            <a:off x="8857959" y="1976478"/>
            <a:ext cx="2953039" cy="485340"/>
          </a:xfrm>
        </p:spPr>
        <p:txBody>
          <a:bodyPr anchor="ctr"/>
          <a:lstStyle>
            <a:lvl1pPr>
              <a:spcAft>
                <a:spcPts val="0"/>
              </a:spcAft>
              <a:buNone/>
              <a:defRPr sz="1600"/>
            </a:lvl1pPr>
          </a:lstStyle>
          <a:p>
            <a:pPr lvl="0"/>
            <a:r>
              <a:rPr lang="en-GB"/>
              <a:t>Insert agenda item</a:t>
            </a:r>
            <a:endParaRPr lang="en-US"/>
          </a:p>
        </p:txBody>
      </p:sp>
      <p:sp>
        <p:nvSpPr>
          <p:cNvPr id="88" name="Text Placeholder 17">
            <a:extLst>
              <a:ext uri="{FF2B5EF4-FFF2-40B4-BE49-F238E27FC236}">
                <a16:creationId xmlns:a16="http://schemas.microsoft.com/office/drawing/2014/main" id="{D743CFF4-B173-B648-86A6-5021F5FB8C07}"/>
              </a:ext>
            </a:extLst>
          </p:cNvPr>
          <p:cNvSpPr>
            <a:spLocks noGrp="1"/>
          </p:cNvSpPr>
          <p:nvPr>
            <p:ph type="body" sz="quarter" idx="41" hasCustomPrompt="1"/>
          </p:nvPr>
        </p:nvSpPr>
        <p:spPr>
          <a:xfrm>
            <a:off x="8857959" y="2581356"/>
            <a:ext cx="2953039" cy="485340"/>
          </a:xfrm>
        </p:spPr>
        <p:txBody>
          <a:bodyPr anchor="ctr"/>
          <a:lstStyle>
            <a:lvl1pPr>
              <a:spcAft>
                <a:spcPts val="0"/>
              </a:spcAft>
              <a:buNone/>
              <a:defRPr sz="1600"/>
            </a:lvl1pPr>
          </a:lstStyle>
          <a:p>
            <a:pPr lvl="0"/>
            <a:r>
              <a:rPr lang="en-GB"/>
              <a:t>Insert agenda item</a:t>
            </a:r>
            <a:endParaRPr lang="en-US"/>
          </a:p>
        </p:txBody>
      </p:sp>
      <p:sp>
        <p:nvSpPr>
          <p:cNvPr id="89" name="Text Placeholder 17">
            <a:extLst>
              <a:ext uri="{FF2B5EF4-FFF2-40B4-BE49-F238E27FC236}">
                <a16:creationId xmlns:a16="http://schemas.microsoft.com/office/drawing/2014/main" id="{67B9EDF9-023B-A84C-B540-ABBA3E3BA5C0}"/>
              </a:ext>
            </a:extLst>
          </p:cNvPr>
          <p:cNvSpPr>
            <a:spLocks noGrp="1"/>
          </p:cNvSpPr>
          <p:nvPr>
            <p:ph type="body" sz="quarter" idx="42" hasCustomPrompt="1"/>
          </p:nvPr>
        </p:nvSpPr>
        <p:spPr>
          <a:xfrm>
            <a:off x="8857959" y="3186234"/>
            <a:ext cx="2953039" cy="485340"/>
          </a:xfrm>
        </p:spPr>
        <p:txBody>
          <a:bodyPr anchor="ctr"/>
          <a:lstStyle>
            <a:lvl1pPr>
              <a:spcAft>
                <a:spcPts val="0"/>
              </a:spcAft>
              <a:buNone/>
              <a:defRPr sz="1600"/>
            </a:lvl1pPr>
          </a:lstStyle>
          <a:p>
            <a:pPr lvl="0"/>
            <a:r>
              <a:rPr lang="en-GB"/>
              <a:t>Insert agenda item</a:t>
            </a:r>
            <a:endParaRPr lang="en-US"/>
          </a:p>
        </p:txBody>
      </p:sp>
      <p:sp>
        <p:nvSpPr>
          <p:cNvPr id="90" name="Text Placeholder 17">
            <a:extLst>
              <a:ext uri="{FF2B5EF4-FFF2-40B4-BE49-F238E27FC236}">
                <a16:creationId xmlns:a16="http://schemas.microsoft.com/office/drawing/2014/main" id="{EA82EDEB-3F03-7A48-BC36-8C7437083F46}"/>
              </a:ext>
            </a:extLst>
          </p:cNvPr>
          <p:cNvSpPr>
            <a:spLocks noGrp="1"/>
          </p:cNvSpPr>
          <p:nvPr>
            <p:ph type="body" sz="quarter" idx="43" hasCustomPrompt="1"/>
          </p:nvPr>
        </p:nvSpPr>
        <p:spPr>
          <a:xfrm>
            <a:off x="8857959" y="3791112"/>
            <a:ext cx="2953039" cy="485340"/>
          </a:xfrm>
        </p:spPr>
        <p:txBody>
          <a:bodyPr anchor="ctr"/>
          <a:lstStyle>
            <a:lvl1pPr>
              <a:spcAft>
                <a:spcPts val="0"/>
              </a:spcAft>
              <a:buNone/>
              <a:defRPr sz="1600"/>
            </a:lvl1pPr>
          </a:lstStyle>
          <a:p>
            <a:pPr lvl="0"/>
            <a:r>
              <a:rPr lang="en-GB"/>
              <a:t>Insert agenda item</a:t>
            </a:r>
            <a:endParaRPr lang="en-US"/>
          </a:p>
        </p:txBody>
      </p:sp>
      <p:sp>
        <p:nvSpPr>
          <p:cNvPr id="91" name="Text Placeholder 17">
            <a:extLst>
              <a:ext uri="{FF2B5EF4-FFF2-40B4-BE49-F238E27FC236}">
                <a16:creationId xmlns:a16="http://schemas.microsoft.com/office/drawing/2014/main" id="{8D7A3AD2-4413-D941-B944-D1D235AC6689}"/>
              </a:ext>
            </a:extLst>
          </p:cNvPr>
          <p:cNvSpPr>
            <a:spLocks noGrp="1"/>
          </p:cNvSpPr>
          <p:nvPr>
            <p:ph type="body" sz="quarter" idx="44" hasCustomPrompt="1"/>
          </p:nvPr>
        </p:nvSpPr>
        <p:spPr>
          <a:xfrm>
            <a:off x="8857959" y="4395990"/>
            <a:ext cx="2953039" cy="485340"/>
          </a:xfrm>
        </p:spPr>
        <p:txBody>
          <a:bodyPr anchor="ctr"/>
          <a:lstStyle>
            <a:lvl1pPr>
              <a:spcAft>
                <a:spcPts val="0"/>
              </a:spcAft>
              <a:buNone/>
              <a:defRPr sz="1600"/>
            </a:lvl1pPr>
          </a:lstStyle>
          <a:p>
            <a:pPr lvl="0"/>
            <a:r>
              <a:rPr lang="en-GB"/>
              <a:t>Insert agenda item</a:t>
            </a:r>
            <a:endParaRPr lang="en-US"/>
          </a:p>
        </p:txBody>
      </p:sp>
      <p:sp>
        <p:nvSpPr>
          <p:cNvPr id="92" name="Text Placeholder 17">
            <a:extLst>
              <a:ext uri="{FF2B5EF4-FFF2-40B4-BE49-F238E27FC236}">
                <a16:creationId xmlns:a16="http://schemas.microsoft.com/office/drawing/2014/main" id="{F5014509-24B5-6040-8686-31A95601E0B3}"/>
              </a:ext>
            </a:extLst>
          </p:cNvPr>
          <p:cNvSpPr>
            <a:spLocks noGrp="1"/>
          </p:cNvSpPr>
          <p:nvPr>
            <p:ph type="body" sz="quarter" idx="45" hasCustomPrompt="1"/>
          </p:nvPr>
        </p:nvSpPr>
        <p:spPr>
          <a:xfrm>
            <a:off x="8857959" y="5000868"/>
            <a:ext cx="2953039" cy="485340"/>
          </a:xfrm>
        </p:spPr>
        <p:txBody>
          <a:bodyPr anchor="ctr"/>
          <a:lstStyle>
            <a:lvl1pPr>
              <a:spcAft>
                <a:spcPts val="0"/>
              </a:spcAft>
              <a:buNone/>
              <a:defRPr sz="1600"/>
            </a:lvl1pPr>
          </a:lstStyle>
          <a:p>
            <a:pPr lvl="0"/>
            <a:r>
              <a:rPr lang="en-GB"/>
              <a:t>Insert agenda item</a:t>
            </a:r>
            <a:endParaRPr lang="en-US"/>
          </a:p>
        </p:txBody>
      </p:sp>
      <p:sp>
        <p:nvSpPr>
          <p:cNvPr id="93" name="Text Placeholder 17">
            <a:extLst>
              <a:ext uri="{FF2B5EF4-FFF2-40B4-BE49-F238E27FC236}">
                <a16:creationId xmlns:a16="http://schemas.microsoft.com/office/drawing/2014/main" id="{02B9D5CB-DA36-724C-A996-6331344816A3}"/>
              </a:ext>
            </a:extLst>
          </p:cNvPr>
          <p:cNvSpPr>
            <a:spLocks noGrp="1"/>
          </p:cNvSpPr>
          <p:nvPr>
            <p:ph type="body" sz="quarter" idx="46" hasCustomPrompt="1"/>
          </p:nvPr>
        </p:nvSpPr>
        <p:spPr>
          <a:xfrm>
            <a:off x="8857959" y="5605747"/>
            <a:ext cx="2953039" cy="485340"/>
          </a:xfrm>
        </p:spPr>
        <p:txBody>
          <a:bodyPr anchor="ctr"/>
          <a:lstStyle>
            <a:lvl1pPr>
              <a:spcAft>
                <a:spcPts val="0"/>
              </a:spcAft>
              <a:buNone/>
              <a:defRPr sz="1600"/>
            </a:lvl1pPr>
          </a:lstStyle>
          <a:p>
            <a:pPr lvl="0"/>
            <a:r>
              <a:rPr lang="en-GB"/>
              <a:t>Insert agenda item</a:t>
            </a:r>
            <a:endParaRPr lang="en-US"/>
          </a:p>
        </p:txBody>
      </p:sp>
      <p:sp>
        <p:nvSpPr>
          <p:cNvPr id="94" name="Text Placeholder 17">
            <a:extLst>
              <a:ext uri="{FF2B5EF4-FFF2-40B4-BE49-F238E27FC236}">
                <a16:creationId xmlns:a16="http://schemas.microsoft.com/office/drawing/2014/main" id="{ED51288A-4DF8-0D4F-8BBC-90AE60B66177}"/>
              </a:ext>
            </a:extLst>
          </p:cNvPr>
          <p:cNvSpPr>
            <a:spLocks noGrp="1"/>
          </p:cNvSpPr>
          <p:nvPr>
            <p:ph type="body" sz="quarter" idx="47" hasCustomPrompt="1"/>
          </p:nvPr>
        </p:nvSpPr>
        <p:spPr>
          <a:xfrm>
            <a:off x="8317230" y="1371600"/>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95" name="Text Placeholder 17">
            <a:extLst>
              <a:ext uri="{FF2B5EF4-FFF2-40B4-BE49-F238E27FC236}">
                <a16:creationId xmlns:a16="http://schemas.microsoft.com/office/drawing/2014/main" id="{B55123CE-2705-2A4C-88D5-5BEECF04606C}"/>
              </a:ext>
            </a:extLst>
          </p:cNvPr>
          <p:cNvSpPr>
            <a:spLocks noGrp="1"/>
          </p:cNvSpPr>
          <p:nvPr>
            <p:ph type="body" sz="quarter" idx="48" hasCustomPrompt="1"/>
          </p:nvPr>
        </p:nvSpPr>
        <p:spPr>
          <a:xfrm>
            <a:off x="8317230" y="1976478"/>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96" name="Text Placeholder 17">
            <a:extLst>
              <a:ext uri="{FF2B5EF4-FFF2-40B4-BE49-F238E27FC236}">
                <a16:creationId xmlns:a16="http://schemas.microsoft.com/office/drawing/2014/main" id="{95340386-A048-C64F-B858-E874FB9006DC}"/>
              </a:ext>
            </a:extLst>
          </p:cNvPr>
          <p:cNvSpPr>
            <a:spLocks noGrp="1"/>
          </p:cNvSpPr>
          <p:nvPr>
            <p:ph type="body" sz="quarter" idx="49" hasCustomPrompt="1"/>
          </p:nvPr>
        </p:nvSpPr>
        <p:spPr>
          <a:xfrm>
            <a:off x="8317230" y="2581356"/>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97" name="Text Placeholder 17">
            <a:extLst>
              <a:ext uri="{FF2B5EF4-FFF2-40B4-BE49-F238E27FC236}">
                <a16:creationId xmlns:a16="http://schemas.microsoft.com/office/drawing/2014/main" id="{389D3522-38D0-6A46-B023-28998ECDD0FA}"/>
              </a:ext>
            </a:extLst>
          </p:cNvPr>
          <p:cNvSpPr>
            <a:spLocks noGrp="1"/>
          </p:cNvSpPr>
          <p:nvPr>
            <p:ph type="body" sz="quarter" idx="50" hasCustomPrompt="1"/>
          </p:nvPr>
        </p:nvSpPr>
        <p:spPr>
          <a:xfrm>
            <a:off x="8317230" y="3186234"/>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98" name="Text Placeholder 17">
            <a:extLst>
              <a:ext uri="{FF2B5EF4-FFF2-40B4-BE49-F238E27FC236}">
                <a16:creationId xmlns:a16="http://schemas.microsoft.com/office/drawing/2014/main" id="{DFF1DA35-A5DD-8E48-B33F-D2FC79AD9AF0}"/>
              </a:ext>
            </a:extLst>
          </p:cNvPr>
          <p:cNvSpPr>
            <a:spLocks noGrp="1"/>
          </p:cNvSpPr>
          <p:nvPr>
            <p:ph type="body" sz="quarter" idx="51" hasCustomPrompt="1"/>
          </p:nvPr>
        </p:nvSpPr>
        <p:spPr>
          <a:xfrm>
            <a:off x="8317230" y="3791112"/>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99" name="Text Placeholder 17">
            <a:extLst>
              <a:ext uri="{FF2B5EF4-FFF2-40B4-BE49-F238E27FC236}">
                <a16:creationId xmlns:a16="http://schemas.microsoft.com/office/drawing/2014/main" id="{2DD1FA43-908E-6A4A-8D78-19F781C138B2}"/>
              </a:ext>
            </a:extLst>
          </p:cNvPr>
          <p:cNvSpPr>
            <a:spLocks noGrp="1"/>
          </p:cNvSpPr>
          <p:nvPr>
            <p:ph type="body" sz="quarter" idx="52" hasCustomPrompt="1"/>
          </p:nvPr>
        </p:nvSpPr>
        <p:spPr>
          <a:xfrm>
            <a:off x="8317230" y="4395990"/>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100" name="Text Placeholder 17">
            <a:extLst>
              <a:ext uri="{FF2B5EF4-FFF2-40B4-BE49-F238E27FC236}">
                <a16:creationId xmlns:a16="http://schemas.microsoft.com/office/drawing/2014/main" id="{B42DF6FB-CEA5-344B-B42D-A5B8AF0712F6}"/>
              </a:ext>
            </a:extLst>
          </p:cNvPr>
          <p:cNvSpPr>
            <a:spLocks noGrp="1"/>
          </p:cNvSpPr>
          <p:nvPr>
            <p:ph type="body" sz="quarter" idx="53" hasCustomPrompt="1"/>
          </p:nvPr>
        </p:nvSpPr>
        <p:spPr>
          <a:xfrm>
            <a:off x="8317230" y="5000868"/>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101" name="Text Placeholder 17">
            <a:extLst>
              <a:ext uri="{FF2B5EF4-FFF2-40B4-BE49-F238E27FC236}">
                <a16:creationId xmlns:a16="http://schemas.microsoft.com/office/drawing/2014/main" id="{DD7618EA-1B4E-9D4F-BE9D-ED39BC26377B}"/>
              </a:ext>
            </a:extLst>
          </p:cNvPr>
          <p:cNvSpPr>
            <a:spLocks noGrp="1"/>
          </p:cNvSpPr>
          <p:nvPr>
            <p:ph type="body" sz="quarter" idx="54" hasCustomPrompt="1"/>
          </p:nvPr>
        </p:nvSpPr>
        <p:spPr>
          <a:xfrm>
            <a:off x="8317230" y="5605747"/>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5" name="Footer Placeholder 4">
            <a:extLst>
              <a:ext uri="{FF2B5EF4-FFF2-40B4-BE49-F238E27FC236}">
                <a16:creationId xmlns:a16="http://schemas.microsoft.com/office/drawing/2014/main" id="{7BC1BE3C-F523-44EE-B6D4-7175CE08E157}"/>
              </a:ext>
            </a:extLst>
          </p:cNvPr>
          <p:cNvSpPr>
            <a:spLocks noGrp="1"/>
          </p:cNvSpPr>
          <p:nvPr>
            <p:ph type="ftr" sz="quarter" idx="56"/>
          </p:nvPr>
        </p:nvSpPr>
        <p:spPr>
          <a:xfrm>
            <a:off x="7315200" y="6488234"/>
            <a:ext cx="4114800" cy="198318"/>
          </a:xfrm>
          <a:prstGeom prst="rect">
            <a:avLst/>
          </a:prstGeom>
        </p:spPr>
        <p:txBody>
          <a:bodyPr/>
          <a:lstStyle/>
          <a:p>
            <a:pPr algn="r" defTabSz="228600">
              <a:spcAft>
                <a:spcPts val="1200"/>
              </a:spcAft>
              <a:defRPr/>
            </a:pPr>
            <a:r>
              <a:rPr lang="en-GB"/>
              <a:t>Copyright © 2021 Accenture. All rights reserved.</a:t>
            </a:r>
          </a:p>
        </p:txBody>
      </p:sp>
      <p:sp>
        <p:nvSpPr>
          <p:cNvPr id="8" name="Slide Number Placeholder 7">
            <a:extLst>
              <a:ext uri="{FF2B5EF4-FFF2-40B4-BE49-F238E27FC236}">
                <a16:creationId xmlns:a16="http://schemas.microsoft.com/office/drawing/2014/main" id="{1796CD18-ADDA-4A64-BDD0-F5A8D01FDD49}"/>
              </a:ext>
            </a:extLst>
          </p:cNvPr>
          <p:cNvSpPr>
            <a:spLocks noGrp="1"/>
          </p:cNvSpPr>
          <p:nvPr>
            <p:ph type="sldNum" sz="quarter" idx="57"/>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2464673860"/>
      </p:ext>
    </p:extLst>
  </p:cSld>
  <p:clrMapOvr>
    <a:masterClrMapping/>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Long Headline and 1 Column">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6DB689C-7DB3-4046-A1BF-E63F8EF78419}"/>
              </a:ext>
            </a:extLst>
          </p:cNvPr>
          <p:cNvSpPr>
            <a:spLocks noGrp="1"/>
          </p:cNvSpPr>
          <p:nvPr>
            <p:ph type="title" hasCustomPrompt="1"/>
          </p:nvPr>
        </p:nvSpPr>
        <p:spPr>
          <a:xfrm>
            <a:off x="381000" y="381000"/>
            <a:ext cx="11430000" cy="990600"/>
          </a:xfrm>
        </p:spPr>
        <p:txBody>
          <a:bodyPr/>
          <a:lstStyle>
            <a:lvl1pPr>
              <a:defRPr sz="3600"/>
            </a:lvl1pPr>
          </a:lstStyle>
          <a:p>
            <a:r>
              <a:rPr lang="en-GB"/>
              <a:t>Place headline here (36pt, min 30pt)</a:t>
            </a:r>
            <a:endParaRPr lang="en-US"/>
          </a:p>
        </p:txBody>
      </p:sp>
      <p:sp>
        <p:nvSpPr>
          <p:cNvPr id="10" name="Content Placeholder 7">
            <a:extLst>
              <a:ext uri="{FF2B5EF4-FFF2-40B4-BE49-F238E27FC236}">
                <a16:creationId xmlns:a16="http://schemas.microsoft.com/office/drawing/2014/main" id="{87C97B1E-CB9E-4CBC-A6F1-1D4F2E4ECB34}"/>
              </a:ext>
            </a:extLst>
          </p:cNvPr>
          <p:cNvSpPr>
            <a:spLocks noGrp="1"/>
          </p:cNvSpPr>
          <p:nvPr>
            <p:ph sz="quarter" idx="10" hasCustomPrompt="1"/>
          </p:nvPr>
        </p:nvSpPr>
        <p:spPr>
          <a:xfrm>
            <a:off x="381001" y="1371600"/>
            <a:ext cx="11430000" cy="4940300"/>
          </a:xfrm>
        </p:spPr>
        <p:txBody>
          <a:bodyPr/>
          <a:lstStyle>
            <a:lvl1pPr marL="228600" indent="-228600">
              <a:buFont typeface="Graphik" panose="020B0604020202020204" pitchFamily="34" charset="0"/>
              <a:buChar char="•"/>
              <a:defRPr/>
            </a:lvl1pPr>
            <a:lvl2pPr marL="457200">
              <a:defRPr/>
            </a:lvl2pPr>
            <a:lvl3pPr marL="685800">
              <a:defRPr/>
            </a:lvl3pPr>
            <a:lvl4pPr marL="914400">
              <a:defRPr/>
            </a:lvl4pPr>
            <a:lvl5pPr marL="1143000">
              <a:defRPr/>
            </a:lvl5pPr>
          </a:lstStyle>
          <a:p>
            <a:pPr lvl="0"/>
            <a:r>
              <a:rPr lang="en-US"/>
              <a:t>Place text here</a:t>
            </a:r>
          </a:p>
          <a:p>
            <a:pPr lvl="1"/>
            <a:r>
              <a:rPr lang="en-US"/>
              <a:t>Second level</a:t>
            </a:r>
          </a:p>
          <a:p>
            <a:pPr lvl="2"/>
            <a:r>
              <a:rPr lang="en-US"/>
              <a:t>Third level</a:t>
            </a:r>
          </a:p>
          <a:p>
            <a:pPr lvl="3"/>
            <a:r>
              <a:rPr lang="en-US"/>
              <a:t>Fourth level</a:t>
            </a:r>
          </a:p>
          <a:p>
            <a:pPr lvl="4"/>
            <a:r>
              <a:rPr lang="en-US"/>
              <a:t>Fifth level</a:t>
            </a:r>
          </a:p>
        </p:txBody>
      </p:sp>
      <p:sp>
        <p:nvSpPr>
          <p:cNvPr id="11" name="Footer Placeholder 3">
            <a:extLst>
              <a:ext uri="{FF2B5EF4-FFF2-40B4-BE49-F238E27FC236}">
                <a16:creationId xmlns:a16="http://schemas.microsoft.com/office/drawing/2014/main" id="{E4E1CDE7-C850-4F14-8D26-8BD1EE3D6D54}"/>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3" name="Slide Number Placeholder 2">
            <a:extLst>
              <a:ext uri="{FF2B5EF4-FFF2-40B4-BE49-F238E27FC236}">
                <a16:creationId xmlns:a16="http://schemas.microsoft.com/office/drawing/2014/main" id="{D2BEF25E-6F09-4B47-806E-462D7622D101}"/>
              </a:ext>
            </a:extLst>
          </p:cNvPr>
          <p:cNvSpPr>
            <a:spLocks noGrp="1"/>
          </p:cNvSpPr>
          <p:nvPr>
            <p:ph type="sldNum" sz="quarter" idx="11"/>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1906724517"/>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Long Headline and 1 Column Dark">
    <p:bg>
      <p:bgPr>
        <a:solidFill>
          <a:schemeClr val="accent3"/>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6D4EA4B-84F0-4EB3-B6B4-6EAB903D2C21}"/>
              </a:ext>
            </a:extLst>
          </p:cNvPr>
          <p:cNvSpPr>
            <a:spLocks noGrp="1"/>
          </p:cNvSpPr>
          <p:nvPr>
            <p:ph type="title" hasCustomPrompt="1"/>
          </p:nvPr>
        </p:nvSpPr>
        <p:spPr>
          <a:xfrm>
            <a:off x="381000" y="381000"/>
            <a:ext cx="11430000" cy="990600"/>
          </a:xfrm>
        </p:spPr>
        <p:txBody>
          <a:bodyPr/>
          <a:lstStyle>
            <a:lvl1pPr>
              <a:defRPr sz="3600"/>
            </a:lvl1pPr>
          </a:lstStyle>
          <a:p>
            <a:r>
              <a:rPr lang="en-GB"/>
              <a:t>Place headline here (36pt, min 30pt)</a:t>
            </a:r>
            <a:endParaRPr lang="en-US"/>
          </a:p>
        </p:txBody>
      </p:sp>
      <p:sp>
        <p:nvSpPr>
          <p:cNvPr id="5" name="Content Placeholder 7">
            <a:extLst>
              <a:ext uri="{FF2B5EF4-FFF2-40B4-BE49-F238E27FC236}">
                <a16:creationId xmlns:a16="http://schemas.microsoft.com/office/drawing/2014/main" id="{6DFCE48E-1DF3-48D6-BD43-BA3B9CE95A05}"/>
              </a:ext>
            </a:extLst>
          </p:cNvPr>
          <p:cNvSpPr>
            <a:spLocks noGrp="1"/>
          </p:cNvSpPr>
          <p:nvPr>
            <p:ph sz="quarter" idx="10" hasCustomPrompt="1"/>
          </p:nvPr>
        </p:nvSpPr>
        <p:spPr>
          <a:xfrm>
            <a:off x="381001" y="1371601"/>
            <a:ext cx="11430000" cy="4940300"/>
          </a:xfrm>
        </p:spPr>
        <p:txBody>
          <a:bodyPr/>
          <a:lstStyle/>
          <a:p>
            <a:pPr lvl="0"/>
            <a:r>
              <a:rPr lang="en-US"/>
              <a:t>Place text here</a:t>
            </a:r>
          </a:p>
          <a:p>
            <a:pPr lvl="1"/>
            <a:r>
              <a:rPr lang="en-US"/>
              <a:t>Second level</a:t>
            </a:r>
          </a:p>
          <a:p>
            <a:pPr lvl="2"/>
            <a:r>
              <a:rPr lang="en-US"/>
              <a:t>Third level</a:t>
            </a:r>
          </a:p>
          <a:p>
            <a:pPr lvl="3"/>
            <a:r>
              <a:rPr lang="en-US"/>
              <a:t>Fourth level</a:t>
            </a:r>
          </a:p>
          <a:p>
            <a:pPr lvl="4"/>
            <a:r>
              <a:rPr lang="en-US"/>
              <a:t>Fifth level</a:t>
            </a:r>
          </a:p>
        </p:txBody>
      </p:sp>
      <p:sp>
        <p:nvSpPr>
          <p:cNvPr id="7" name="Footer Placeholder 3">
            <a:extLst>
              <a:ext uri="{FF2B5EF4-FFF2-40B4-BE49-F238E27FC236}">
                <a16:creationId xmlns:a16="http://schemas.microsoft.com/office/drawing/2014/main" id="{3646097A-7916-4EBE-A526-09FCBD84F6A7}"/>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11" name="GTS_WH" descr="Accenture Greater Than symbol in white">
            <a:extLst>
              <a:ext uri="{FF2B5EF4-FFF2-40B4-BE49-F238E27FC236}">
                <a16:creationId xmlns:a16="http://schemas.microsoft.com/office/drawing/2014/main" id="{5EFDEB3F-4743-43EA-A121-ED3CB6054C7F}"/>
              </a:ext>
            </a:extLst>
          </p:cNvPr>
          <p:cNvSpPr>
            <a:spLocks noChangeAspect="1"/>
          </p:cNvSpPr>
          <p:nvPr userDrawn="1"/>
        </p:nvSpPr>
        <p:spPr bwMode="black">
          <a:xfrm>
            <a:off x="381468" y="6483676"/>
            <a:ext cx="183295"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Slide Number Placeholder 1">
            <a:extLst>
              <a:ext uri="{FF2B5EF4-FFF2-40B4-BE49-F238E27FC236}">
                <a16:creationId xmlns:a16="http://schemas.microsoft.com/office/drawing/2014/main" id="{CAE8CB08-3B2A-44E5-8975-B69F3969CD42}"/>
              </a:ext>
            </a:extLst>
          </p:cNvPr>
          <p:cNvSpPr>
            <a:spLocks noGrp="1"/>
          </p:cNvSpPr>
          <p:nvPr>
            <p:ph type="sldNum" sz="quarter" idx="11"/>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247562702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Long Headline-subtitle and 1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EC595-3BDB-489C-AB5C-4C48BF9B07CB}"/>
              </a:ext>
            </a:extLst>
          </p:cNvPr>
          <p:cNvSpPr>
            <a:spLocks noGrp="1"/>
          </p:cNvSpPr>
          <p:nvPr>
            <p:ph type="title" hasCustomPrompt="1"/>
          </p:nvPr>
        </p:nvSpPr>
        <p:spPr>
          <a:xfrm>
            <a:off x="381000" y="381000"/>
            <a:ext cx="11430000" cy="800100"/>
          </a:xfrm>
        </p:spPr>
        <p:txBody>
          <a:bodyPr/>
          <a:lstStyle>
            <a:lvl1pPr>
              <a:defRPr sz="3600"/>
            </a:lvl1pPr>
          </a:lstStyle>
          <a:p>
            <a:r>
              <a:rPr lang="en-GB"/>
              <a:t>Place headline here (36pt, min 30pt)</a:t>
            </a:r>
            <a:endParaRPr lang="en-US"/>
          </a:p>
        </p:txBody>
      </p:sp>
      <p:sp>
        <p:nvSpPr>
          <p:cNvPr id="8" name="Content Placeholder 7">
            <a:extLst>
              <a:ext uri="{FF2B5EF4-FFF2-40B4-BE49-F238E27FC236}">
                <a16:creationId xmlns:a16="http://schemas.microsoft.com/office/drawing/2014/main" id="{2A49B96C-8E74-4C8B-BDE4-9B82801CA0EE}"/>
              </a:ext>
            </a:extLst>
          </p:cNvPr>
          <p:cNvSpPr>
            <a:spLocks noGrp="1"/>
          </p:cNvSpPr>
          <p:nvPr>
            <p:ph sz="quarter" idx="10" hasCustomPrompt="1"/>
          </p:nvPr>
        </p:nvSpPr>
        <p:spPr>
          <a:xfrm>
            <a:off x="381001" y="1949194"/>
            <a:ext cx="11430000" cy="4362706"/>
          </a:xfrm>
        </p:spPr>
        <p:txBody>
          <a:bodyPr/>
          <a:lstStyle/>
          <a:p>
            <a:pPr lvl="0"/>
            <a:r>
              <a:rPr lang="en-US"/>
              <a:t>Place text here</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B385C65-6BFC-4F61-A214-71B69537BB4B}"/>
              </a:ext>
            </a:extLst>
          </p:cNvPr>
          <p:cNvSpPr>
            <a:spLocks noGrp="1"/>
          </p:cNvSpPr>
          <p:nvPr>
            <p:ph type="body" sz="quarter" idx="11" hasCustomPrompt="1"/>
          </p:nvPr>
        </p:nvSpPr>
        <p:spPr>
          <a:xfrm>
            <a:off x="381000" y="1234440"/>
            <a:ext cx="11430000" cy="384048"/>
          </a:xfrm>
        </p:spPr>
        <p:txBody>
          <a:bodyPr anchor="t"/>
          <a:lstStyle>
            <a:lvl1pPr marL="0" indent="0">
              <a:spcAft>
                <a:spcPts val="0"/>
              </a:spcAft>
              <a:buNone/>
              <a:defRPr>
                <a:solidFill>
                  <a:schemeClr val="accent1"/>
                </a:solidFill>
                <a:latin typeface="GT Sectra Fine Rg" panose="00000500000000000000" pitchFamily="50" charset="0"/>
              </a:defRPr>
            </a:lvl1pPr>
          </a:lstStyle>
          <a:p>
            <a:pPr lvl="0"/>
            <a:r>
              <a:rPr lang="en-US"/>
              <a:t>Place subtitle here 20pt</a:t>
            </a:r>
          </a:p>
        </p:txBody>
      </p:sp>
      <p:sp>
        <p:nvSpPr>
          <p:cNvPr id="9" name="Footer Placeholder 3">
            <a:extLst>
              <a:ext uri="{FF2B5EF4-FFF2-40B4-BE49-F238E27FC236}">
                <a16:creationId xmlns:a16="http://schemas.microsoft.com/office/drawing/2014/main" id="{06E1154F-E5DD-468F-85D1-17FC4F4386D8}"/>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3" name="Slide Number Placeholder 2">
            <a:extLst>
              <a:ext uri="{FF2B5EF4-FFF2-40B4-BE49-F238E27FC236}">
                <a16:creationId xmlns:a16="http://schemas.microsoft.com/office/drawing/2014/main" id="{B5699EEA-1839-42AE-A096-1905CABA2755}"/>
              </a:ext>
            </a:extLst>
          </p:cNvPr>
          <p:cNvSpPr>
            <a:spLocks noGrp="1"/>
          </p:cNvSpPr>
          <p:nvPr>
            <p:ph type="sldNum" sz="quarter" idx="12"/>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3585001306"/>
      </p:ext>
    </p:extLst>
  </p:cSld>
  <p:clrMapOvr>
    <a:masterClrMapping/>
  </p:clrMapOvr>
  <p:extLst>
    <p:ext uri="{DCECCB84-F9BA-43D5-87BE-67443E8EF086}">
      <p15:sldGuideLst xmlns:p15="http://schemas.microsoft.com/office/powerpoint/2012/main">
        <p15:guide id="1" orient="horz" pos="931">
          <p15:clr>
            <a:srgbClr val="547EBF"/>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72243C5-2205-BC99-FE6A-221E37309F7B}"/>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9BCEA705-879E-CA20-968A-F36EE09113E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A96B9352-D01C-541E-5C5A-6887AE6B8006}"/>
              </a:ext>
            </a:extLst>
          </p:cNvPr>
          <p:cNvSpPr>
            <a:spLocks noGrp="1"/>
          </p:cNvSpPr>
          <p:nvPr>
            <p:ph type="dt" sz="half" idx="10"/>
          </p:nvPr>
        </p:nvSpPr>
        <p:spPr/>
        <p:txBody>
          <a:bodyPr/>
          <a:lstStyle/>
          <a:p>
            <a:endParaRPr kumimoji="1" lang="ja-JP" altLang="en-US"/>
          </a:p>
        </p:txBody>
      </p:sp>
      <p:sp>
        <p:nvSpPr>
          <p:cNvPr id="5" name="フッター プレースホルダー 4">
            <a:extLst>
              <a:ext uri="{FF2B5EF4-FFF2-40B4-BE49-F238E27FC236}">
                <a16:creationId xmlns:a16="http://schemas.microsoft.com/office/drawing/2014/main" id="{FE3D2EDB-A28A-AD76-6129-7EDDDFC1A44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33BFDE8-364F-BCEA-BFDF-8B71F1F7A958}"/>
              </a:ext>
            </a:extLst>
          </p:cNvPr>
          <p:cNvSpPr>
            <a:spLocks noGrp="1"/>
          </p:cNvSpPr>
          <p:nvPr>
            <p:ph type="sldNum" sz="quarter" idx="12"/>
          </p:nvPr>
        </p:nvSpPr>
        <p:spPr>
          <a:xfrm>
            <a:off x="11484746" y="6490025"/>
            <a:ext cx="326254" cy="201168"/>
          </a:xfrm>
          <a:prstGeom prst="rect">
            <a:avLst/>
          </a:prstGeom>
        </p:spPr>
        <p:txBody>
          <a:bodyPr/>
          <a:lstStyle/>
          <a:p>
            <a:fld id="{5645C57B-2C9A-4610-B68C-2DFF1965934F}" type="slidenum">
              <a:rPr kumimoji="1" lang="ja-JP" altLang="en-US" smtClean="0"/>
              <a:t>‹#›</a:t>
            </a:fld>
            <a:endParaRPr kumimoji="1" lang="ja-JP" altLang="en-US"/>
          </a:p>
        </p:txBody>
      </p:sp>
    </p:spTree>
    <p:extLst>
      <p:ext uri="{BB962C8B-B14F-4D97-AF65-F5344CB8AC3E}">
        <p14:creationId xmlns:p14="http://schemas.microsoft.com/office/powerpoint/2010/main" val="125103137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lumns 2 - Headline + GT Sectra">
    <p:spTree>
      <p:nvGrpSpPr>
        <p:cNvPr id="1" name=""/>
        <p:cNvGrpSpPr/>
        <p:nvPr/>
      </p:nvGrpSpPr>
      <p:grpSpPr>
        <a:xfrm>
          <a:off x="0" y="0"/>
          <a:ext cx="0" cy="0"/>
          <a:chOff x="0" y="0"/>
          <a:chExt cx="0" cy="0"/>
        </a:xfrm>
      </p:grpSpPr>
      <p:sp>
        <p:nvSpPr>
          <p:cNvPr id="7" name="Text Placeholder 14">
            <a:extLst>
              <a:ext uri="{FF2B5EF4-FFF2-40B4-BE49-F238E27FC236}">
                <a16:creationId xmlns:a16="http://schemas.microsoft.com/office/drawing/2014/main" id="{1DC12A70-EB69-034B-A8B3-5A8F76E5FCC1}"/>
              </a:ext>
            </a:extLst>
          </p:cNvPr>
          <p:cNvSpPr>
            <a:spLocks noGrp="1"/>
          </p:cNvSpPr>
          <p:nvPr>
            <p:ph type="body" sz="quarter" idx="14" hasCustomPrompt="1"/>
          </p:nvPr>
        </p:nvSpPr>
        <p:spPr>
          <a:xfrm>
            <a:off x="381000" y="3004457"/>
            <a:ext cx="5524500" cy="2865991"/>
          </a:xfrm>
        </p:spPr>
        <p:txBody>
          <a:bodyPr/>
          <a:lstStyle>
            <a:lvl1pPr marL="0" indent="0">
              <a:lnSpc>
                <a:spcPct val="90000"/>
              </a:lnSpc>
              <a:buNone/>
              <a:defRPr sz="2400">
                <a:solidFill>
                  <a:schemeClr val="accent1"/>
                </a:solidFill>
                <a:latin typeface="GT Sectra Fine Rg" panose="00000500000000000000" pitchFamily="50" charset="0"/>
              </a:defRPr>
            </a:lvl1pPr>
            <a:lvl2pPr marL="228600" indent="-228600">
              <a:buFont typeface="Graphik" panose="020B0604020202020204" pitchFamily="34" charset="0"/>
              <a:buChar char="•"/>
              <a:defRPr sz="1800"/>
            </a:lvl2pPr>
            <a:lvl3pPr marL="457200">
              <a:buFont typeface="Graphik" panose="020B0503030202060203" pitchFamily="34" charset="0"/>
              <a:buChar char="–"/>
              <a:defRPr sz="1800"/>
            </a:lvl3pPr>
            <a:lvl4pPr marL="685800">
              <a:buFont typeface="Graphik" panose="020B0604020202020204" pitchFamily="34" charset="0"/>
              <a:buChar char="•"/>
              <a:defRPr sz="1600"/>
            </a:lvl4pPr>
            <a:lvl5pPr marL="914400">
              <a:buFont typeface="Graphik" panose="020B0503030202060203" pitchFamily="34" charset="0"/>
              <a:buChar char="–"/>
              <a:defRPr sz="1600"/>
            </a:lvl5pPr>
          </a:lstStyle>
          <a:p>
            <a:pPr lvl="0"/>
            <a:r>
              <a:rPr lang="en-US"/>
              <a:t>Place sub-headline here in GT Sectra Fine </a:t>
            </a:r>
            <a:r>
              <a:rPr lang="en-US" err="1"/>
              <a:t>Rg</a:t>
            </a:r>
            <a:r>
              <a:rPr lang="en-US"/>
              <a:t>, indent for other levels 24pt</a:t>
            </a:r>
          </a:p>
          <a:p>
            <a:pPr lvl="1"/>
            <a:r>
              <a:rPr lang="en-US"/>
              <a:t>Second level 18pt</a:t>
            </a:r>
          </a:p>
          <a:p>
            <a:pPr lvl="2"/>
            <a:r>
              <a:rPr lang="en-US"/>
              <a:t>Third level bullet 18pt</a:t>
            </a:r>
          </a:p>
          <a:p>
            <a:pPr lvl="3"/>
            <a:r>
              <a:rPr lang="en-US"/>
              <a:t>Fourth level bullet 16pt</a:t>
            </a:r>
          </a:p>
          <a:p>
            <a:pPr lvl="4"/>
            <a:r>
              <a:rPr lang="en-US"/>
              <a:t>Fifth level bullet 16pt</a:t>
            </a:r>
          </a:p>
        </p:txBody>
      </p:sp>
      <p:sp>
        <p:nvSpPr>
          <p:cNvPr id="6" name="Content Placeholder 7">
            <a:extLst>
              <a:ext uri="{FF2B5EF4-FFF2-40B4-BE49-F238E27FC236}">
                <a16:creationId xmlns:a16="http://schemas.microsoft.com/office/drawing/2014/main" id="{CC1513EB-EC9B-9B42-BA12-BC659505A768}"/>
              </a:ext>
            </a:extLst>
          </p:cNvPr>
          <p:cNvSpPr>
            <a:spLocks noGrp="1"/>
          </p:cNvSpPr>
          <p:nvPr>
            <p:ph sz="quarter" idx="10" hasCustomPrompt="1"/>
          </p:nvPr>
        </p:nvSpPr>
        <p:spPr>
          <a:xfrm>
            <a:off x="6286499" y="1371601"/>
            <a:ext cx="5524500" cy="4502426"/>
          </a:xfrm>
        </p:spPr>
        <p:txBody>
          <a:bodyPr/>
          <a:lstStyle>
            <a:lvl1pPr>
              <a:defRPr/>
            </a:lvl1pPr>
            <a:lvl2pPr>
              <a:defRPr/>
            </a:lvl2pPr>
            <a:lvl3pPr>
              <a:defRPr/>
            </a:lvl3pPr>
            <a:lvl4pPr>
              <a:defRPr/>
            </a:lvl4pPr>
            <a:lvl5pPr>
              <a:defRPr/>
            </a:lvl5pPr>
          </a:lstStyle>
          <a:p>
            <a:pPr lvl="0"/>
            <a:r>
              <a:rPr lang="en-US"/>
              <a:t>Place text here 20pt</a:t>
            </a:r>
          </a:p>
          <a:p>
            <a:pPr lvl="1"/>
            <a:r>
              <a:rPr lang="en-US"/>
              <a:t>Second level 20pt</a:t>
            </a:r>
          </a:p>
          <a:p>
            <a:pPr lvl="2"/>
            <a:r>
              <a:rPr lang="en-US"/>
              <a:t>Third level 20pt</a:t>
            </a:r>
          </a:p>
          <a:p>
            <a:pPr lvl="3"/>
            <a:r>
              <a:rPr lang="en-US"/>
              <a:t>Fourth level 18pt</a:t>
            </a:r>
          </a:p>
          <a:p>
            <a:pPr lvl="4"/>
            <a:r>
              <a:rPr lang="en-US"/>
              <a:t>Fifth level 18pt</a:t>
            </a:r>
          </a:p>
        </p:txBody>
      </p:sp>
      <p:sp>
        <p:nvSpPr>
          <p:cNvPr id="2" name="Title 1">
            <a:extLst>
              <a:ext uri="{FF2B5EF4-FFF2-40B4-BE49-F238E27FC236}">
                <a16:creationId xmlns:a16="http://schemas.microsoft.com/office/drawing/2014/main" id="{F251A5E4-3909-4229-80CB-2E4CA2A5B2D3}"/>
              </a:ext>
            </a:extLst>
          </p:cNvPr>
          <p:cNvSpPr>
            <a:spLocks noGrp="1"/>
          </p:cNvSpPr>
          <p:nvPr>
            <p:ph type="title" hasCustomPrompt="1"/>
          </p:nvPr>
        </p:nvSpPr>
        <p:spPr>
          <a:xfrm>
            <a:off x="381001" y="1371601"/>
            <a:ext cx="5524499" cy="1632856"/>
          </a:xfrm>
        </p:spPr>
        <p:txBody>
          <a:bodyPr/>
          <a:lstStyle/>
          <a:p>
            <a:r>
              <a:rPr lang="en-GB"/>
              <a:t>Place headline here (36pt, min 30pt)</a:t>
            </a:r>
            <a:endParaRPr lang="en-US"/>
          </a:p>
        </p:txBody>
      </p:sp>
      <p:sp>
        <p:nvSpPr>
          <p:cNvPr id="9" name="Footer Placeholder 3">
            <a:extLst>
              <a:ext uri="{FF2B5EF4-FFF2-40B4-BE49-F238E27FC236}">
                <a16:creationId xmlns:a16="http://schemas.microsoft.com/office/drawing/2014/main" id="{0A51E00B-3AD2-4131-A1AF-2681835517EC}"/>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3" name="Slide Number Placeholder 2">
            <a:extLst>
              <a:ext uri="{FF2B5EF4-FFF2-40B4-BE49-F238E27FC236}">
                <a16:creationId xmlns:a16="http://schemas.microsoft.com/office/drawing/2014/main" id="{6B5BAA4F-3169-4083-866F-71669DE395C8}"/>
              </a:ext>
            </a:extLst>
          </p:cNvPr>
          <p:cNvSpPr>
            <a:spLocks noGrp="1"/>
          </p:cNvSpPr>
          <p:nvPr>
            <p:ph type="sldNum" sz="quarter" idx="15"/>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1326131711"/>
      </p:ext>
    </p:extLst>
  </p:cSld>
  <p:clrMapOvr>
    <a:masterClrMapping/>
  </p:clrMapOvr>
  <p:extLst>
    <p:ext uri="{DCECCB84-F9BA-43D5-87BE-67443E8EF086}">
      <p15:sldGuideLst xmlns:p15="http://schemas.microsoft.com/office/powerpoint/2012/main">
        <p15:guide id="1" orient="horz" pos="3720">
          <p15:clr>
            <a:srgbClr val="C35EA4"/>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Long Headline and 2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1A5E4-3909-4229-80CB-2E4CA2A5B2D3}"/>
              </a:ext>
            </a:extLst>
          </p:cNvPr>
          <p:cNvSpPr>
            <a:spLocks noGrp="1"/>
          </p:cNvSpPr>
          <p:nvPr>
            <p:ph type="title" hasCustomPrompt="1"/>
          </p:nvPr>
        </p:nvSpPr>
        <p:spPr>
          <a:xfrm>
            <a:off x="381001" y="380999"/>
            <a:ext cx="11429999" cy="987552"/>
          </a:xfrm>
        </p:spPr>
        <p:txBody>
          <a:bodyPr/>
          <a:lstStyle/>
          <a:p>
            <a:r>
              <a:rPr lang="en-GB"/>
              <a:t>Place headline here (36pt, min 30pt)</a:t>
            </a:r>
            <a:endParaRPr lang="en-US"/>
          </a:p>
        </p:txBody>
      </p:sp>
      <p:sp>
        <p:nvSpPr>
          <p:cNvPr id="15" name="Content Placeholder 3">
            <a:extLst>
              <a:ext uri="{FF2B5EF4-FFF2-40B4-BE49-F238E27FC236}">
                <a16:creationId xmlns:a16="http://schemas.microsoft.com/office/drawing/2014/main" id="{F42700C7-7F8C-8142-B39A-C4519A48B902}"/>
              </a:ext>
            </a:extLst>
          </p:cNvPr>
          <p:cNvSpPr>
            <a:spLocks noGrp="1"/>
          </p:cNvSpPr>
          <p:nvPr>
            <p:ph sz="half" idx="2" hasCustomPrompt="1"/>
          </p:nvPr>
        </p:nvSpPr>
        <p:spPr>
          <a:xfrm>
            <a:off x="380999" y="1371600"/>
            <a:ext cx="5524499" cy="4937760"/>
          </a:xfrm>
        </p:spPr>
        <p:txBody>
          <a:bodyPr/>
          <a:lstStyle>
            <a:lvl1pPr>
              <a:spcAft>
                <a:spcPts val="600"/>
              </a:spcAft>
              <a:defRPr sz="1800"/>
            </a:lvl1pPr>
            <a:lvl2pPr>
              <a:spcAft>
                <a:spcPts val="600"/>
              </a:spcAft>
              <a:defRPr sz="1800"/>
            </a:lvl2pPr>
            <a:lvl3pPr>
              <a:spcAft>
                <a:spcPts val="600"/>
              </a:spcAft>
              <a:defRPr sz="1800"/>
            </a:lvl3pPr>
            <a:lvl4pPr>
              <a:spcAft>
                <a:spcPts val="600"/>
              </a:spcAft>
              <a:defRPr sz="1600"/>
            </a:lvl4pPr>
            <a:lvl5pPr>
              <a:spcAft>
                <a:spcPts val="600"/>
              </a:spcAft>
              <a:defRPr sz="1600"/>
            </a:lvl5pPr>
            <a:lvl6pPr>
              <a:defRPr sz="1200"/>
            </a:lvl6pPr>
          </a:lstStyle>
          <a:p>
            <a:pPr lvl="0"/>
            <a:r>
              <a:rPr lang="en-US"/>
              <a:t>Place text here 18pt</a:t>
            </a:r>
          </a:p>
          <a:p>
            <a:pPr lvl="1"/>
            <a:r>
              <a:rPr lang="en-US"/>
              <a:t>Second level 18pt</a:t>
            </a:r>
          </a:p>
          <a:p>
            <a:pPr lvl="2"/>
            <a:r>
              <a:rPr lang="en-US"/>
              <a:t>Third level 18pt</a:t>
            </a:r>
          </a:p>
          <a:p>
            <a:pPr lvl="3"/>
            <a:r>
              <a:rPr lang="en-US"/>
              <a:t>Fourth level 16pt</a:t>
            </a:r>
          </a:p>
          <a:p>
            <a:pPr lvl="4"/>
            <a:r>
              <a:rPr lang="en-US"/>
              <a:t>Fifth level 16pt</a:t>
            </a:r>
          </a:p>
          <a:p>
            <a:pPr lvl="5"/>
            <a:r>
              <a:rPr lang="en-US"/>
              <a:t>Sixth level 12pt</a:t>
            </a:r>
          </a:p>
        </p:txBody>
      </p:sp>
      <p:sp>
        <p:nvSpPr>
          <p:cNvPr id="16" name="Content Placeholder 3">
            <a:extLst>
              <a:ext uri="{FF2B5EF4-FFF2-40B4-BE49-F238E27FC236}">
                <a16:creationId xmlns:a16="http://schemas.microsoft.com/office/drawing/2014/main" id="{B1D4973F-C5A4-0C42-BA05-26E23A1AE857}"/>
              </a:ext>
            </a:extLst>
          </p:cNvPr>
          <p:cNvSpPr>
            <a:spLocks noGrp="1"/>
          </p:cNvSpPr>
          <p:nvPr>
            <p:ph sz="half" idx="18" hasCustomPrompt="1"/>
          </p:nvPr>
        </p:nvSpPr>
        <p:spPr>
          <a:xfrm>
            <a:off x="6286500" y="1371600"/>
            <a:ext cx="5524499" cy="4937760"/>
          </a:xfrm>
        </p:spPr>
        <p:txBody>
          <a:bodyPr/>
          <a:lstStyle>
            <a:lvl1pPr>
              <a:spcAft>
                <a:spcPts val="600"/>
              </a:spcAft>
              <a:defRPr sz="1800"/>
            </a:lvl1pPr>
            <a:lvl2pPr>
              <a:spcAft>
                <a:spcPts val="600"/>
              </a:spcAft>
              <a:defRPr sz="1800"/>
            </a:lvl2pPr>
            <a:lvl3pPr>
              <a:spcAft>
                <a:spcPts val="600"/>
              </a:spcAft>
              <a:defRPr sz="1800"/>
            </a:lvl3pPr>
            <a:lvl4pPr>
              <a:spcAft>
                <a:spcPts val="600"/>
              </a:spcAft>
              <a:defRPr sz="1600"/>
            </a:lvl4pPr>
            <a:lvl5pPr>
              <a:spcAft>
                <a:spcPts val="600"/>
              </a:spcAft>
              <a:defRPr sz="1600"/>
            </a:lvl5pPr>
            <a:lvl6pPr>
              <a:defRPr sz="1200"/>
            </a:lvl6pPr>
          </a:lstStyle>
          <a:p>
            <a:pPr lvl="0"/>
            <a:r>
              <a:rPr lang="en-US"/>
              <a:t>Place text here 18pt</a:t>
            </a:r>
          </a:p>
          <a:p>
            <a:pPr lvl="1"/>
            <a:r>
              <a:rPr lang="en-US"/>
              <a:t>Second level 18pt</a:t>
            </a:r>
          </a:p>
          <a:p>
            <a:pPr lvl="2"/>
            <a:r>
              <a:rPr lang="en-US"/>
              <a:t>Third level 18pt</a:t>
            </a:r>
          </a:p>
          <a:p>
            <a:pPr lvl="3"/>
            <a:r>
              <a:rPr lang="en-US"/>
              <a:t>Fourth level 16pt</a:t>
            </a:r>
          </a:p>
          <a:p>
            <a:pPr lvl="4"/>
            <a:r>
              <a:rPr lang="en-US"/>
              <a:t>Fifth level 16pt</a:t>
            </a:r>
          </a:p>
          <a:p>
            <a:pPr lvl="5"/>
            <a:r>
              <a:rPr lang="en-US"/>
              <a:t>Sixth level 12pt</a:t>
            </a:r>
          </a:p>
        </p:txBody>
      </p:sp>
      <p:sp>
        <p:nvSpPr>
          <p:cNvPr id="11" name="Footer Placeholder 3">
            <a:extLst>
              <a:ext uri="{FF2B5EF4-FFF2-40B4-BE49-F238E27FC236}">
                <a16:creationId xmlns:a16="http://schemas.microsoft.com/office/drawing/2014/main" id="{DF77ADC1-6931-47B6-AF28-D1C74D5BB435}"/>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3" name="Slide Number Placeholder 2">
            <a:extLst>
              <a:ext uri="{FF2B5EF4-FFF2-40B4-BE49-F238E27FC236}">
                <a16:creationId xmlns:a16="http://schemas.microsoft.com/office/drawing/2014/main" id="{29BB8772-B000-40EC-8AE7-3AA41499E64B}"/>
              </a:ext>
            </a:extLst>
          </p:cNvPr>
          <p:cNvSpPr>
            <a:spLocks noGrp="1"/>
          </p:cNvSpPr>
          <p:nvPr>
            <p:ph type="sldNum" sz="quarter" idx="20"/>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4091042501"/>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Long Headline-subtitle and 2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1A5E4-3909-4229-80CB-2E4CA2A5B2D3}"/>
              </a:ext>
            </a:extLst>
          </p:cNvPr>
          <p:cNvSpPr>
            <a:spLocks noGrp="1"/>
          </p:cNvSpPr>
          <p:nvPr>
            <p:ph type="title" hasCustomPrompt="1"/>
          </p:nvPr>
        </p:nvSpPr>
        <p:spPr>
          <a:xfrm>
            <a:off x="381001" y="380999"/>
            <a:ext cx="11429999" cy="798830"/>
          </a:xfrm>
        </p:spPr>
        <p:txBody>
          <a:bodyPr/>
          <a:lstStyle/>
          <a:p>
            <a:r>
              <a:rPr lang="en-GB"/>
              <a:t>Place headline here (36pt, min 30pt)</a:t>
            </a:r>
            <a:endParaRPr lang="en-US"/>
          </a:p>
        </p:txBody>
      </p:sp>
      <p:sp>
        <p:nvSpPr>
          <p:cNvPr id="15" name="Content Placeholder 3">
            <a:extLst>
              <a:ext uri="{FF2B5EF4-FFF2-40B4-BE49-F238E27FC236}">
                <a16:creationId xmlns:a16="http://schemas.microsoft.com/office/drawing/2014/main" id="{F42700C7-7F8C-8142-B39A-C4519A48B902}"/>
              </a:ext>
            </a:extLst>
          </p:cNvPr>
          <p:cNvSpPr>
            <a:spLocks noGrp="1"/>
          </p:cNvSpPr>
          <p:nvPr>
            <p:ph sz="half" idx="2" hasCustomPrompt="1"/>
          </p:nvPr>
        </p:nvSpPr>
        <p:spPr>
          <a:xfrm>
            <a:off x="380999" y="1947672"/>
            <a:ext cx="5524499" cy="4361688"/>
          </a:xfrm>
        </p:spPr>
        <p:txBody>
          <a:bodyPr/>
          <a:lstStyle>
            <a:lvl1pPr>
              <a:spcAft>
                <a:spcPts val="600"/>
              </a:spcAft>
              <a:defRPr sz="1800"/>
            </a:lvl1pPr>
            <a:lvl2pPr>
              <a:spcAft>
                <a:spcPts val="600"/>
              </a:spcAft>
              <a:defRPr sz="1800"/>
            </a:lvl2pPr>
            <a:lvl3pPr>
              <a:spcAft>
                <a:spcPts val="600"/>
              </a:spcAft>
              <a:defRPr sz="1800"/>
            </a:lvl3pPr>
            <a:lvl4pPr>
              <a:spcAft>
                <a:spcPts val="600"/>
              </a:spcAft>
              <a:defRPr sz="1600"/>
            </a:lvl4pPr>
            <a:lvl5pPr>
              <a:spcAft>
                <a:spcPts val="600"/>
              </a:spcAft>
              <a:defRPr sz="1600"/>
            </a:lvl5pPr>
            <a:lvl6pPr>
              <a:defRPr sz="1200"/>
            </a:lvl6pPr>
          </a:lstStyle>
          <a:p>
            <a:pPr lvl="0"/>
            <a:r>
              <a:rPr lang="en-US"/>
              <a:t>Place text here 18pt</a:t>
            </a:r>
          </a:p>
          <a:p>
            <a:pPr lvl="1"/>
            <a:r>
              <a:rPr lang="en-US"/>
              <a:t>Second level 18pt</a:t>
            </a:r>
          </a:p>
          <a:p>
            <a:pPr lvl="2"/>
            <a:r>
              <a:rPr lang="en-US"/>
              <a:t>Third level 18pt</a:t>
            </a:r>
          </a:p>
          <a:p>
            <a:pPr lvl="3"/>
            <a:r>
              <a:rPr lang="en-US"/>
              <a:t>Fourth level 16pt</a:t>
            </a:r>
          </a:p>
          <a:p>
            <a:pPr lvl="4"/>
            <a:r>
              <a:rPr lang="en-US"/>
              <a:t>Fifth level 16pt</a:t>
            </a:r>
          </a:p>
          <a:p>
            <a:pPr lvl="5"/>
            <a:r>
              <a:rPr lang="en-US"/>
              <a:t>Sixth level 12pt</a:t>
            </a:r>
          </a:p>
        </p:txBody>
      </p:sp>
      <p:sp>
        <p:nvSpPr>
          <p:cNvPr id="16" name="Content Placeholder 3">
            <a:extLst>
              <a:ext uri="{FF2B5EF4-FFF2-40B4-BE49-F238E27FC236}">
                <a16:creationId xmlns:a16="http://schemas.microsoft.com/office/drawing/2014/main" id="{B1D4973F-C5A4-0C42-BA05-26E23A1AE857}"/>
              </a:ext>
            </a:extLst>
          </p:cNvPr>
          <p:cNvSpPr>
            <a:spLocks noGrp="1"/>
          </p:cNvSpPr>
          <p:nvPr>
            <p:ph sz="half" idx="18" hasCustomPrompt="1"/>
          </p:nvPr>
        </p:nvSpPr>
        <p:spPr>
          <a:xfrm>
            <a:off x="6286500" y="1947672"/>
            <a:ext cx="5524499" cy="4361688"/>
          </a:xfrm>
        </p:spPr>
        <p:txBody>
          <a:bodyPr/>
          <a:lstStyle>
            <a:lvl1pPr>
              <a:spcAft>
                <a:spcPts val="600"/>
              </a:spcAft>
              <a:defRPr sz="1800"/>
            </a:lvl1pPr>
            <a:lvl2pPr>
              <a:spcAft>
                <a:spcPts val="600"/>
              </a:spcAft>
              <a:defRPr sz="1800"/>
            </a:lvl2pPr>
            <a:lvl3pPr>
              <a:spcAft>
                <a:spcPts val="600"/>
              </a:spcAft>
              <a:defRPr sz="1800"/>
            </a:lvl3pPr>
            <a:lvl4pPr>
              <a:spcAft>
                <a:spcPts val="600"/>
              </a:spcAft>
              <a:defRPr sz="1600"/>
            </a:lvl4pPr>
            <a:lvl5pPr>
              <a:spcAft>
                <a:spcPts val="600"/>
              </a:spcAft>
              <a:defRPr sz="1600"/>
            </a:lvl5pPr>
            <a:lvl6pPr>
              <a:defRPr sz="1200"/>
            </a:lvl6pPr>
          </a:lstStyle>
          <a:p>
            <a:pPr lvl="0"/>
            <a:r>
              <a:rPr lang="en-US"/>
              <a:t>Place text here 18pt</a:t>
            </a:r>
          </a:p>
          <a:p>
            <a:pPr lvl="1"/>
            <a:r>
              <a:rPr lang="en-US"/>
              <a:t>Second level 18pt</a:t>
            </a:r>
          </a:p>
          <a:p>
            <a:pPr lvl="2"/>
            <a:r>
              <a:rPr lang="en-US"/>
              <a:t>Third level 18pt</a:t>
            </a:r>
          </a:p>
          <a:p>
            <a:pPr lvl="3"/>
            <a:r>
              <a:rPr lang="en-US"/>
              <a:t>Fourth level 16pt</a:t>
            </a:r>
          </a:p>
          <a:p>
            <a:pPr lvl="4"/>
            <a:r>
              <a:rPr lang="en-US"/>
              <a:t>Fifth level 16pt</a:t>
            </a:r>
          </a:p>
          <a:p>
            <a:pPr lvl="5"/>
            <a:r>
              <a:rPr lang="en-US"/>
              <a:t>Sixth level 12pt</a:t>
            </a:r>
          </a:p>
        </p:txBody>
      </p:sp>
      <p:sp>
        <p:nvSpPr>
          <p:cNvPr id="11" name="Footer Placeholder 3">
            <a:extLst>
              <a:ext uri="{FF2B5EF4-FFF2-40B4-BE49-F238E27FC236}">
                <a16:creationId xmlns:a16="http://schemas.microsoft.com/office/drawing/2014/main" id="{DF77ADC1-6931-47B6-AF28-D1C74D5BB435}"/>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12" name="Text Placeholder 3">
            <a:extLst>
              <a:ext uri="{FF2B5EF4-FFF2-40B4-BE49-F238E27FC236}">
                <a16:creationId xmlns:a16="http://schemas.microsoft.com/office/drawing/2014/main" id="{8A356218-065E-4505-9831-1D0329245679}"/>
              </a:ext>
            </a:extLst>
          </p:cNvPr>
          <p:cNvSpPr>
            <a:spLocks noGrp="1"/>
          </p:cNvSpPr>
          <p:nvPr>
            <p:ph type="body" sz="quarter" idx="11" hasCustomPrompt="1"/>
          </p:nvPr>
        </p:nvSpPr>
        <p:spPr>
          <a:xfrm>
            <a:off x="381000" y="1234440"/>
            <a:ext cx="11430000" cy="384048"/>
          </a:xfrm>
        </p:spPr>
        <p:txBody>
          <a:bodyPr anchor="t"/>
          <a:lstStyle>
            <a:lvl1pPr marL="0" indent="0">
              <a:spcAft>
                <a:spcPts val="0"/>
              </a:spcAft>
              <a:buNone/>
              <a:defRPr>
                <a:solidFill>
                  <a:schemeClr val="accent1"/>
                </a:solidFill>
                <a:latin typeface="GT Sectra Fine Rg" panose="00000500000000000000" pitchFamily="50" charset="0"/>
              </a:defRPr>
            </a:lvl1pPr>
          </a:lstStyle>
          <a:p>
            <a:pPr lvl="0"/>
            <a:r>
              <a:rPr lang="en-US"/>
              <a:t>Place subtitle here 20pt</a:t>
            </a:r>
          </a:p>
        </p:txBody>
      </p:sp>
      <p:sp>
        <p:nvSpPr>
          <p:cNvPr id="3" name="Slide Number Placeholder 2">
            <a:extLst>
              <a:ext uri="{FF2B5EF4-FFF2-40B4-BE49-F238E27FC236}">
                <a16:creationId xmlns:a16="http://schemas.microsoft.com/office/drawing/2014/main" id="{1A363034-F9EC-4A95-91E0-2E8019749311}"/>
              </a:ext>
            </a:extLst>
          </p:cNvPr>
          <p:cNvSpPr>
            <a:spLocks noGrp="1"/>
          </p:cNvSpPr>
          <p:nvPr>
            <p:ph type="sldNum" sz="quarter" idx="20"/>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2478187297"/>
      </p:ext>
    </p:extLst>
  </p:cSld>
  <p:clrMapOvr>
    <a:masterClrMapping/>
  </p:clrMapOvr>
  <p:extLst>
    <p:ext uri="{DCECCB84-F9BA-43D5-87BE-67443E8EF086}">
      <p15:sldGuideLst xmlns:p15="http://schemas.microsoft.com/office/powerpoint/2012/main">
        <p15:guide id="1" orient="horz" pos="932">
          <p15:clr>
            <a:srgbClr val="547EBF"/>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Long Headline-subtitle and 2 Headings/Col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1A5E4-3909-4229-80CB-2E4CA2A5B2D3}"/>
              </a:ext>
            </a:extLst>
          </p:cNvPr>
          <p:cNvSpPr>
            <a:spLocks noGrp="1"/>
          </p:cNvSpPr>
          <p:nvPr>
            <p:ph type="title" hasCustomPrompt="1"/>
          </p:nvPr>
        </p:nvSpPr>
        <p:spPr>
          <a:xfrm>
            <a:off x="381001" y="380999"/>
            <a:ext cx="11429999" cy="798830"/>
          </a:xfrm>
        </p:spPr>
        <p:txBody>
          <a:bodyPr/>
          <a:lstStyle/>
          <a:p>
            <a:r>
              <a:rPr lang="en-GB"/>
              <a:t>Place headline here (36pt, min 30pt)</a:t>
            </a:r>
            <a:endParaRPr lang="en-US"/>
          </a:p>
        </p:txBody>
      </p:sp>
      <p:sp>
        <p:nvSpPr>
          <p:cNvPr id="3" name="Text Placeholder 2">
            <a:extLst>
              <a:ext uri="{FF2B5EF4-FFF2-40B4-BE49-F238E27FC236}">
                <a16:creationId xmlns:a16="http://schemas.microsoft.com/office/drawing/2014/main" id="{4C9BBD74-54FD-481F-B3FD-0CE5318F281F}"/>
              </a:ext>
            </a:extLst>
          </p:cNvPr>
          <p:cNvSpPr>
            <a:spLocks noGrp="1"/>
          </p:cNvSpPr>
          <p:nvPr>
            <p:ph type="body" idx="1" hasCustomPrompt="1"/>
          </p:nvPr>
        </p:nvSpPr>
        <p:spPr>
          <a:xfrm>
            <a:off x="381000" y="1949194"/>
            <a:ext cx="5524500" cy="822960"/>
          </a:xfrm>
        </p:spPr>
        <p:txBody>
          <a:bodyPr anchor="t"/>
          <a:lstStyle>
            <a:lvl1pPr marL="0" indent="0">
              <a:lnSpc>
                <a:spcPct val="90000"/>
              </a:lnSpc>
              <a:spcAft>
                <a:spcPts val="0"/>
              </a:spcAft>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Place headline here 24pt</a:t>
            </a:r>
          </a:p>
        </p:txBody>
      </p:sp>
      <p:sp>
        <p:nvSpPr>
          <p:cNvPr id="13" name="Text Placeholder 2">
            <a:extLst>
              <a:ext uri="{FF2B5EF4-FFF2-40B4-BE49-F238E27FC236}">
                <a16:creationId xmlns:a16="http://schemas.microsoft.com/office/drawing/2014/main" id="{EDE1E44A-D007-46D2-9E20-283025607FF2}"/>
              </a:ext>
            </a:extLst>
          </p:cNvPr>
          <p:cNvSpPr>
            <a:spLocks noGrp="1"/>
          </p:cNvSpPr>
          <p:nvPr>
            <p:ph type="body" idx="14" hasCustomPrompt="1"/>
          </p:nvPr>
        </p:nvSpPr>
        <p:spPr>
          <a:xfrm>
            <a:off x="6286499" y="1949194"/>
            <a:ext cx="5524500" cy="822960"/>
          </a:xfrm>
        </p:spPr>
        <p:txBody>
          <a:bodyPr anchor="t"/>
          <a:lstStyle>
            <a:lvl1pPr marL="0" indent="0">
              <a:lnSpc>
                <a:spcPct val="90000"/>
              </a:lnSpc>
              <a:spcAft>
                <a:spcPts val="0"/>
              </a:spcAft>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Place headline here 24pt</a:t>
            </a:r>
          </a:p>
        </p:txBody>
      </p:sp>
      <p:sp>
        <p:nvSpPr>
          <p:cNvPr id="15" name="Content Placeholder 3">
            <a:extLst>
              <a:ext uri="{FF2B5EF4-FFF2-40B4-BE49-F238E27FC236}">
                <a16:creationId xmlns:a16="http://schemas.microsoft.com/office/drawing/2014/main" id="{F42700C7-7F8C-8142-B39A-C4519A48B902}"/>
              </a:ext>
            </a:extLst>
          </p:cNvPr>
          <p:cNvSpPr>
            <a:spLocks noGrp="1"/>
          </p:cNvSpPr>
          <p:nvPr>
            <p:ph sz="half" idx="2" hasCustomPrompt="1"/>
          </p:nvPr>
        </p:nvSpPr>
        <p:spPr>
          <a:xfrm>
            <a:off x="380999" y="2772154"/>
            <a:ext cx="5524499" cy="3101872"/>
          </a:xfrm>
        </p:spPr>
        <p:txBody>
          <a:bodyPr/>
          <a:lstStyle>
            <a:lvl1pPr>
              <a:spcAft>
                <a:spcPts val="600"/>
              </a:spcAft>
              <a:defRPr sz="1800"/>
            </a:lvl1pPr>
            <a:lvl2pPr>
              <a:spcAft>
                <a:spcPts val="600"/>
              </a:spcAft>
              <a:defRPr sz="1800"/>
            </a:lvl2pPr>
            <a:lvl3pPr>
              <a:spcAft>
                <a:spcPts val="600"/>
              </a:spcAft>
              <a:defRPr sz="1800"/>
            </a:lvl3pPr>
            <a:lvl4pPr>
              <a:spcAft>
                <a:spcPts val="600"/>
              </a:spcAft>
              <a:defRPr sz="1600"/>
            </a:lvl4pPr>
            <a:lvl5pPr>
              <a:spcAft>
                <a:spcPts val="600"/>
              </a:spcAft>
              <a:defRPr sz="1600"/>
            </a:lvl5pPr>
            <a:lvl6pPr>
              <a:defRPr sz="1200"/>
            </a:lvl6pPr>
          </a:lstStyle>
          <a:p>
            <a:pPr lvl="0"/>
            <a:r>
              <a:rPr lang="en-US"/>
              <a:t>Place text here 18pt</a:t>
            </a:r>
          </a:p>
          <a:p>
            <a:pPr lvl="1"/>
            <a:r>
              <a:rPr lang="en-US"/>
              <a:t>Second level 18pt</a:t>
            </a:r>
          </a:p>
          <a:p>
            <a:pPr lvl="2"/>
            <a:r>
              <a:rPr lang="en-US"/>
              <a:t>Third level 18pt</a:t>
            </a:r>
          </a:p>
          <a:p>
            <a:pPr lvl="3"/>
            <a:r>
              <a:rPr lang="en-US"/>
              <a:t>Fourth level 16pt</a:t>
            </a:r>
          </a:p>
          <a:p>
            <a:pPr lvl="4"/>
            <a:r>
              <a:rPr lang="en-US"/>
              <a:t>Fifth level 16pt</a:t>
            </a:r>
          </a:p>
          <a:p>
            <a:pPr lvl="5"/>
            <a:r>
              <a:rPr lang="en-US"/>
              <a:t>Sixth level 12pt</a:t>
            </a:r>
          </a:p>
        </p:txBody>
      </p:sp>
      <p:sp>
        <p:nvSpPr>
          <p:cNvPr id="16" name="Content Placeholder 3">
            <a:extLst>
              <a:ext uri="{FF2B5EF4-FFF2-40B4-BE49-F238E27FC236}">
                <a16:creationId xmlns:a16="http://schemas.microsoft.com/office/drawing/2014/main" id="{B1D4973F-C5A4-0C42-BA05-26E23A1AE857}"/>
              </a:ext>
            </a:extLst>
          </p:cNvPr>
          <p:cNvSpPr>
            <a:spLocks noGrp="1"/>
          </p:cNvSpPr>
          <p:nvPr>
            <p:ph sz="half" idx="18" hasCustomPrompt="1"/>
          </p:nvPr>
        </p:nvSpPr>
        <p:spPr>
          <a:xfrm>
            <a:off x="6286500" y="2772154"/>
            <a:ext cx="5524499" cy="3101872"/>
          </a:xfrm>
        </p:spPr>
        <p:txBody>
          <a:bodyPr/>
          <a:lstStyle>
            <a:lvl1pPr>
              <a:spcAft>
                <a:spcPts val="600"/>
              </a:spcAft>
              <a:defRPr sz="1800"/>
            </a:lvl1pPr>
            <a:lvl2pPr>
              <a:spcAft>
                <a:spcPts val="600"/>
              </a:spcAft>
              <a:defRPr sz="1800"/>
            </a:lvl2pPr>
            <a:lvl3pPr>
              <a:spcAft>
                <a:spcPts val="600"/>
              </a:spcAft>
              <a:defRPr sz="1800"/>
            </a:lvl3pPr>
            <a:lvl4pPr>
              <a:spcAft>
                <a:spcPts val="600"/>
              </a:spcAft>
              <a:defRPr sz="1600"/>
            </a:lvl4pPr>
            <a:lvl5pPr>
              <a:spcAft>
                <a:spcPts val="600"/>
              </a:spcAft>
              <a:defRPr sz="1600"/>
            </a:lvl5pPr>
            <a:lvl6pPr>
              <a:defRPr sz="1200"/>
            </a:lvl6pPr>
          </a:lstStyle>
          <a:p>
            <a:pPr lvl="0"/>
            <a:r>
              <a:rPr lang="en-US"/>
              <a:t>Place text here 18pt</a:t>
            </a:r>
          </a:p>
          <a:p>
            <a:pPr lvl="1"/>
            <a:r>
              <a:rPr lang="en-US"/>
              <a:t>Second level 18pt</a:t>
            </a:r>
          </a:p>
          <a:p>
            <a:pPr lvl="2"/>
            <a:r>
              <a:rPr lang="en-US"/>
              <a:t>Third level 18pt</a:t>
            </a:r>
          </a:p>
          <a:p>
            <a:pPr lvl="3"/>
            <a:r>
              <a:rPr lang="en-US"/>
              <a:t>Fourth level 16pt</a:t>
            </a:r>
          </a:p>
          <a:p>
            <a:pPr lvl="4"/>
            <a:r>
              <a:rPr lang="en-US"/>
              <a:t>Fifth level 16pt</a:t>
            </a:r>
          </a:p>
          <a:p>
            <a:pPr lvl="5"/>
            <a:r>
              <a:rPr lang="en-US"/>
              <a:t>Sixth level 12pt</a:t>
            </a:r>
          </a:p>
        </p:txBody>
      </p:sp>
      <p:sp>
        <p:nvSpPr>
          <p:cNvPr id="11" name="Footer Placeholder 3">
            <a:extLst>
              <a:ext uri="{FF2B5EF4-FFF2-40B4-BE49-F238E27FC236}">
                <a16:creationId xmlns:a16="http://schemas.microsoft.com/office/drawing/2014/main" id="{DF77ADC1-6931-47B6-AF28-D1C74D5BB435}"/>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12" name="Text Placeholder 3">
            <a:extLst>
              <a:ext uri="{FF2B5EF4-FFF2-40B4-BE49-F238E27FC236}">
                <a16:creationId xmlns:a16="http://schemas.microsoft.com/office/drawing/2014/main" id="{8A356218-065E-4505-9831-1D0329245679}"/>
              </a:ext>
            </a:extLst>
          </p:cNvPr>
          <p:cNvSpPr>
            <a:spLocks noGrp="1"/>
          </p:cNvSpPr>
          <p:nvPr>
            <p:ph type="body" sz="quarter" idx="11" hasCustomPrompt="1"/>
          </p:nvPr>
        </p:nvSpPr>
        <p:spPr>
          <a:xfrm>
            <a:off x="381000" y="1234440"/>
            <a:ext cx="11430000" cy="384048"/>
          </a:xfrm>
        </p:spPr>
        <p:txBody>
          <a:bodyPr anchor="t"/>
          <a:lstStyle>
            <a:lvl1pPr marL="0" indent="0">
              <a:spcAft>
                <a:spcPts val="0"/>
              </a:spcAft>
              <a:buNone/>
              <a:defRPr>
                <a:solidFill>
                  <a:schemeClr val="accent1"/>
                </a:solidFill>
                <a:latin typeface="GT Sectra Fine Rg" panose="00000500000000000000" pitchFamily="50" charset="0"/>
              </a:defRPr>
            </a:lvl1pPr>
          </a:lstStyle>
          <a:p>
            <a:pPr lvl="0"/>
            <a:r>
              <a:rPr lang="en-US"/>
              <a:t>Place subtitle here 20pt</a:t>
            </a:r>
          </a:p>
        </p:txBody>
      </p:sp>
      <p:sp>
        <p:nvSpPr>
          <p:cNvPr id="4" name="Slide Number Placeholder 3">
            <a:extLst>
              <a:ext uri="{FF2B5EF4-FFF2-40B4-BE49-F238E27FC236}">
                <a16:creationId xmlns:a16="http://schemas.microsoft.com/office/drawing/2014/main" id="{13A5F1A8-92F0-48CE-B27D-E2B7EE762F1A}"/>
              </a:ext>
            </a:extLst>
          </p:cNvPr>
          <p:cNvSpPr>
            <a:spLocks noGrp="1"/>
          </p:cNvSpPr>
          <p:nvPr>
            <p:ph type="sldNum" sz="quarter" idx="20"/>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3851465110"/>
      </p:ext>
    </p:extLst>
  </p:cSld>
  <p:clrMapOvr>
    <a:masterClrMapping/>
  </p:clrMapOvr>
  <p:extLst>
    <p:ext uri="{DCECCB84-F9BA-43D5-87BE-67443E8EF086}">
      <p15:sldGuideLst xmlns:p15="http://schemas.microsoft.com/office/powerpoint/2012/main">
        <p15:guide id="1" orient="horz" pos="3708">
          <p15:clr>
            <a:srgbClr val="C35EA4"/>
          </p15:clr>
        </p15:guide>
        <p15:guide id="2" orient="horz" pos="932">
          <p15:clr>
            <a:srgbClr val="547EBF"/>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Long Headline and 3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1A5E4-3909-4229-80CB-2E4CA2A5B2D3}"/>
              </a:ext>
            </a:extLst>
          </p:cNvPr>
          <p:cNvSpPr>
            <a:spLocks noGrp="1"/>
          </p:cNvSpPr>
          <p:nvPr>
            <p:ph type="title" hasCustomPrompt="1"/>
          </p:nvPr>
        </p:nvSpPr>
        <p:spPr>
          <a:xfrm>
            <a:off x="381001" y="380999"/>
            <a:ext cx="11429999" cy="793837"/>
          </a:xfrm>
        </p:spPr>
        <p:txBody>
          <a:bodyPr/>
          <a:lstStyle/>
          <a:p>
            <a:r>
              <a:rPr lang="en-GB"/>
              <a:t>Place headline here (36pt, min 30pt)</a:t>
            </a:r>
            <a:endParaRPr lang="en-US"/>
          </a:p>
        </p:txBody>
      </p:sp>
      <p:sp>
        <p:nvSpPr>
          <p:cNvPr id="3" name="Text Placeholder 2">
            <a:extLst>
              <a:ext uri="{FF2B5EF4-FFF2-40B4-BE49-F238E27FC236}">
                <a16:creationId xmlns:a16="http://schemas.microsoft.com/office/drawing/2014/main" id="{4C9BBD74-54FD-481F-B3FD-0CE5318F281F}"/>
              </a:ext>
            </a:extLst>
          </p:cNvPr>
          <p:cNvSpPr>
            <a:spLocks noGrp="1"/>
          </p:cNvSpPr>
          <p:nvPr>
            <p:ph type="body" idx="1" hasCustomPrompt="1"/>
          </p:nvPr>
        </p:nvSpPr>
        <p:spPr>
          <a:xfrm>
            <a:off x="381000" y="2286000"/>
            <a:ext cx="3556000" cy="822960"/>
          </a:xfrm>
        </p:spPr>
        <p:txBody>
          <a:bodyPr anchor="t"/>
          <a:lstStyle>
            <a:lvl1pPr marL="0" indent="0">
              <a:lnSpc>
                <a:spcPct val="90000"/>
              </a:lnSpc>
              <a:spcAft>
                <a:spcPts val="0"/>
              </a:spcAft>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Place headline here 24pt</a:t>
            </a:r>
          </a:p>
        </p:txBody>
      </p:sp>
      <p:sp>
        <p:nvSpPr>
          <p:cNvPr id="4" name="Content Placeholder 3">
            <a:extLst>
              <a:ext uri="{FF2B5EF4-FFF2-40B4-BE49-F238E27FC236}">
                <a16:creationId xmlns:a16="http://schemas.microsoft.com/office/drawing/2014/main" id="{02BA4C27-1C65-4465-A8B1-ACE92701B4D0}"/>
              </a:ext>
            </a:extLst>
          </p:cNvPr>
          <p:cNvSpPr>
            <a:spLocks noGrp="1"/>
          </p:cNvSpPr>
          <p:nvPr>
            <p:ph sz="half" idx="2" hasCustomPrompt="1"/>
          </p:nvPr>
        </p:nvSpPr>
        <p:spPr>
          <a:xfrm>
            <a:off x="381000" y="3108960"/>
            <a:ext cx="3556000" cy="2761488"/>
          </a:xfrm>
        </p:spPr>
        <p:txBody>
          <a:bodyPr/>
          <a:lstStyle>
            <a:lvl1pPr>
              <a:spcAft>
                <a:spcPts val="600"/>
              </a:spcAft>
              <a:defRPr sz="1800"/>
            </a:lvl1pPr>
            <a:lvl2pPr>
              <a:spcAft>
                <a:spcPts val="600"/>
              </a:spcAft>
              <a:defRPr sz="1800"/>
            </a:lvl2pPr>
            <a:lvl3pPr>
              <a:spcAft>
                <a:spcPts val="600"/>
              </a:spcAft>
              <a:defRPr sz="1800"/>
            </a:lvl3pPr>
            <a:lvl4pPr>
              <a:spcAft>
                <a:spcPts val="600"/>
              </a:spcAft>
              <a:defRPr sz="1600"/>
            </a:lvl4pPr>
            <a:lvl5pPr>
              <a:spcAft>
                <a:spcPts val="600"/>
              </a:spcAft>
              <a:defRPr sz="1600"/>
            </a:lvl5pPr>
            <a:lvl6pPr>
              <a:defRPr sz="1200"/>
            </a:lvl6pPr>
          </a:lstStyle>
          <a:p>
            <a:pPr lvl="0"/>
            <a:r>
              <a:rPr lang="en-US"/>
              <a:t>Place text here 18pt</a:t>
            </a:r>
          </a:p>
          <a:p>
            <a:pPr lvl="1"/>
            <a:r>
              <a:rPr lang="en-US"/>
              <a:t>Second level 18pt</a:t>
            </a:r>
          </a:p>
          <a:p>
            <a:pPr lvl="2"/>
            <a:r>
              <a:rPr lang="en-US"/>
              <a:t>Third level 18pt</a:t>
            </a:r>
          </a:p>
          <a:p>
            <a:pPr lvl="3"/>
            <a:r>
              <a:rPr lang="en-US"/>
              <a:t>Fourth level 16pt</a:t>
            </a:r>
          </a:p>
          <a:p>
            <a:pPr lvl="4"/>
            <a:r>
              <a:rPr lang="en-US"/>
              <a:t>Fifth level 16pt</a:t>
            </a:r>
          </a:p>
          <a:p>
            <a:pPr lvl="5"/>
            <a:r>
              <a:rPr lang="en-US"/>
              <a:t>Sixth level 12pt</a:t>
            </a:r>
          </a:p>
        </p:txBody>
      </p:sp>
      <p:sp>
        <p:nvSpPr>
          <p:cNvPr id="19" name="Text Placeholder 2">
            <a:extLst>
              <a:ext uri="{FF2B5EF4-FFF2-40B4-BE49-F238E27FC236}">
                <a16:creationId xmlns:a16="http://schemas.microsoft.com/office/drawing/2014/main" id="{72341109-26F6-4227-8890-EA8EB1C0EBBA}"/>
              </a:ext>
            </a:extLst>
          </p:cNvPr>
          <p:cNvSpPr>
            <a:spLocks noGrp="1"/>
          </p:cNvSpPr>
          <p:nvPr>
            <p:ph type="body" idx="18" hasCustomPrompt="1"/>
          </p:nvPr>
        </p:nvSpPr>
        <p:spPr>
          <a:xfrm>
            <a:off x="381000" y="1828800"/>
            <a:ext cx="3556000" cy="457200"/>
          </a:xfrm>
        </p:spPr>
        <p:txBody>
          <a:bodyPr anchor="t"/>
          <a:lstStyle>
            <a:lvl1pPr marL="0" indent="0">
              <a:spcAft>
                <a:spcPts val="0"/>
              </a:spcAft>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a:t>
            </a:r>
            <a:endParaRPr lang="en-US"/>
          </a:p>
        </p:txBody>
      </p:sp>
      <p:sp>
        <p:nvSpPr>
          <p:cNvPr id="22" name="Text Placeholder 2">
            <a:extLst>
              <a:ext uri="{FF2B5EF4-FFF2-40B4-BE49-F238E27FC236}">
                <a16:creationId xmlns:a16="http://schemas.microsoft.com/office/drawing/2014/main" id="{65274935-A310-47A1-ACB7-150C9A4CCBD8}"/>
              </a:ext>
            </a:extLst>
          </p:cNvPr>
          <p:cNvSpPr>
            <a:spLocks noGrp="1"/>
          </p:cNvSpPr>
          <p:nvPr>
            <p:ph type="body" idx="19" hasCustomPrompt="1"/>
          </p:nvPr>
        </p:nvSpPr>
        <p:spPr>
          <a:xfrm>
            <a:off x="4318000" y="2286000"/>
            <a:ext cx="3556000" cy="822960"/>
          </a:xfrm>
        </p:spPr>
        <p:txBody>
          <a:bodyPr anchor="t"/>
          <a:lstStyle>
            <a:lvl1pPr marL="0" indent="0">
              <a:lnSpc>
                <a:spcPct val="90000"/>
              </a:lnSpc>
              <a:spcAft>
                <a:spcPts val="0"/>
              </a:spcAft>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Place headline here 24pt</a:t>
            </a:r>
          </a:p>
        </p:txBody>
      </p:sp>
      <p:sp>
        <p:nvSpPr>
          <p:cNvPr id="23" name="Content Placeholder 3">
            <a:extLst>
              <a:ext uri="{FF2B5EF4-FFF2-40B4-BE49-F238E27FC236}">
                <a16:creationId xmlns:a16="http://schemas.microsoft.com/office/drawing/2014/main" id="{DB26F5FE-8482-4C00-99C1-3FC3BEEE82C8}"/>
              </a:ext>
            </a:extLst>
          </p:cNvPr>
          <p:cNvSpPr>
            <a:spLocks noGrp="1"/>
          </p:cNvSpPr>
          <p:nvPr>
            <p:ph sz="half" idx="20" hasCustomPrompt="1"/>
          </p:nvPr>
        </p:nvSpPr>
        <p:spPr>
          <a:xfrm>
            <a:off x="4318000" y="3108960"/>
            <a:ext cx="3556000" cy="2761488"/>
          </a:xfrm>
        </p:spPr>
        <p:txBody>
          <a:bodyPr/>
          <a:lstStyle>
            <a:lvl1pPr>
              <a:spcAft>
                <a:spcPts val="600"/>
              </a:spcAft>
              <a:defRPr sz="1800"/>
            </a:lvl1pPr>
            <a:lvl2pPr>
              <a:spcAft>
                <a:spcPts val="600"/>
              </a:spcAft>
              <a:defRPr sz="1800"/>
            </a:lvl2pPr>
            <a:lvl3pPr>
              <a:spcAft>
                <a:spcPts val="600"/>
              </a:spcAft>
              <a:defRPr sz="1800"/>
            </a:lvl3pPr>
            <a:lvl4pPr>
              <a:spcAft>
                <a:spcPts val="600"/>
              </a:spcAft>
              <a:defRPr sz="1600"/>
            </a:lvl4pPr>
            <a:lvl5pPr>
              <a:spcAft>
                <a:spcPts val="600"/>
              </a:spcAft>
              <a:defRPr sz="1600"/>
            </a:lvl5pPr>
            <a:lvl6pPr>
              <a:defRPr lang="en-US" sz="1200" kern="1200" dirty="0">
                <a:solidFill>
                  <a:schemeClr val="tx1"/>
                </a:solidFill>
                <a:latin typeface="+mn-lt"/>
                <a:ea typeface="+mn-ea"/>
                <a:cs typeface="+mn-cs"/>
              </a:defRPr>
            </a:lvl6pPr>
          </a:lstStyle>
          <a:p>
            <a:pPr lvl="0"/>
            <a:r>
              <a:rPr lang="en-US"/>
              <a:t>Place text here 18pt</a:t>
            </a:r>
          </a:p>
          <a:p>
            <a:pPr lvl="1"/>
            <a:r>
              <a:rPr lang="en-US"/>
              <a:t>Second level 18pt</a:t>
            </a:r>
          </a:p>
          <a:p>
            <a:pPr lvl="2"/>
            <a:r>
              <a:rPr lang="en-US"/>
              <a:t>Third level 18pt</a:t>
            </a:r>
          </a:p>
          <a:p>
            <a:pPr lvl="3"/>
            <a:r>
              <a:rPr lang="en-US"/>
              <a:t>Fourth level 16pt</a:t>
            </a:r>
          </a:p>
          <a:p>
            <a:pPr lvl="4"/>
            <a:r>
              <a:rPr lang="en-US"/>
              <a:t>Fifth level 16pt</a:t>
            </a:r>
          </a:p>
          <a:p>
            <a:pPr marL="11113" lvl="5" indent="0" algn="l" defTabSz="228600" rtl="0" eaLnBrk="1" latinLnBrk="0" hangingPunct="1">
              <a:lnSpc>
                <a:spcPct val="90000"/>
              </a:lnSpc>
              <a:spcBef>
                <a:spcPts val="0"/>
              </a:spcBef>
              <a:spcAft>
                <a:spcPts val="1200"/>
              </a:spcAft>
              <a:buFont typeface="Graphik" panose="020B0503030202060203" pitchFamily="34" charset="0"/>
              <a:buNone/>
              <a:tabLst/>
            </a:pPr>
            <a:r>
              <a:rPr lang="en-US"/>
              <a:t>Sixth level 12pt</a:t>
            </a:r>
          </a:p>
        </p:txBody>
      </p:sp>
      <p:sp>
        <p:nvSpPr>
          <p:cNvPr id="24" name="Text Placeholder 2">
            <a:extLst>
              <a:ext uri="{FF2B5EF4-FFF2-40B4-BE49-F238E27FC236}">
                <a16:creationId xmlns:a16="http://schemas.microsoft.com/office/drawing/2014/main" id="{6F91AD4F-1A63-495D-A741-37A4A9D585AA}"/>
              </a:ext>
            </a:extLst>
          </p:cNvPr>
          <p:cNvSpPr>
            <a:spLocks noGrp="1"/>
          </p:cNvSpPr>
          <p:nvPr>
            <p:ph type="body" idx="21" hasCustomPrompt="1"/>
          </p:nvPr>
        </p:nvSpPr>
        <p:spPr>
          <a:xfrm>
            <a:off x="4318000" y="1828800"/>
            <a:ext cx="3556000" cy="457200"/>
          </a:xfrm>
        </p:spPr>
        <p:txBody>
          <a:bodyPr anchor="t"/>
          <a:lstStyle>
            <a:lvl1pPr marL="0" indent="0">
              <a:spcAft>
                <a:spcPts val="0"/>
              </a:spcAft>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a:t>
            </a:r>
            <a:endParaRPr lang="en-US"/>
          </a:p>
        </p:txBody>
      </p:sp>
      <p:sp>
        <p:nvSpPr>
          <p:cNvPr id="25" name="Text Placeholder 2">
            <a:extLst>
              <a:ext uri="{FF2B5EF4-FFF2-40B4-BE49-F238E27FC236}">
                <a16:creationId xmlns:a16="http://schemas.microsoft.com/office/drawing/2014/main" id="{9B33E71D-D540-47A3-B3BA-2FFF7F53FF11}"/>
              </a:ext>
            </a:extLst>
          </p:cNvPr>
          <p:cNvSpPr>
            <a:spLocks noGrp="1"/>
          </p:cNvSpPr>
          <p:nvPr>
            <p:ph type="body" idx="22" hasCustomPrompt="1"/>
          </p:nvPr>
        </p:nvSpPr>
        <p:spPr>
          <a:xfrm>
            <a:off x="8255000" y="2286000"/>
            <a:ext cx="3556000" cy="822960"/>
          </a:xfrm>
        </p:spPr>
        <p:txBody>
          <a:bodyPr anchor="t"/>
          <a:lstStyle>
            <a:lvl1pPr marL="0" indent="0">
              <a:lnSpc>
                <a:spcPct val="90000"/>
              </a:lnSpc>
              <a:spcAft>
                <a:spcPts val="0"/>
              </a:spcAft>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Place headline here 24pt</a:t>
            </a:r>
          </a:p>
        </p:txBody>
      </p:sp>
      <p:sp>
        <p:nvSpPr>
          <p:cNvPr id="26" name="Content Placeholder 3">
            <a:extLst>
              <a:ext uri="{FF2B5EF4-FFF2-40B4-BE49-F238E27FC236}">
                <a16:creationId xmlns:a16="http://schemas.microsoft.com/office/drawing/2014/main" id="{CBA38EFA-DE92-462D-AAF3-DE465A478568}"/>
              </a:ext>
            </a:extLst>
          </p:cNvPr>
          <p:cNvSpPr>
            <a:spLocks noGrp="1"/>
          </p:cNvSpPr>
          <p:nvPr>
            <p:ph sz="half" idx="23" hasCustomPrompt="1"/>
          </p:nvPr>
        </p:nvSpPr>
        <p:spPr>
          <a:xfrm>
            <a:off x="8255000" y="3108960"/>
            <a:ext cx="3556000" cy="2761488"/>
          </a:xfrm>
        </p:spPr>
        <p:txBody>
          <a:bodyPr/>
          <a:lstStyle>
            <a:lvl1pPr>
              <a:spcAft>
                <a:spcPts val="600"/>
              </a:spcAft>
              <a:defRPr sz="1800"/>
            </a:lvl1pPr>
            <a:lvl2pPr>
              <a:spcAft>
                <a:spcPts val="600"/>
              </a:spcAft>
              <a:defRPr sz="1800"/>
            </a:lvl2pPr>
            <a:lvl3pPr>
              <a:spcAft>
                <a:spcPts val="600"/>
              </a:spcAft>
              <a:defRPr sz="1800"/>
            </a:lvl3pPr>
            <a:lvl4pPr>
              <a:spcAft>
                <a:spcPts val="600"/>
              </a:spcAft>
              <a:defRPr sz="1600"/>
            </a:lvl4pPr>
            <a:lvl5pPr>
              <a:spcAft>
                <a:spcPts val="600"/>
              </a:spcAft>
              <a:defRPr sz="1600"/>
            </a:lvl5pPr>
            <a:lvl6pPr>
              <a:defRPr lang="en-US" sz="1200" kern="1200" dirty="0">
                <a:solidFill>
                  <a:schemeClr val="tx1"/>
                </a:solidFill>
                <a:latin typeface="+mn-lt"/>
                <a:ea typeface="+mn-ea"/>
                <a:cs typeface="+mn-cs"/>
              </a:defRPr>
            </a:lvl6pPr>
          </a:lstStyle>
          <a:p>
            <a:pPr lvl="0"/>
            <a:r>
              <a:rPr lang="en-US"/>
              <a:t>Place text here 18pt</a:t>
            </a:r>
          </a:p>
          <a:p>
            <a:pPr lvl="1"/>
            <a:r>
              <a:rPr lang="en-US"/>
              <a:t>Second level 18pt</a:t>
            </a:r>
          </a:p>
          <a:p>
            <a:pPr lvl="2"/>
            <a:r>
              <a:rPr lang="en-US"/>
              <a:t>Third level 18pt</a:t>
            </a:r>
          </a:p>
          <a:p>
            <a:pPr lvl="3"/>
            <a:r>
              <a:rPr lang="en-US"/>
              <a:t>Fourth level 16pt</a:t>
            </a:r>
          </a:p>
          <a:p>
            <a:pPr lvl="4"/>
            <a:r>
              <a:rPr lang="en-US"/>
              <a:t>Fifth level 16pt</a:t>
            </a:r>
          </a:p>
          <a:p>
            <a:pPr marL="11113" lvl="5" indent="0" algn="l" defTabSz="228600" rtl="0" eaLnBrk="1" latinLnBrk="0" hangingPunct="1">
              <a:lnSpc>
                <a:spcPct val="90000"/>
              </a:lnSpc>
              <a:spcBef>
                <a:spcPts val="0"/>
              </a:spcBef>
              <a:spcAft>
                <a:spcPts val="1200"/>
              </a:spcAft>
              <a:buFont typeface="Graphik" panose="020B0503030202060203" pitchFamily="34" charset="0"/>
              <a:buNone/>
              <a:tabLst/>
            </a:pPr>
            <a:r>
              <a:rPr lang="en-US"/>
              <a:t>Sixth level 12pt</a:t>
            </a:r>
          </a:p>
        </p:txBody>
      </p:sp>
      <p:sp>
        <p:nvSpPr>
          <p:cNvPr id="27" name="Text Placeholder 2">
            <a:extLst>
              <a:ext uri="{FF2B5EF4-FFF2-40B4-BE49-F238E27FC236}">
                <a16:creationId xmlns:a16="http://schemas.microsoft.com/office/drawing/2014/main" id="{93F1B026-22B9-4DC5-B7C8-C26593A206F4}"/>
              </a:ext>
            </a:extLst>
          </p:cNvPr>
          <p:cNvSpPr>
            <a:spLocks noGrp="1"/>
          </p:cNvSpPr>
          <p:nvPr>
            <p:ph type="body" idx="24" hasCustomPrompt="1"/>
          </p:nvPr>
        </p:nvSpPr>
        <p:spPr>
          <a:xfrm>
            <a:off x="8255000" y="1828800"/>
            <a:ext cx="3556000" cy="457200"/>
          </a:xfrm>
        </p:spPr>
        <p:txBody>
          <a:bodyPr anchor="t"/>
          <a:lstStyle>
            <a:lvl1pPr marL="0" indent="0">
              <a:spcAft>
                <a:spcPts val="0"/>
              </a:spcAft>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a:t>
            </a:r>
            <a:endParaRPr lang="en-US"/>
          </a:p>
        </p:txBody>
      </p:sp>
      <p:sp>
        <p:nvSpPr>
          <p:cNvPr id="13" name="Text Placeholder 3">
            <a:extLst>
              <a:ext uri="{FF2B5EF4-FFF2-40B4-BE49-F238E27FC236}">
                <a16:creationId xmlns:a16="http://schemas.microsoft.com/office/drawing/2014/main" id="{E974BDB1-DA1D-43EC-81BC-66135DB7B874}"/>
              </a:ext>
            </a:extLst>
          </p:cNvPr>
          <p:cNvSpPr>
            <a:spLocks noGrp="1"/>
          </p:cNvSpPr>
          <p:nvPr>
            <p:ph type="body" sz="quarter" idx="11" hasCustomPrompt="1"/>
          </p:nvPr>
        </p:nvSpPr>
        <p:spPr>
          <a:xfrm>
            <a:off x="381000" y="1234440"/>
            <a:ext cx="11430000" cy="384048"/>
          </a:xfrm>
        </p:spPr>
        <p:txBody>
          <a:bodyPr anchor="t"/>
          <a:lstStyle>
            <a:lvl1pPr marL="0" indent="0">
              <a:spcAft>
                <a:spcPts val="0"/>
              </a:spcAft>
              <a:buNone/>
              <a:defRPr>
                <a:solidFill>
                  <a:schemeClr val="accent1"/>
                </a:solidFill>
                <a:latin typeface="GT Sectra Fine Rg" panose="00000500000000000000" pitchFamily="50" charset="0"/>
              </a:defRPr>
            </a:lvl1pPr>
          </a:lstStyle>
          <a:p>
            <a:pPr lvl="0"/>
            <a:r>
              <a:rPr lang="en-US"/>
              <a:t>Place subtitle here 20pt</a:t>
            </a:r>
          </a:p>
        </p:txBody>
      </p:sp>
      <p:sp>
        <p:nvSpPr>
          <p:cNvPr id="15" name="Footer Placeholder 3">
            <a:extLst>
              <a:ext uri="{FF2B5EF4-FFF2-40B4-BE49-F238E27FC236}">
                <a16:creationId xmlns:a16="http://schemas.microsoft.com/office/drawing/2014/main" id="{FE860E3B-7BAE-4917-8F29-26AFBD0E72B1}"/>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5" name="Slide Number Placeholder 4">
            <a:extLst>
              <a:ext uri="{FF2B5EF4-FFF2-40B4-BE49-F238E27FC236}">
                <a16:creationId xmlns:a16="http://schemas.microsoft.com/office/drawing/2014/main" id="{AB7D7C41-6360-43FF-A192-982014655EFE}"/>
              </a:ext>
            </a:extLst>
          </p:cNvPr>
          <p:cNvSpPr>
            <a:spLocks noGrp="1"/>
          </p:cNvSpPr>
          <p:nvPr>
            <p:ph type="sldNum" sz="quarter" idx="26"/>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1980750451"/>
      </p:ext>
    </p:extLst>
  </p:cSld>
  <p:clrMapOvr>
    <a:masterClrMapping/>
  </p:clrMapOvr>
  <p:extLst>
    <p:ext uri="{DCECCB84-F9BA-43D5-87BE-67443E8EF086}">
      <p15:sldGuideLst xmlns:p15="http://schemas.microsoft.com/office/powerpoint/2012/main">
        <p15:guide id="1" orient="horz" pos="3703">
          <p15:clr>
            <a:srgbClr val="C35EA4"/>
          </p15:clr>
        </p15:guide>
        <p15:guide id="2" orient="horz" pos="932">
          <p15:clr>
            <a:srgbClr val="547EBF"/>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Long Headline and 4 Columns">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C9BBD74-54FD-481F-B3FD-0CE5318F281F}"/>
              </a:ext>
            </a:extLst>
          </p:cNvPr>
          <p:cNvSpPr>
            <a:spLocks noGrp="1"/>
          </p:cNvSpPr>
          <p:nvPr>
            <p:ph type="body" idx="1" hasCustomPrompt="1"/>
          </p:nvPr>
        </p:nvSpPr>
        <p:spPr>
          <a:xfrm>
            <a:off x="381000" y="2286000"/>
            <a:ext cx="2571749" cy="822960"/>
          </a:xfrm>
        </p:spPr>
        <p:txBody>
          <a:bodyPr anchor="t"/>
          <a:lstStyle>
            <a:lvl1pPr marL="0" indent="0">
              <a:lnSpc>
                <a:spcPct val="90000"/>
              </a:lnSpc>
              <a:spcAft>
                <a:spcPts val="0"/>
              </a:spcAft>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Place headline here 24pt</a:t>
            </a:r>
          </a:p>
        </p:txBody>
      </p:sp>
      <p:sp>
        <p:nvSpPr>
          <p:cNvPr id="19" name="Text Placeholder 2">
            <a:extLst>
              <a:ext uri="{FF2B5EF4-FFF2-40B4-BE49-F238E27FC236}">
                <a16:creationId xmlns:a16="http://schemas.microsoft.com/office/drawing/2014/main" id="{72341109-26F6-4227-8890-EA8EB1C0EBBA}"/>
              </a:ext>
            </a:extLst>
          </p:cNvPr>
          <p:cNvSpPr>
            <a:spLocks noGrp="1"/>
          </p:cNvSpPr>
          <p:nvPr>
            <p:ph type="body" idx="18" hasCustomPrompt="1"/>
          </p:nvPr>
        </p:nvSpPr>
        <p:spPr>
          <a:xfrm>
            <a:off x="381000" y="1828800"/>
            <a:ext cx="2571749" cy="457200"/>
          </a:xfrm>
        </p:spPr>
        <p:txBody>
          <a:bodyPr anchor="t"/>
          <a:lstStyle>
            <a:lvl1pPr marL="0" indent="0">
              <a:spcAft>
                <a:spcPts val="0"/>
              </a:spcAft>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a:t>
            </a:r>
            <a:endParaRPr lang="en-US"/>
          </a:p>
        </p:txBody>
      </p:sp>
      <p:sp>
        <p:nvSpPr>
          <p:cNvPr id="22" name="Text Placeholder 2">
            <a:extLst>
              <a:ext uri="{FF2B5EF4-FFF2-40B4-BE49-F238E27FC236}">
                <a16:creationId xmlns:a16="http://schemas.microsoft.com/office/drawing/2014/main" id="{65274935-A310-47A1-ACB7-150C9A4CCBD8}"/>
              </a:ext>
            </a:extLst>
          </p:cNvPr>
          <p:cNvSpPr>
            <a:spLocks noGrp="1"/>
          </p:cNvSpPr>
          <p:nvPr>
            <p:ph type="body" idx="19" hasCustomPrompt="1"/>
          </p:nvPr>
        </p:nvSpPr>
        <p:spPr>
          <a:xfrm>
            <a:off x="3333750" y="2286000"/>
            <a:ext cx="2571750" cy="822960"/>
          </a:xfrm>
        </p:spPr>
        <p:txBody>
          <a:bodyPr anchor="t"/>
          <a:lstStyle>
            <a:lvl1pPr marL="0" indent="0">
              <a:lnSpc>
                <a:spcPct val="90000"/>
              </a:lnSpc>
              <a:spcAft>
                <a:spcPts val="0"/>
              </a:spcAft>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Place headline here 24pt</a:t>
            </a:r>
          </a:p>
        </p:txBody>
      </p:sp>
      <p:sp>
        <p:nvSpPr>
          <p:cNvPr id="24" name="Text Placeholder 2">
            <a:extLst>
              <a:ext uri="{FF2B5EF4-FFF2-40B4-BE49-F238E27FC236}">
                <a16:creationId xmlns:a16="http://schemas.microsoft.com/office/drawing/2014/main" id="{6F91AD4F-1A63-495D-A741-37A4A9D585AA}"/>
              </a:ext>
            </a:extLst>
          </p:cNvPr>
          <p:cNvSpPr>
            <a:spLocks noGrp="1"/>
          </p:cNvSpPr>
          <p:nvPr>
            <p:ph type="body" idx="21" hasCustomPrompt="1"/>
          </p:nvPr>
        </p:nvSpPr>
        <p:spPr>
          <a:xfrm>
            <a:off x="3333750" y="1828800"/>
            <a:ext cx="2571750" cy="457200"/>
          </a:xfrm>
        </p:spPr>
        <p:txBody>
          <a:bodyPr anchor="t"/>
          <a:lstStyle>
            <a:lvl1pPr marL="0" indent="0">
              <a:spcAft>
                <a:spcPts val="0"/>
              </a:spcAft>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a:t>
            </a:r>
            <a:endParaRPr lang="en-US"/>
          </a:p>
        </p:txBody>
      </p:sp>
      <p:sp>
        <p:nvSpPr>
          <p:cNvPr id="25" name="Text Placeholder 2">
            <a:extLst>
              <a:ext uri="{FF2B5EF4-FFF2-40B4-BE49-F238E27FC236}">
                <a16:creationId xmlns:a16="http://schemas.microsoft.com/office/drawing/2014/main" id="{9B33E71D-D540-47A3-B3BA-2FFF7F53FF11}"/>
              </a:ext>
            </a:extLst>
          </p:cNvPr>
          <p:cNvSpPr>
            <a:spLocks noGrp="1"/>
          </p:cNvSpPr>
          <p:nvPr>
            <p:ph type="body" idx="22" hasCustomPrompt="1"/>
          </p:nvPr>
        </p:nvSpPr>
        <p:spPr>
          <a:xfrm>
            <a:off x="6286500" y="2286000"/>
            <a:ext cx="2571750" cy="822960"/>
          </a:xfrm>
        </p:spPr>
        <p:txBody>
          <a:bodyPr anchor="t"/>
          <a:lstStyle>
            <a:lvl1pPr marL="0" indent="0">
              <a:lnSpc>
                <a:spcPct val="90000"/>
              </a:lnSpc>
              <a:spcAft>
                <a:spcPts val="0"/>
              </a:spcAft>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Place headline here 24pt</a:t>
            </a:r>
          </a:p>
        </p:txBody>
      </p:sp>
      <p:sp>
        <p:nvSpPr>
          <p:cNvPr id="27" name="Text Placeholder 2">
            <a:extLst>
              <a:ext uri="{FF2B5EF4-FFF2-40B4-BE49-F238E27FC236}">
                <a16:creationId xmlns:a16="http://schemas.microsoft.com/office/drawing/2014/main" id="{93F1B026-22B9-4DC5-B7C8-C26593A206F4}"/>
              </a:ext>
            </a:extLst>
          </p:cNvPr>
          <p:cNvSpPr>
            <a:spLocks noGrp="1"/>
          </p:cNvSpPr>
          <p:nvPr>
            <p:ph type="body" idx="24" hasCustomPrompt="1"/>
          </p:nvPr>
        </p:nvSpPr>
        <p:spPr>
          <a:xfrm>
            <a:off x="6286500" y="1828800"/>
            <a:ext cx="2571750" cy="457200"/>
          </a:xfrm>
        </p:spPr>
        <p:txBody>
          <a:bodyPr anchor="t"/>
          <a:lstStyle>
            <a:lvl1pPr marL="0" indent="0">
              <a:spcAft>
                <a:spcPts val="0"/>
              </a:spcAft>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a:t>
            </a:r>
            <a:endParaRPr lang="en-US"/>
          </a:p>
        </p:txBody>
      </p:sp>
      <p:sp>
        <p:nvSpPr>
          <p:cNvPr id="18" name="Text Placeholder 2">
            <a:extLst>
              <a:ext uri="{FF2B5EF4-FFF2-40B4-BE49-F238E27FC236}">
                <a16:creationId xmlns:a16="http://schemas.microsoft.com/office/drawing/2014/main" id="{6973701C-90E3-449B-A44A-0C66B0945601}"/>
              </a:ext>
            </a:extLst>
          </p:cNvPr>
          <p:cNvSpPr>
            <a:spLocks noGrp="1"/>
          </p:cNvSpPr>
          <p:nvPr>
            <p:ph type="body" idx="25" hasCustomPrompt="1"/>
          </p:nvPr>
        </p:nvSpPr>
        <p:spPr>
          <a:xfrm>
            <a:off x="9239250" y="2286000"/>
            <a:ext cx="2571750" cy="822960"/>
          </a:xfrm>
        </p:spPr>
        <p:txBody>
          <a:bodyPr anchor="t"/>
          <a:lstStyle>
            <a:lvl1pPr marL="0" indent="0">
              <a:lnSpc>
                <a:spcPct val="90000"/>
              </a:lnSpc>
              <a:spcAft>
                <a:spcPts val="0"/>
              </a:spcAft>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Place headline here 24pt</a:t>
            </a:r>
          </a:p>
        </p:txBody>
      </p:sp>
      <p:sp>
        <p:nvSpPr>
          <p:cNvPr id="21" name="Text Placeholder 2">
            <a:extLst>
              <a:ext uri="{FF2B5EF4-FFF2-40B4-BE49-F238E27FC236}">
                <a16:creationId xmlns:a16="http://schemas.microsoft.com/office/drawing/2014/main" id="{D6CB018D-34A3-4417-AE76-9BB3793F0332}"/>
              </a:ext>
            </a:extLst>
          </p:cNvPr>
          <p:cNvSpPr>
            <a:spLocks noGrp="1"/>
          </p:cNvSpPr>
          <p:nvPr>
            <p:ph type="body" idx="27" hasCustomPrompt="1"/>
          </p:nvPr>
        </p:nvSpPr>
        <p:spPr>
          <a:xfrm>
            <a:off x="9239250" y="1828800"/>
            <a:ext cx="2571750" cy="457200"/>
          </a:xfrm>
        </p:spPr>
        <p:txBody>
          <a:bodyPr anchor="t"/>
          <a:lstStyle>
            <a:lvl1pPr marL="0" indent="0">
              <a:spcAft>
                <a:spcPts val="0"/>
              </a:spcAft>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a:t>
            </a:r>
            <a:endParaRPr lang="en-US"/>
          </a:p>
        </p:txBody>
      </p:sp>
      <p:sp>
        <p:nvSpPr>
          <p:cNvPr id="16" name="Content Placeholder 3">
            <a:extLst>
              <a:ext uri="{FF2B5EF4-FFF2-40B4-BE49-F238E27FC236}">
                <a16:creationId xmlns:a16="http://schemas.microsoft.com/office/drawing/2014/main" id="{3BDC2B1A-D3A0-C04B-AEDB-0389C637EF1A}"/>
              </a:ext>
            </a:extLst>
          </p:cNvPr>
          <p:cNvSpPr>
            <a:spLocks noGrp="1"/>
          </p:cNvSpPr>
          <p:nvPr>
            <p:ph sz="half" idx="28" hasCustomPrompt="1"/>
          </p:nvPr>
        </p:nvSpPr>
        <p:spPr>
          <a:xfrm>
            <a:off x="381000" y="3108959"/>
            <a:ext cx="2571749" cy="2761615"/>
          </a:xfrm>
        </p:spPr>
        <p:txBody>
          <a:bodyPr/>
          <a:lstStyle>
            <a:lvl1pPr>
              <a:spcAft>
                <a:spcPts val="600"/>
              </a:spcAft>
              <a:defRPr sz="1800"/>
            </a:lvl1pPr>
            <a:lvl2pPr>
              <a:spcAft>
                <a:spcPts val="600"/>
              </a:spcAft>
              <a:defRPr sz="1800"/>
            </a:lvl2pPr>
            <a:lvl3pPr>
              <a:spcAft>
                <a:spcPts val="600"/>
              </a:spcAft>
              <a:defRPr sz="1800"/>
            </a:lvl3pPr>
            <a:lvl4pPr>
              <a:spcAft>
                <a:spcPts val="600"/>
              </a:spcAft>
              <a:defRPr sz="1600"/>
            </a:lvl4pPr>
            <a:lvl5pPr>
              <a:spcAft>
                <a:spcPts val="600"/>
              </a:spcAft>
              <a:defRPr sz="1600"/>
            </a:lvl5pPr>
            <a:lvl6pPr>
              <a:defRPr sz="1200"/>
            </a:lvl6pPr>
          </a:lstStyle>
          <a:p>
            <a:pPr lvl="0"/>
            <a:r>
              <a:rPr lang="en-US"/>
              <a:t>Place text here 18pt</a:t>
            </a:r>
          </a:p>
          <a:p>
            <a:pPr lvl="1"/>
            <a:r>
              <a:rPr lang="en-US"/>
              <a:t>Second level 18pt</a:t>
            </a:r>
          </a:p>
          <a:p>
            <a:pPr lvl="2"/>
            <a:r>
              <a:rPr lang="en-US"/>
              <a:t>Third level 18pt</a:t>
            </a:r>
          </a:p>
          <a:p>
            <a:pPr lvl="3"/>
            <a:r>
              <a:rPr lang="en-US"/>
              <a:t>Fourth level 16pt</a:t>
            </a:r>
          </a:p>
          <a:p>
            <a:pPr lvl="4"/>
            <a:r>
              <a:rPr lang="en-US"/>
              <a:t>Fifth level 16</a:t>
            </a:r>
          </a:p>
          <a:p>
            <a:pPr lvl="5"/>
            <a:r>
              <a:rPr lang="en-US"/>
              <a:t>Sixth level 12pt</a:t>
            </a:r>
          </a:p>
        </p:txBody>
      </p:sp>
      <p:sp>
        <p:nvSpPr>
          <p:cNvPr id="17" name="Content Placeholder 3">
            <a:extLst>
              <a:ext uri="{FF2B5EF4-FFF2-40B4-BE49-F238E27FC236}">
                <a16:creationId xmlns:a16="http://schemas.microsoft.com/office/drawing/2014/main" id="{40F6CE73-9C88-264F-A7F2-A3D2B2D1938B}"/>
              </a:ext>
            </a:extLst>
          </p:cNvPr>
          <p:cNvSpPr>
            <a:spLocks noGrp="1"/>
          </p:cNvSpPr>
          <p:nvPr>
            <p:ph sz="half" idx="29" hasCustomPrompt="1"/>
          </p:nvPr>
        </p:nvSpPr>
        <p:spPr>
          <a:xfrm>
            <a:off x="3333751" y="3108959"/>
            <a:ext cx="2571749" cy="2761615"/>
          </a:xfrm>
        </p:spPr>
        <p:txBody>
          <a:bodyPr/>
          <a:lstStyle>
            <a:lvl1pPr>
              <a:spcAft>
                <a:spcPts val="600"/>
              </a:spcAft>
              <a:defRPr sz="1800"/>
            </a:lvl1pPr>
            <a:lvl2pPr>
              <a:spcAft>
                <a:spcPts val="600"/>
              </a:spcAft>
              <a:defRPr sz="1800"/>
            </a:lvl2pPr>
            <a:lvl3pPr>
              <a:spcAft>
                <a:spcPts val="600"/>
              </a:spcAft>
              <a:defRPr sz="1800"/>
            </a:lvl3pPr>
            <a:lvl4pPr>
              <a:spcAft>
                <a:spcPts val="600"/>
              </a:spcAft>
              <a:defRPr sz="1600"/>
            </a:lvl4pPr>
            <a:lvl5pPr>
              <a:spcAft>
                <a:spcPts val="600"/>
              </a:spcAft>
              <a:defRPr sz="1600"/>
            </a:lvl5pPr>
            <a:lvl6pPr>
              <a:defRPr sz="1200"/>
            </a:lvl6pPr>
          </a:lstStyle>
          <a:p>
            <a:pPr lvl="0"/>
            <a:r>
              <a:rPr lang="en-US"/>
              <a:t>Place text here 18pt</a:t>
            </a:r>
          </a:p>
          <a:p>
            <a:pPr lvl="1"/>
            <a:r>
              <a:rPr lang="en-US"/>
              <a:t>Second level 18pt</a:t>
            </a:r>
          </a:p>
          <a:p>
            <a:pPr lvl="2"/>
            <a:r>
              <a:rPr lang="en-US"/>
              <a:t>Third level 18pt</a:t>
            </a:r>
          </a:p>
          <a:p>
            <a:pPr lvl="3"/>
            <a:r>
              <a:rPr lang="en-US"/>
              <a:t>Fourth level 16pt</a:t>
            </a:r>
          </a:p>
          <a:p>
            <a:pPr lvl="4"/>
            <a:r>
              <a:rPr lang="en-US"/>
              <a:t>Fifth level 16</a:t>
            </a:r>
          </a:p>
          <a:p>
            <a:pPr lvl="5"/>
            <a:r>
              <a:rPr lang="en-US"/>
              <a:t>Sixth level 12pt</a:t>
            </a:r>
          </a:p>
        </p:txBody>
      </p:sp>
      <p:sp>
        <p:nvSpPr>
          <p:cNvPr id="28" name="Content Placeholder 3">
            <a:extLst>
              <a:ext uri="{FF2B5EF4-FFF2-40B4-BE49-F238E27FC236}">
                <a16:creationId xmlns:a16="http://schemas.microsoft.com/office/drawing/2014/main" id="{5F289FE6-F2A2-784D-9D31-047C10F04CDF}"/>
              </a:ext>
            </a:extLst>
          </p:cNvPr>
          <p:cNvSpPr>
            <a:spLocks noGrp="1"/>
          </p:cNvSpPr>
          <p:nvPr>
            <p:ph sz="half" idx="30" hasCustomPrompt="1"/>
          </p:nvPr>
        </p:nvSpPr>
        <p:spPr>
          <a:xfrm>
            <a:off x="6286500" y="3145138"/>
            <a:ext cx="2571749" cy="2725310"/>
          </a:xfrm>
        </p:spPr>
        <p:txBody>
          <a:bodyPr/>
          <a:lstStyle>
            <a:lvl1pPr>
              <a:spcAft>
                <a:spcPts val="600"/>
              </a:spcAft>
              <a:defRPr sz="1800"/>
            </a:lvl1pPr>
            <a:lvl2pPr>
              <a:spcAft>
                <a:spcPts val="600"/>
              </a:spcAft>
              <a:defRPr sz="1800"/>
            </a:lvl2pPr>
            <a:lvl3pPr>
              <a:spcAft>
                <a:spcPts val="600"/>
              </a:spcAft>
              <a:defRPr sz="1800"/>
            </a:lvl3pPr>
            <a:lvl4pPr>
              <a:spcAft>
                <a:spcPts val="600"/>
              </a:spcAft>
              <a:defRPr sz="1600"/>
            </a:lvl4pPr>
            <a:lvl5pPr>
              <a:spcAft>
                <a:spcPts val="600"/>
              </a:spcAft>
              <a:defRPr sz="1600"/>
            </a:lvl5pPr>
            <a:lvl6pPr>
              <a:defRPr sz="1200"/>
            </a:lvl6pPr>
          </a:lstStyle>
          <a:p>
            <a:pPr lvl="0"/>
            <a:r>
              <a:rPr lang="en-US"/>
              <a:t>Place text here 18pt</a:t>
            </a:r>
          </a:p>
          <a:p>
            <a:pPr lvl="1"/>
            <a:r>
              <a:rPr lang="en-US"/>
              <a:t>Second level 18pt</a:t>
            </a:r>
          </a:p>
          <a:p>
            <a:pPr lvl="2"/>
            <a:r>
              <a:rPr lang="en-US"/>
              <a:t>Third level 18pt</a:t>
            </a:r>
          </a:p>
          <a:p>
            <a:pPr lvl="3"/>
            <a:r>
              <a:rPr lang="en-US"/>
              <a:t>Fourth level 16pt</a:t>
            </a:r>
          </a:p>
          <a:p>
            <a:pPr lvl="4"/>
            <a:r>
              <a:rPr lang="en-US"/>
              <a:t>Fifth level 16</a:t>
            </a:r>
          </a:p>
          <a:p>
            <a:pPr lvl="5"/>
            <a:r>
              <a:rPr lang="en-US"/>
              <a:t>Sixth level 12pt</a:t>
            </a:r>
          </a:p>
        </p:txBody>
      </p:sp>
      <p:sp>
        <p:nvSpPr>
          <p:cNvPr id="29" name="Content Placeholder 3">
            <a:extLst>
              <a:ext uri="{FF2B5EF4-FFF2-40B4-BE49-F238E27FC236}">
                <a16:creationId xmlns:a16="http://schemas.microsoft.com/office/drawing/2014/main" id="{A079B5C1-1D0F-8F40-A376-4AE3B49D1B5A}"/>
              </a:ext>
            </a:extLst>
          </p:cNvPr>
          <p:cNvSpPr>
            <a:spLocks noGrp="1"/>
          </p:cNvSpPr>
          <p:nvPr>
            <p:ph sz="half" idx="31" hasCustomPrompt="1"/>
          </p:nvPr>
        </p:nvSpPr>
        <p:spPr>
          <a:xfrm>
            <a:off x="9239251" y="3108959"/>
            <a:ext cx="2571749" cy="2761615"/>
          </a:xfrm>
        </p:spPr>
        <p:txBody>
          <a:bodyPr/>
          <a:lstStyle>
            <a:lvl1pPr>
              <a:spcAft>
                <a:spcPts val="600"/>
              </a:spcAft>
              <a:defRPr sz="1800"/>
            </a:lvl1pPr>
            <a:lvl2pPr>
              <a:spcAft>
                <a:spcPts val="600"/>
              </a:spcAft>
              <a:defRPr sz="1800"/>
            </a:lvl2pPr>
            <a:lvl3pPr>
              <a:spcAft>
                <a:spcPts val="600"/>
              </a:spcAft>
              <a:defRPr sz="1800"/>
            </a:lvl3pPr>
            <a:lvl4pPr>
              <a:spcAft>
                <a:spcPts val="600"/>
              </a:spcAft>
              <a:defRPr sz="1600"/>
            </a:lvl4pPr>
            <a:lvl5pPr>
              <a:spcAft>
                <a:spcPts val="600"/>
              </a:spcAft>
              <a:defRPr sz="1600"/>
            </a:lvl5pPr>
            <a:lvl6pPr>
              <a:defRPr sz="1200"/>
            </a:lvl6pPr>
          </a:lstStyle>
          <a:p>
            <a:pPr lvl="0"/>
            <a:r>
              <a:rPr lang="en-US"/>
              <a:t>Place text here 18pt</a:t>
            </a:r>
          </a:p>
          <a:p>
            <a:pPr lvl="1"/>
            <a:r>
              <a:rPr lang="en-US"/>
              <a:t>Second level 18pt</a:t>
            </a:r>
          </a:p>
          <a:p>
            <a:pPr lvl="2"/>
            <a:r>
              <a:rPr lang="en-US"/>
              <a:t>Third level 18pt</a:t>
            </a:r>
          </a:p>
          <a:p>
            <a:pPr lvl="3"/>
            <a:r>
              <a:rPr lang="en-US"/>
              <a:t>Fourth level 16pt</a:t>
            </a:r>
          </a:p>
          <a:p>
            <a:pPr lvl="4"/>
            <a:r>
              <a:rPr lang="en-US"/>
              <a:t>Fifth level 16</a:t>
            </a:r>
          </a:p>
          <a:p>
            <a:pPr lvl="5"/>
            <a:r>
              <a:rPr lang="en-US"/>
              <a:t>Sixth level 12pt</a:t>
            </a:r>
          </a:p>
        </p:txBody>
      </p:sp>
      <p:sp>
        <p:nvSpPr>
          <p:cNvPr id="23" name="Footer Placeholder 3">
            <a:extLst>
              <a:ext uri="{FF2B5EF4-FFF2-40B4-BE49-F238E27FC236}">
                <a16:creationId xmlns:a16="http://schemas.microsoft.com/office/drawing/2014/main" id="{83000718-AD47-4F1E-8F71-56356C940652}"/>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26" name="Title 1">
            <a:extLst>
              <a:ext uri="{FF2B5EF4-FFF2-40B4-BE49-F238E27FC236}">
                <a16:creationId xmlns:a16="http://schemas.microsoft.com/office/drawing/2014/main" id="{01BF3E00-F066-4583-A5B1-87DD1966679B}"/>
              </a:ext>
            </a:extLst>
          </p:cNvPr>
          <p:cNvSpPr>
            <a:spLocks noGrp="1"/>
          </p:cNvSpPr>
          <p:nvPr>
            <p:ph type="title" hasCustomPrompt="1"/>
          </p:nvPr>
        </p:nvSpPr>
        <p:spPr>
          <a:xfrm>
            <a:off x="381001" y="380999"/>
            <a:ext cx="11429999" cy="793837"/>
          </a:xfrm>
        </p:spPr>
        <p:txBody>
          <a:bodyPr/>
          <a:lstStyle/>
          <a:p>
            <a:r>
              <a:rPr lang="en-GB"/>
              <a:t>Place headline here (36pt, min 30pt)</a:t>
            </a:r>
            <a:endParaRPr lang="en-US"/>
          </a:p>
        </p:txBody>
      </p:sp>
      <p:sp>
        <p:nvSpPr>
          <p:cNvPr id="30" name="Text Placeholder 3">
            <a:extLst>
              <a:ext uri="{FF2B5EF4-FFF2-40B4-BE49-F238E27FC236}">
                <a16:creationId xmlns:a16="http://schemas.microsoft.com/office/drawing/2014/main" id="{5650FA89-A64B-4802-B6DF-D1844A843000}"/>
              </a:ext>
            </a:extLst>
          </p:cNvPr>
          <p:cNvSpPr>
            <a:spLocks noGrp="1"/>
          </p:cNvSpPr>
          <p:nvPr>
            <p:ph type="body" sz="quarter" idx="11" hasCustomPrompt="1"/>
          </p:nvPr>
        </p:nvSpPr>
        <p:spPr>
          <a:xfrm>
            <a:off x="381000" y="1234440"/>
            <a:ext cx="11430000" cy="384048"/>
          </a:xfrm>
        </p:spPr>
        <p:txBody>
          <a:bodyPr anchor="t"/>
          <a:lstStyle>
            <a:lvl1pPr marL="0" indent="0">
              <a:spcAft>
                <a:spcPts val="0"/>
              </a:spcAft>
              <a:buNone/>
              <a:defRPr>
                <a:solidFill>
                  <a:schemeClr val="accent1"/>
                </a:solidFill>
                <a:latin typeface="GT Sectra Fine Rg" panose="00000500000000000000" pitchFamily="50" charset="0"/>
              </a:defRPr>
            </a:lvl1pPr>
          </a:lstStyle>
          <a:p>
            <a:pPr lvl="0"/>
            <a:r>
              <a:rPr lang="en-US"/>
              <a:t>Place subtitle here 20pt</a:t>
            </a:r>
          </a:p>
        </p:txBody>
      </p:sp>
      <p:sp>
        <p:nvSpPr>
          <p:cNvPr id="2" name="Slide Number Placeholder 1">
            <a:extLst>
              <a:ext uri="{FF2B5EF4-FFF2-40B4-BE49-F238E27FC236}">
                <a16:creationId xmlns:a16="http://schemas.microsoft.com/office/drawing/2014/main" id="{5D5B1DD8-C71C-4D65-A58A-0A9A86DCED84}"/>
              </a:ext>
            </a:extLst>
          </p:cNvPr>
          <p:cNvSpPr>
            <a:spLocks noGrp="1"/>
          </p:cNvSpPr>
          <p:nvPr>
            <p:ph type="sldNum" sz="quarter" idx="32"/>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2770079334"/>
      </p:ext>
    </p:extLst>
  </p:cSld>
  <p:clrMapOvr>
    <a:masterClrMapping/>
  </p:clrMapOvr>
  <p:extLst>
    <p:ext uri="{DCECCB84-F9BA-43D5-87BE-67443E8EF086}">
      <p15:sldGuideLst xmlns:p15="http://schemas.microsoft.com/office/powerpoint/2012/main">
        <p15:guide id="1" orient="horz" pos="3698">
          <p15:clr>
            <a:srgbClr val="C35EA4"/>
          </p15:clr>
        </p15:guide>
        <p15:guide id="2" orient="horz" pos="932">
          <p15:clr>
            <a:srgbClr val="547EBF"/>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Long Headline and 5 ic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EC595-3BDB-489C-AB5C-4C48BF9B07CB}"/>
              </a:ext>
            </a:extLst>
          </p:cNvPr>
          <p:cNvSpPr>
            <a:spLocks noGrp="1"/>
          </p:cNvSpPr>
          <p:nvPr>
            <p:ph type="title" hasCustomPrompt="1"/>
          </p:nvPr>
        </p:nvSpPr>
        <p:spPr>
          <a:xfrm>
            <a:off x="381000" y="381000"/>
            <a:ext cx="11430000" cy="798829"/>
          </a:xfrm>
        </p:spPr>
        <p:txBody>
          <a:bodyPr/>
          <a:lstStyle>
            <a:lvl1pPr>
              <a:defRPr sz="3600"/>
            </a:lvl1pPr>
          </a:lstStyle>
          <a:p>
            <a:r>
              <a:rPr lang="en-GB"/>
              <a:t>Place headline here (36pt, min 30pt)</a:t>
            </a:r>
            <a:endParaRPr lang="en-US"/>
          </a:p>
        </p:txBody>
      </p:sp>
      <p:sp>
        <p:nvSpPr>
          <p:cNvPr id="15" name="Picture Placeholder 13">
            <a:extLst>
              <a:ext uri="{FF2B5EF4-FFF2-40B4-BE49-F238E27FC236}">
                <a16:creationId xmlns:a16="http://schemas.microsoft.com/office/drawing/2014/main" id="{BD757F29-5B8C-430C-B53D-FA44B1887B4E}"/>
              </a:ext>
            </a:extLst>
          </p:cNvPr>
          <p:cNvSpPr>
            <a:spLocks noGrp="1"/>
          </p:cNvSpPr>
          <p:nvPr>
            <p:ph type="pic" sz="quarter" idx="14" hasCustomPrompt="1"/>
          </p:nvPr>
        </p:nvSpPr>
        <p:spPr>
          <a:xfrm>
            <a:off x="713771" y="2098874"/>
            <a:ext cx="1312792" cy="1312792"/>
          </a:xfrm>
          <a:noFill/>
        </p:spPr>
        <p:txBody>
          <a:bodyPr/>
          <a:lstStyle>
            <a:lvl1pPr marL="0" indent="0" algn="ctr">
              <a:buFont typeface="Graphik" panose="020B0604020202020204" pitchFamily="34" charset="0"/>
              <a:buNone/>
              <a:defRPr sz="1800" b="0"/>
            </a:lvl1pPr>
          </a:lstStyle>
          <a:p>
            <a:r>
              <a:rPr lang="en-GB"/>
              <a:t>Add icon</a:t>
            </a:r>
            <a:endParaRPr lang="en-US"/>
          </a:p>
        </p:txBody>
      </p:sp>
      <p:sp>
        <p:nvSpPr>
          <p:cNvPr id="22" name="Text Placeholder 21">
            <a:extLst>
              <a:ext uri="{FF2B5EF4-FFF2-40B4-BE49-F238E27FC236}">
                <a16:creationId xmlns:a16="http://schemas.microsoft.com/office/drawing/2014/main" id="{4C854DFB-B17D-45CF-98C3-3882DBE2C32C}"/>
              </a:ext>
            </a:extLst>
          </p:cNvPr>
          <p:cNvSpPr>
            <a:spLocks noGrp="1"/>
          </p:cNvSpPr>
          <p:nvPr>
            <p:ph type="body" sz="quarter" idx="19" hasCustomPrompt="1"/>
          </p:nvPr>
        </p:nvSpPr>
        <p:spPr>
          <a:xfrm>
            <a:off x="377415" y="3898899"/>
            <a:ext cx="1985504" cy="1971541"/>
          </a:xfrm>
        </p:spPr>
        <p:txBody>
          <a:bodyPr/>
          <a:lstStyle>
            <a:lvl1pPr marL="0" indent="0" algn="ctr">
              <a:lnSpc>
                <a:spcPct val="90000"/>
              </a:lnSpc>
              <a:spcAft>
                <a:spcPts val="600"/>
              </a:spcAft>
              <a:buFont typeface="Graphik" panose="020B0604020202020204" pitchFamily="34" charset="0"/>
              <a:buNone/>
              <a:defRPr sz="2000" b="1"/>
            </a:lvl1pPr>
            <a:lvl2pPr marL="0" indent="0" algn="ctr">
              <a:spcAft>
                <a:spcPts val="600"/>
              </a:spcAft>
              <a:buNone/>
              <a:defRPr sz="1600"/>
            </a:lvl2pPr>
            <a:lvl3pPr marL="0" indent="0" algn="ctr">
              <a:spcAft>
                <a:spcPts val="600"/>
              </a:spcAft>
              <a:buNone/>
              <a:defRPr sz="1200"/>
            </a:lvl3pPr>
            <a:lvl4pPr marL="182880" indent="-182880" algn="ctr">
              <a:spcAft>
                <a:spcPts val="600"/>
              </a:spcAft>
              <a:buFont typeface="Graphik" panose="020B0604020202020204" pitchFamily="34" charset="0"/>
              <a:buChar char="•"/>
              <a:defRPr sz="1200"/>
            </a:lvl4pPr>
            <a:lvl5pPr>
              <a:spcAft>
                <a:spcPts val="600"/>
              </a:spcAft>
              <a:defRPr sz="1600"/>
            </a:lvl5pPr>
          </a:lstStyle>
          <a:p>
            <a:pPr lvl="0"/>
            <a:r>
              <a:rPr lang="en-US"/>
              <a:t>Headline 20pt</a:t>
            </a:r>
          </a:p>
          <a:p>
            <a:pPr lvl="1"/>
            <a:r>
              <a:rPr lang="en-US"/>
              <a:t>Details 16pt</a:t>
            </a:r>
          </a:p>
          <a:p>
            <a:pPr lvl="2"/>
            <a:r>
              <a:rPr lang="en-US"/>
              <a:t>More details 12pt</a:t>
            </a:r>
          </a:p>
          <a:p>
            <a:pPr lvl="3"/>
            <a:r>
              <a:rPr lang="en-US"/>
              <a:t>Bullet point 12pt</a:t>
            </a:r>
          </a:p>
        </p:txBody>
      </p:sp>
      <p:sp>
        <p:nvSpPr>
          <p:cNvPr id="16" name="Text Placeholder 21">
            <a:extLst>
              <a:ext uri="{FF2B5EF4-FFF2-40B4-BE49-F238E27FC236}">
                <a16:creationId xmlns:a16="http://schemas.microsoft.com/office/drawing/2014/main" id="{C5D125FD-0D25-4E65-82F5-4E18FE84E47C}"/>
              </a:ext>
            </a:extLst>
          </p:cNvPr>
          <p:cNvSpPr>
            <a:spLocks noGrp="1"/>
          </p:cNvSpPr>
          <p:nvPr>
            <p:ph type="body" sz="quarter" idx="20" hasCustomPrompt="1"/>
          </p:nvPr>
        </p:nvSpPr>
        <p:spPr>
          <a:xfrm>
            <a:off x="2739435" y="3898899"/>
            <a:ext cx="1985504" cy="1979613"/>
          </a:xfrm>
        </p:spPr>
        <p:txBody>
          <a:bodyPr/>
          <a:lstStyle>
            <a:lvl1pPr marL="0" indent="0" algn="ctr">
              <a:lnSpc>
                <a:spcPct val="90000"/>
              </a:lnSpc>
              <a:spcAft>
                <a:spcPts val="600"/>
              </a:spcAft>
              <a:buFont typeface="Graphik" panose="020B0604020202020204" pitchFamily="34" charset="0"/>
              <a:buNone/>
              <a:defRPr sz="2000" b="1"/>
            </a:lvl1pPr>
            <a:lvl2pPr marL="0" indent="0" algn="ctr">
              <a:spcAft>
                <a:spcPts val="600"/>
              </a:spcAft>
              <a:buNone/>
              <a:defRPr sz="1600"/>
            </a:lvl2pPr>
            <a:lvl3pPr marL="0" indent="0" algn="ctr">
              <a:spcAft>
                <a:spcPts val="600"/>
              </a:spcAft>
              <a:buNone/>
              <a:defRPr sz="1200"/>
            </a:lvl3pPr>
            <a:lvl4pPr marL="182880" indent="-182880" algn="ctr">
              <a:spcAft>
                <a:spcPts val="600"/>
              </a:spcAft>
              <a:buFont typeface="Graphik" panose="020B0604020202020204" pitchFamily="34" charset="0"/>
              <a:buChar char="•"/>
              <a:defRPr sz="1200"/>
            </a:lvl4pPr>
            <a:lvl5pPr>
              <a:spcAft>
                <a:spcPts val="600"/>
              </a:spcAft>
              <a:defRPr sz="1600"/>
            </a:lvl5pPr>
          </a:lstStyle>
          <a:p>
            <a:pPr lvl="0"/>
            <a:r>
              <a:rPr lang="en-US"/>
              <a:t>Headline 20pt</a:t>
            </a:r>
          </a:p>
          <a:p>
            <a:pPr lvl="1"/>
            <a:r>
              <a:rPr lang="en-US"/>
              <a:t>Details 16pt</a:t>
            </a:r>
          </a:p>
          <a:p>
            <a:pPr lvl="2"/>
            <a:r>
              <a:rPr lang="en-US"/>
              <a:t>More details 12pt</a:t>
            </a:r>
          </a:p>
          <a:p>
            <a:pPr lvl="3"/>
            <a:r>
              <a:rPr lang="en-US"/>
              <a:t>Bullet point 12pt</a:t>
            </a:r>
          </a:p>
        </p:txBody>
      </p:sp>
      <p:sp>
        <p:nvSpPr>
          <p:cNvPr id="21" name="Text Placeholder 21">
            <a:extLst>
              <a:ext uri="{FF2B5EF4-FFF2-40B4-BE49-F238E27FC236}">
                <a16:creationId xmlns:a16="http://schemas.microsoft.com/office/drawing/2014/main" id="{5B124AA5-6419-4552-97B5-242DA08BE730}"/>
              </a:ext>
            </a:extLst>
          </p:cNvPr>
          <p:cNvSpPr>
            <a:spLocks noGrp="1"/>
          </p:cNvSpPr>
          <p:nvPr>
            <p:ph type="body" sz="quarter" idx="21" hasCustomPrompt="1"/>
          </p:nvPr>
        </p:nvSpPr>
        <p:spPr>
          <a:xfrm>
            <a:off x="5101455" y="3898899"/>
            <a:ext cx="1985504" cy="1979613"/>
          </a:xfrm>
        </p:spPr>
        <p:txBody>
          <a:bodyPr/>
          <a:lstStyle>
            <a:lvl1pPr marL="0" indent="0" algn="ctr">
              <a:lnSpc>
                <a:spcPct val="90000"/>
              </a:lnSpc>
              <a:spcAft>
                <a:spcPts val="600"/>
              </a:spcAft>
              <a:buFont typeface="Graphik" panose="020B0604020202020204" pitchFamily="34" charset="0"/>
              <a:buNone/>
              <a:defRPr sz="2000" b="1"/>
            </a:lvl1pPr>
            <a:lvl2pPr marL="0" indent="0" algn="ctr">
              <a:spcAft>
                <a:spcPts val="600"/>
              </a:spcAft>
              <a:buNone/>
              <a:defRPr sz="1600"/>
            </a:lvl2pPr>
            <a:lvl3pPr marL="0" indent="0" algn="ctr">
              <a:spcAft>
                <a:spcPts val="600"/>
              </a:spcAft>
              <a:buNone/>
              <a:defRPr sz="1200"/>
            </a:lvl3pPr>
            <a:lvl4pPr marL="182880" indent="-182880" algn="ctr">
              <a:spcAft>
                <a:spcPts val="600"/>
              </a:spcAft>
              <a:buFont typeface="Graphik" panose="020B0604020202020204" pitchFamily="34" charset="0"/>
              <a:buChar char="•"/>
              <a:defRPr sz="1200"/>
            </a:lvl4pPr>
            <a:lvl5pPr>
              <a:spcAft>
                <a:spcPts val="600"/>
              </a:spcAft>
              <a:defRPr sz="1600"/>
            </a:lvl5pPr>
          </a:lstStyle>
          <a:p>
            <a:pPr lvl="0"/>
            <a:r>
              <a:rPr lang="en-US"/>
              <a:t>Headline 20pt</a:t>
            </a:r>
          </a:p>
          <a:p>
            <a:pPr lvl="1"/>
            <a:r>
              <a:rPr lang="en-US"/>
              <a:t>Details 16pt</a:t>
            </a:r>
          </a:p>
          <a:p>
            <a:pPr lvl="2"/>
            <a:r>
              <a:rPr lang="en-US"/>
              <a:t>More details 12pt</a:t>
            </a:r>
          </a:p>
          <a:p>
            <a:pPr lvl="3"/>
            <a:r>
              <a:rPr lang="en-US"/>
              <a:t>Bullet point 12pt</a:t>
            </a:r>
          </a:p>
        </p:txBody>
      </p:sp>
      <p:sp>
        <p:nvSpPr>
          <p:cNvPr id="23" name="Text Placeholder 21">
            <a:extLst>
              <a:ext uri="{FF2B5EF4-FFF2-40B4-BE49-F238E27FC236}">
                <a16:creationId xmlns:a16="http://schemas.microsoft.com/office/drawing/2014/main" id="{A378CD97-B880-4BCB-AD71-A7C1C1C84891}"/>
              </a:ext>
            </a:extLst>
          </p:cNvPr>
          <p:cNvSpPr>
            <a:spLocks noGrp="1"/>
          </p:cNvSpPr>
          <p:nvPr>
            <p:ph type="body" sz="quarter" idx="22" hasCustomPrompt="1"/>
          </p:nvPr>
        </p:nvSpPr>
        <p:spPr>
          <a:xfrm>
            <a:off x="7463475" y="3898899"/>
            <a:ext cx="1985504" cy="1979613"/>
          </a:xfrm>
        </p:spPr>
        <p:txBody>
          <a:bodyPr/>
          <a:lstStyle>
            <a:lvl1pPr marL="0" indent="0" algn="ctr">
              <a:lnSpc>
                <a:spcPct val="90000"/>
              </a:lnSpc>
              <a:spcAft>
                <a:spcPts val="600"/>
              </a:spcAft>
              <a:buFont typeface="Graphik" panose="020B0604020202020204" pitchFamily="34" charset="0"/>
              <a:buNone/>
              <a:defRPr sz="2000" b="1"/>
            </a:lvl1pPr>
            <a:lvl2pPr marL="0" indent="0" algn="ctr">
              <a:spcAft>
                <a:spcPts val="600"/>
              </a:spcAft>
              <a:buNone/>
              <a:defRPr sz="1600"/>
            </a:lvl2pPr>
            <a:lvl3pPr marL="0" indent="0" algn="ctr">
              <a:spcAft>
                <a:spcPts val="600"/>
              </a:spcAft>
              <a:buNone/>
              <a:defRPr sz="1200"/>
            </a:lvl3pPr>
            <a:lvl4pPr marL="182880" indent="-182880" algn="ctr">
              <a:spcAft>
                <a:spcPts val="600"/>
              </a:spcAft>
              <a:buFont typeface="Graphik" panose="020B0604020202020204" pitchFamily="34" charset="0"/>
              <a:buChar char="•"/>
              <a:defRPr sz="1200"/>
            </a:lvl4pPr>
            <a:lvl5pPr>
              <a:spcAft>
                <a:spcPts val="600"/>
              </a:spcAft>
              <a:defRPr sz="1600"/>
            </a:lvl5pPr>
          </a:lstStyle>
          <a:p>
            <a:pPr lvl="0"/>
            <a:r>
              <a:rPr lang="en-US"/>
              <a:t>Headline 20pt</a:t>
            </a:r>
          </a:p>
          <a:p>
            <a:pPr lvl="1"/>
            <a:r>
              <a:rPr lang="en-US"/>
              <a:t>Details 16pt</a:t>
            </a:r>
          </a:p>
          <a:p>
            <a:pPr lvl="2"/>
            <a:r>
              <a:rPr lang="en-US"/>
              <a:t>More details 12pt</a:t>
            </a:r>
          </a:p>
          <a:p>
            <a:pPr lvl="3"/>
            <a:r>
              <a:rPr lang="en-US"/>
              <a:t>Bullet point 12pt</a:t>
            </a:r>
          </a:p>
        </p:txBody>
      </p:sp>
      <p:sp>
        <p:nvSpPr>
          <p:cNvPr id="24" name="Text Placeholder 21">
            <a:extLst>
              <a:ext uri="{FF2B5EF4-FFF2-40B4-BE49-F238E27FC236}">
                <a16:creationId xmlns:a16="http://schemas.microsoft.com/office/drawing/2014/main" id="{82CB6C29-05E0-4B43-A2EB-22FEB969E562}"/>
              </a:ext>
            </a:extLst>
          </p:cNvPr>
          <p:cNvSpPr>
            <a:spLocks noGrp="1"/>
          </p:cNvSpPr>
          <p:nvPr>
            <p:ph type="body" sz="quarter" idx="23" hasCustomPrompt="1"/>
          </p:nvPr>
        </p:nvSpPr>
        <p:spPr>
          <a:xfrm>
            <a:off x="9825496" y="3898899"/>
            <a:ext cx="1985504" cy="1979613"/>
          </a:xfrm>
        </p:spPr>
        <p:txBody>
          <a:bodyPr/>
          <a:lstStyle>
            <a:lvl1pPr marL="0" indent="0" algn="ctr">
              <a:lnSpc>
                <a:spcPct val="90000"/>
              </a:lnSpc>
              <a:spcAft>
                <a:spcPts val="600"/>
              </a:spcAft>
              <a:buFont typeface="Graphik" panose="020B0604020202020204" pitchFamily="34" charset="0"/>
              <a:buNone/>
              <a:defRPr sz="2000" b="1"/>
            </a:lvl1pPr>
            <a:lvl2pPr marL="0" indent="0" algn="ctr">
              <a:spcAft>
                <a:spcPts val="600"/>
              </a:spcAft>
              <a:buNone/>
              <a:defRPr sz="1600"/>
            </a:lvl2pPr>
            <a:lvl3pPr marL="0" indent="0" algn="ctr">
              <a:spcAft>
                <a:spcPts val="600"/>
              </a:spcAft>
              <a:buNone/>
              <a:defRPr sz="1200"/>
            </a:lvl3pPr>
            <a:lvl4pPr marL="182880" indent="-182880" algn="ctr">
              <a:spcAft>
                <a:spcPts val="600"/>
              </a:spcAft>
              <a:buFont typeface="Graphik" panose="020B0604020202020204" pitchFamily="34" charset="0"/>
              <a:buChar char="•"/>
              <a:defRPr sz="1200"/>
            </a:lvl4pPr>
            <a:lvl5pPr>
              <a:spcAft>
                <a:spcPts val="600"/>
              </a:spcAft>
              <a:defRPr sz="1600"/>
            </a:lvl5pPr>
          </a:lstStyle>
          <a:p>
            <a:pPr lvl="0"/>
            <a:r>
              <a:rPr lang="en-US"/>
              <a:t>Headline 20pt</a:t>
            </a:r>
          </a:p>
          <a:p>
            <a:pPr lvl="1"/>
            <a:r>
              <a:rPr lang="en-US"/>
              <a:t>Details 16pt</a:t>
            </a:r>
          </a:p>
          <a:p>
            <a:pPr lvl="2"/>
            <a:r>
              <a:rPr lang="en-US"/>
              <a:t>More details 12pt</a:t>
            </a:r>
          </a:p>
          <a:p>
            <a:pPr lvl="3"/>
            <a:r>
              <a:rPr lang="en-US"/>
              <a:t>Bullet point 12pt</a:t>
            </a:r>
          </a:p>
        </p:txBody>
      </p:sp>
      <p:cxnSp>
        <p:nvCxnSpPr>
          <p:cNvPr id="4" name="Straight Connector 3">
            <a:extLst>
              <a:ext uri="{FF2B5EF4-FFF2-40B4-BE49-F238E27FC236}">
                <a16:creationId xmlns:a16="http://schemas.microsoft.com/office/drawing/2014/main" id="{B13EDE11-CE40-4943-AE63-A3B14CB3C037}"/>
              </a:ext>
            </a:extLst>
          </p:cNvPr>
          <p:cNvCxnSpPr>
            <a:cxnSpLocks/>
          </p:cNvCxnSpPr>
          <p:nvPr userDrawn="1"/>
        </p:nvCxnSpPr>
        <p:spPr>
          <a:xfrm>
            <a:off x="1141567" y="3634154"/>
            <a:ext cx="4572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C67ED40C-58DA-45F1-8E80-6A74976C6E1E}"/>
              </a:ext>
            </a:extLst>
          </p:cNvPr>
          <p:cNvCxnSpPr/>
          <p:nvPr userDrawn="1"/>
        </p:nvCxnSpPr>
        <p:spPr>
          <a:xfrm>
            <a:off x="3503587" y="3634154"/>
            <a:ext cx="4572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291A22B2-C08A-41DA-ACB1-5B59B4CDA8DE}"/>
              </a:ext>
            </a:extLst>
          </p:cNvPr>
          <p:cNvCxnSpPr/>
          <p:nvPr userDrawn="1"/>
        </p:nvCxnSpPr>
        <p:spPr>
          <a:xfrm>
            <a:off x="5865607" y="3634154"/>
            <a:ext cx="4572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57D3E374-86AB-4A80-81AD-B09F07C51B80}"/>
              </a:ext>
            </a:extLst>
          </p:cNvPr>
          <p:cNvCxnSpPr/>
          <p:nvPr userDrawn="1"/>
        </p:nvCxnSpPr>
        <p:spPr>
          <a:xfrm>
            <a:off x="8227627" y="3634154"/>
            <a:ext cx="4572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3A5244A-D0CA-43CB-A0DB-296A219EDC9D}"/>
              </a:ext>
            </a:extLst>
          </p:cNvPr>
          <p:cNvCxnSpPr>
            <a:cxnSpLocks/>
          </p:cNvCxnSpPr>
          <p:nvPr userDrawn="1"/>
        </p:nvCxnSpPr>
        <p:spPr>
          <a:xfrm>
            <a:off x="10589648" y="3634154"/>
            <a:ext cx="4572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9" name="Picture Placeholder 13">
            <a:extLst>
              <a:ext uri="{FF2B5EF4-FFF2-40B4-BE49-F238E27FC236}">
                <a16:creationId xmlns:a16="http://schemas.microsoft.com/office/drawing/2014/main" id="{EABD27E6-4547-45B3-9AC5-1EF508AE88ED}"/>
              </a:ext>
            </a:extLst>
          </p:cNvPr>
          <p:cNvSpPr>
            <a:spLocks noGrp="1"/>
          </p:cNvSpPr>
          <p:nvPr>
            <p:ph type="pic" sz="quarter" idx="24" hasCustomPrompt="1"/>
          </p:nvPr>
        </p:nvSpPr>
        <p:spPr>
          <a:xfrm>
            <a:off x="3075791" y="2098874"/>
            <a:ext cx="1312792" cy="1312792"/>
          </a:xfrm>
          <a:noFill/>
        </p:spPr>
        <p:txBody>
          <a:bodyPr/>
          <a:lstStyle>
            <a:lvl1pPr marL="0" indent="0" algn="ctr">
              <a:buFont typeface="Graphik" panose="020B0604020202020204" pitchFamily="34" charset="0"/>
              <a:buNone/>
              <a:defRPr sz="1800" b="0"/>
            </a:lvl1pPr>
          </a:lstStyle>
          <a:p>
            <a:r>
              <a:rPr lang="en-GB"/>
              <a:t>Add icon</a:t>
            </a:r>
            <a:endParaRPr lang="en-US"/>
          </a:p>
        </p:txBody>
      </p:sp>
      <p:sp>
        <p:nvSpPr>
          <p:cNvPr id="30" name="Picture Placeholder 13">
            <a:extLst>
              <a:ext uri="{FF2B5EF4-FFF2-40B4-BE49-F238E27FC236}">
                <a16:creationId xmlns:a16="http://schemas.microsoft.com/office/drawing/2014/main" id="{31C34651-25FA-45DD-86DF-BB58EBE9AA84}"/>
              </a:ext>
            </a:extLst>
          </p:cNvPr>
          <p:cNvSpPr>
            <a:spLocks noGrp="1"/>
          </p:cNvSpPr>
          <p:nvPr>
            <p:ph type="pic" sz="quarter" idx="25" hasCustomPrompt="1"/>
          </p:nvPr>
        </p:nvSpPr>
        <p:spPr>
          <a:xfrm>
            <a:off x="5437811" y="2098874"/>
            <a:ext cx="1312792" cy="1312792"/>
          </a:xfrm>
          <a:noFill/>
        </p:spPr>
        <p:txBody>
          <a:bodyPr/>
          <a:lstStyle>
            <a:lvl1pPr marL="0" indent="0" algn="ctr">
              <a:buFont typeface="Graphik" panose="020B0604020202020204" pitchFamily="34" charset="0"/>
              <a:buNone/>
              <a:defRPr sz="1800" b="0"/>
            </a:lvl1pPr>
          </a:lstStyle>
          <a:p>
            <a:r>
              <a:rPr lang="en-GB"/>
              <a:t>Add icon</a:t>
            </a:r>
            <a:endParaRPr lang="en-US"/>
          </a:p>
        </p:txBody>
      </p:sp>
      <p:sp>
        <p:nvSpPr>
          <p:cNvPr id="31" name="Picture Placeholder 13">
            <a:extLst>
              <a:ext uri="{FF2B5EF4-FFF2-40B4-BE49-F238E27FC236}">
                <a16:creationId xmlns:a16="http://schemas.microsoft.com/office/drawing/2014/main" id="{B32375EE-E449-4B59-B987-5D6EBFBDF31C}"/>
              </a:ext>
            </a:extLst>
          </p:cNvPr>
          <p:cNvSpPr>
            <a:spLocks noGrp="1"/>
          </p:cNvSpPr>
          <p:nvPr>
            <p:ph type="pic" sz="quarter" idx="26" hasCustomPrompt="1"/>
          </p:nvPr>
        </p:nvSpPr>
        <p:spPr>
          <a:xfrm>
            <a:off x="7799831" y="2098874"/>
            <a:ext cx="1312792" cy="1312792"/>
          </a:xfrm>
          <a:noFill/>
        </p:spPr>
        <p:txBody>
          <a:bodyPr/>
          <a:lstStyle>
            <a:lvl1pPr marL="0" indent="0" algn="ctr">
              <a:buFont typeface="Graphik" panose="020B0604020202020204" pitchFamily="34" charset="0"/>
              <a:buNone/>
              <a:defRPr sz="1800" b="0"/>
            </a:lvl1pPr>
          </a:lstStyle>
          <a:p>
            <a:r>
              <a:rPr lang="en-GB"/>
              <a:t>Add icon</a:t>
            </a:r>
            <a:endParaRPr lang="en-US"/>
          </a:p>
        </p:txBody>
      </p:sp>
      <p:sp>
        <p:nvSpPr>
          <p:cNvPr id="32" name="Picture Placeholder 13">
            <a:extLst>
              <a:ext uri="{FF2B5EF4-FFF2-40B4-BE49-F238E27FC236}">
                <a16:creationId xmlns:a16="http://schemas.microsoft.com/office/drawing/2014/main" id="{EE1692D5-4CE6-4990-8769-B146983B9477}"/>
              </a:ext>
            </a:extLst>
          </p:cNvPr>
          <p:cNvSpPr>
            <a:spLocks noGrp="1"/>
          </p:cNvSpPr>
          <p:nvPr>
            <p:ph type="pic" sz="quarter" idx="27" hasCustomPrompt="1"/>
          </p:nvPr>
        </p:nvSpPr>
        <p:spPr>
          <a:xfrm>
            <a:off x="10161852" y="2098874"/>
            <a:ext cx="1312792" cy="1312792"/>
          </a:xfrm>
          <a:noFill/>
        </p:spPr>
        <p:txBody>
          <a:bodyPr/>
          <a:lstStyle>
            <a:lvl1pPr marL="0" indent="0" algn="ctr">
              <a:buFont typeface="Graphik" panose="020B0604020202020204" pitchFamily="34" charset="0"/>
              <a:buNone/>
              <a:defRPr sz="1800" b="0"/>
            </a:lvl1pPr>
          </a:lstStyle>
          <a:p>
            <a:r>
              <a:rPr lang="en-GB"/>
              <a:t>Add icon</a:t>
            </a:r>
            <a:endParaRPr lang="en-US"/>
          </a:p>
        </p:txBody>
      </p:sp>
      <p:sp>
        <p:nvSpPr>
          <p:cNvPr id="33" name="Footer Placeholder 3">
            <a:extLst>
              <a:ext uri="{FF2B5EF4-FFF2-40B4-BE49-F238E27FC236}">
                <a16:creationId xmlns:a16="http://schemas.microsoft.com/office/drawing/2014/main" id="{57676F53-2AF5-4F44-9119-3C3347D1DA0B}"/>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34" name="Text Placeholder 3">
            <a:extLst>
              <a:ext uri="{FF2B5EF4-FFF2-40B4-BE49-F238E27FC236}">
                <a16:creationId xmlns:a16="http://schemas.microsoft.com/office/drawing/2014/main" id="{B8D97977-AAE6-4533-93CA-ADE704E9F4AD}"/>
              </a:ext>
            </a:extLst>
          </p:cNvPr>
          <p:cNvSpPr>
            <a:spLocks noGrp="1"/>
          </p:cNvSpPr>
          <p:nvPr>
            <p:ph type="body" sz="quarter" idx="11" hasCustomPrompt="1"/>
          </p:nvPr>
        </p:nvSpPr>
        <p:spPr>
          <a:xfrm>
            <a:off x="381000" y="1234440"/>
            <a:ext cx="11430000" cy="384048"/>
          </a:xfrm>
        </p:spPr>
        <p:txBody>
          <a:bodyPr anchor="t"/>
          <a:lstStyle>
            <a:lvl1pPr marL="0" indent="0">
              <a:spcAft>
                <a:spcPts val="0"/>
              </a:spcAft>
              <a:buNone/>
              <a:defRPr>
                <a:solidFill>
                  <a:schemeClr val="accent1"/>
                </a:solidFill>
                <a:latin typeface="GT Sectra Fine Rg" panose="00000500000000000000" pitchFamily="50" charset="0"/>
              </a:defRPr>
            </a:lvl1pPr>
          </a:lstStyle>
          <a:p>
            <a:pPr lvl="0"/>
            <a:r>
              <a:rPr lang="en-US"/>
              <a:t>Place subtitle here 20pt</a:t>
            </a:r>
          </a:p>
        </p:txBody>
      </p:sp>
      <p:sp>
        <p:nvSpPr>
          <p:cNvPr id="3" name="Slide Number Placeholder 2">
            <a:extLst>
              <a:ext uri="{FF2B5EF4-FFF2-40B4-BE49-F238E27FC236}">
                <a16:creationId xmlns:a16="http://schemas.microsoft.com/office/drawing/2014/main" id="{55D3E087-C0E5-4045-83EC-D0F38053E0B8}"/>
              </a:ext>
            </a:extLst>
          </p:cNvPr>
          <p:cNvSpPr>
            <a:spLocks noGrp="1"/>
          </p:cNvSpPr>
          <p:nvPr>
            <p:ph type="sldNum" sz="quarter" idx="28"/>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2079556231"/>
      </p:ext>
    </p:extLst>
  </p:cSld>
  <p:clrMapOvr>
    <a:masterClrMapping/>
  </p:clrMapOvr>
  <p:extLst>
    <p:ext uri="{DCECCB84-F9BA-43D5-87BE-67443E8EF086}">
      <p15:sldGuideLst xmlns:p15="http://schemas.microsoft.com/office/powerpoint/2012/main">
        <p15:guide id="1" orient="horz" pos="3703">
          <p15:clr>
            <a:srgbClr val="C35EA4"/>
          </p15:clr>
        </p15:guide>
        <p15:guide id="2" orient="horz" pos="932">
          <p15:clr>
            <a:srgbClr val="547EBF"/>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Long Headline-Team 4-Box Shadow">
    <p:spTree>
      <p:nvGrpSpPr>
        <p:cNvPr id="1" name=""/>
        <p:cNvGrpSpPr/>
        <p:nvPr/>
      </p:nvGrpSpPr>
      <p:grpSpPr>
        <a:xfrm>
          <a:off x="0" y="0"/>
          <a:ext cx="0" cy="0"/>
          <a:chOff x="0" y="0"/>
          <a:chExt cx="0" cy="0"/>
        </a:xfrm>
      </p:grpSpPr>
      <p:sp>
        <p:nvSpPr>
          <p:cNvPr id="21" name="Picture Placeholder 13">
            <a:extLst>
              <a:ext uri="{FF2B5EF4-FFF2-40B4-BE49-F238E27FC236}">
                <a16:creationId xmlns:a16="http://schemas.microsoft.com/office/drawing/2014/main" id="{D57647B7-79D1-0A4B-BE19-EB3D7E56204A}"/>
              </a:ext>
            </a:extLst>
          </p:cNvPr>
          <p:cNvSpPr>
            <a:spLocks noGrp="1"/>
          </p:cNvSpPr>
          <p:nvPr>
            <p:ph type="pic" sz="quarter" idx="15" hasCustomPrompt="1"/>
          </p:nvPr>
        </p:nvSpPr>
        <p:spPr>
          <a:xfrm>
            <a:off x="1154655" y="1560513"/>
            <a:ext cx="1894600" cy="1894600"/>
          </a:xfrm>
          <a:solidFill>
            <a:schemeClr val="bg1">
              <a:lumMod val="95000"/>
            </a:schemeClr>
          </a:solidFill>
          <a:effectLst>
            <a:outerShdw dist="215900" dir="2700000" algn="tl" rotWithShape="0">
              <a:schemeClr val="accent1"/>
            </a:outerShdw>
          </a:effectLst>
        </p:spPr>
        <p:txBody>
          <a:bodyPr vert="horz" lIns="91440" tIns="91440" rIns="0" bIns="0" rtlCol="0">
            <a:noAutofit/>
          </a:bodyPr>
          <a:lstStyle>
            <a:lvl1pPr marL="0" indent="0">
              <a:buFont typeface="Graphik" panose="020B0604020202020204" pitchFamily="34" charset="0"/>
              <a:buNone/>
              <a:defRPr lang="en-US" sz="1800" b="0" dirty="0"/>
            </a:lvl1pPr>
          </a:lstStyle>
          <a:p>
            <a:pPr lvl="0"/>
            <a:r>
              <a:rPr lang="en-GB"/>
              <a:t>Add profile photo</a:t>
            </a:r>
            <a:endParaRPr lang="en-US"/>
          </a:p>
        </p:txBody>
      </p:sp>
      <p:sp>
        <p:nvSpPr>
          <p:cNvPr id="46" name="Picture Placeholder 13">
            <a:extLst>
              <a:ext uri="{FF2B5EF4-FFF2-40B4-BE49-F238E27FC236}">
                <a16:creationId xmlns:a16="http://schemas.microsoft.com/office/drawing/2014/main" id="{25DB0B2A-9775-46B0-9A40-F75EBFA4B45C}"/>
              </a:ext>
            </a:extLst>
          </p:cNvPr>
          <p:cNvSpPr>
            <a:spLocks noGrp="1"/>
          </p:cNvSpPr>
          <p:nvPr>
            <p:ph type="pic" sz="quarter" idx="27" hasCustomPrompt="1"/>
          </p:nvPr>
        </p:nvSpPr>
        <p:spPr>
          <a:xfrm>
            <a:off x="3817351" y="1560513"/>
            <a:ext cx="1894600" cy="1894600"/>
          </a:xfrm>
          <a:solidFill>
            <a:schemeClr val="bg1">
              <a:lumMod val="95000"/>
            </a:schemeClr>
          </a:solidFill>
          <a:effectLst>
            <a:outerShdw dist="215900" dir="2700000" algn="tl" rotWithShape="0">
              <a:schemeClr val="accent1"/>
            </a:outerShdw>
          </a:effectLst>
        </p:spPr>
        <p:txBody>
          <a:bodyPr vert="horz" lIns="91440" tIns="91440" rIns="0" bIns="0" rtlCol="0">
            <a:noAutofit/>
          </a:bodyPr>
          <a:lstStyle>
            <a:lvl1pPr marL="0" indent="0">
              <a:buNone/>
              <a:defRPr lang="en-US" sz="1800" dirty="0"/>
            </a:lvl1pPr>
          </a:lstStyle>
          <a:p>
            <a:pPr lvl="0"/>
            <a:r>
              <a:rPr lang="en-GB"/>
              <a:t>Add profile photo</a:t>
            </a:r>
            <a:endParaRPr lang="en-US"/>
          </a:p>
        </p:txBody>
      </p:sp>
      <p:sp>
        <p:nvSpPr>
          <p:cNvPr id="47" name="Picture Placeholder 13">
            <a:extLst>
              <a:ext uri="{FF2B5EF4-FFF2-40B4-BE49-F238E27FC236}">
                <a16:creationId xmlns:a16="http://schemas.microsoft.com/office/drawing/2014/main" id="{F83F6B5F-EAE7-44DA-BD77-6D66865CEB92}"/>
              </a:ext>
            </a:extLst>
          </p:cNvPr>
          <p:cNvSpPr>
            <a:spLocks noGrp="1"/>
          </p:cNvSpPr>
          <p:nvPr>
            <p:ph type="pic" sz="quarter" idx="28" hasCustomPrompt="1"/>
          </p:nvPr>
        </p:nvSpPr>
        <p:spPr>
          <a:xfrm>
            <a:off x="6480047" y="1560513"/>
            <a:ext cx="1894600" cy="1894600"/>
          </a:xfrm>
          <a:solidFill>
            <a:schemeClr val="bg1">
              <a:lumMod val="95000"/>
            </a:schemeClr>
          </a:solidFill>
          <a:effectLst>
            <a:outerShdw dist="215900" dir="2700000" algn="tl" rotWithShape="0">
              <a:schemeClr val="accent1"/>
            </a:outerShdw>
          </a:effectLst>
        </p:spPr>
        <p:txBody>
          <a:bodyPr vert="horz" lIns="91440" tIns="91440" rIns="0" bIns="0" rtlCol="0">
            <a:noAutofit/>
          </a:bodyPr>
          <a:lstStyle>
            <a:lvl1pPr marL="0" indent="0">
              <a:buNone/>
              <a:defRPr lang="en-US" sz="1800" dirty="0"/>
            </a:lvl1pPr>
          </a:lstStyle>
          <a:p>
            <a:pPr lvl="0"/>
            <a:r>
              <a:rPr lang="en-GB"/>
              <a:t>Add profile photo</a:t>
            </a:r>
            <a:endParaRPr lang="en-US"/>
          </a:p>
        </p:txBody>
      </p:sp>
      <p:sp>
        <p:nvSpPr>
          <p:cNvPr id="48" name="Picture Placeholder 13">
            <a:extLst>
              <a:ext uri="{FF2B5EF4-FFF2-40B4-BE49-F238E27FC236}">
                <a16:creationId xmlns:a16="http://schemas.microsoft.com/office/drawing/2014/main" id="{AD8EF41C-E978-4139-80A4-73605C41EA35}"/>
              </a:ext>
            </a:extLst>
          </p:cNvPr>
          <p:cNvSpPr>
            <a:spLocks noGrp="1"/>
          </p:cNvSpPr>
          <p:nvPr>
            <p:ph type="pic" sz="quarter" idx="29" hasCustomPrompt="1"/>
          </p:nvPr>
        </p:nvSpPr>
        <p:spPr>
          <a:xfrm>
            <a:off x="9142743" y="1560513"/>
            <a:ext cx="1894600" cy="1894600"/>
          </a:xfrm>
          <a:solidFill>
            <a:schemeClr val="bg1">
              <a:lumMod val="95000"/>
            </a:schemeClr>
          </a:solidFill>
          <a:effectLst>
            <a:outerShdw dist="215900" dir="2700000" algn="tl" rotWithShape="0">
              <a:schemeClr val="accent1"/>
            </a:outerShdw>
          </a:effectLst>
        </p:spPr>
        <p:txBody>
          <a:bodyPr vert="horz" lIns="91440" tIns="91440" rIns="0" bIns="0" rtlCol="0">
            <a:noAutofit/>
          </a:bodyPr>
          <a:lstStyle>
            <a:lvl1pPr marL="0" indent="0">
              <a:buNone/>
              <a:defRPr lang="en-US" sz="1800" dirty="0"/>
            </a:lvl1pPr>
          </a:lstStyle>
          <a:p>
            <a:pPr lvl="0"/>
            <a:r>
              <a:rPr lang="en-GB"/>
              <a:t>Add profile photo</a:t>
            </a:r>
            <a:endParaRPr lang="en-US"/>
          </a:p>
        </p:txBody>
      </p:sp>
      <p:sp>
        <p:nvSpPr>
          <p:cNvPr id="2" name="Title 1">
            <a:extLst>
              <a:ext uri="{FF2B5EF4-FFF2-40B4-BE49-F238E27FC236}">
                <a16:creationId xmlns:a16="http://schemas.microsoft.com/office/drawing/2014/main" id="{309EC595-3BDB-489C-AB5C-4C48BF9B07CB}"/>
              </a:ext>
            </a:extLst>
          </p:cNvPr>
          <p:cNvSpPr>
            <a:spLocks noGrp="1"/>
          </p:cNvSpPr>
          <p:nvPr>
            <p:ph type="title" hasCustomPrompt="1"/>
          </p:nvPr>
        </p:nvSpPr>
        <p:spPr>
          <a:xfrm>
            <a:off x="381000" y="381000"/>
            <a:ext cx="11430000" cy="914400"/>
          </a:xfrm>
        </p:spPr>
        <p:txBody>
          <a:bodyPr/>
          <a:lstStyle>
            <a:lvl1pPr>
              <a:defRPr sz="3600"/>
            </a:lvl1pPr>
          </a:lstStyle>
          <a:p>
            <a:r>
              <a:rPr lang="en-GB"/>
              <a:t>Place headline here (36pt, min 30pt)</a:t>
            </a:r>
            <a:endParaRPr lang="en-US"/>
          </a:p>
        </p:txBody>
      </p:sp>
      <p:sp>
        <p:nvSpPr>
          <p:cNvPr id="26" name="Text Placeholder 21">
            <a:extLst>
              <a:ext uri="{FF2B5EF4-FFF2-40B4-BE49-F238E27FC236}">
                <a16:creationId xmlns:a16="http://schemas.microsoft.com/office/drawing/2014/main" id="{85299B8E-3F01-2548-8001-539E1BC6287C}"/>
              </a:ext>
            </a:extLst>
          </p:cNvPr>
          <p:cNvSpPr>
            <a:spLocks noGrp="1"/>
          </p:cNvSpPr>
          <p:nvPr>
            <p:ph type="body" sz="quarter" idx="19" hasCustomPrompt="1"/>
          </p:nvPr>
        </p:nvSpPr>
        <p:spPr>
          <a:xfrm>
            <a:off x="1154653" y="3914042"/>
            <a:ext cx="2047984" cy="2397858"/>
          </a:xfrm>
        </p:spPr>
        <p:txBody>
          <a:bodyPr/>
          <a:lstStyle>
            <a:lvl1pPr marL="0" indent="0">
              <a:lnSpc>
                <a:spcPct val="80000"/>
              </a:lnSpc>
              <a:spcAft>
                <a:spcPts val="600"/>
              </a:spcAft>
              <a:buFont typeface="Graphik" panose="020B0604020202020204" pitchFamily="34" charset="0"/>
              <a:buNone/>
              <a:defRPr sz="2100" b="0" i="0">
                <a:solidFill>
                  <a:schemeClr val="accent2"/>
                </a:solidFill>
                <a:latin typeface="GT Sectra Fine Rg" panose="00000500000000000000" pitchFamily="50" charset="0"/>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a:t>
            </a:r>
            <a:br>
              <a:rPr lang="en-US"/>
            </a:br>
            <a:r>
              <a:rPr lang="en-US"/>
              <a:t>Last name 21pt</a:t>
            </a:r>
          </a:p>
          <a:p>
            <a:pPr lvl="1"/>
            <a:r>
              <a:rPr lang="en-US"/>
              <a:t>Role 16pt</a:t>
            </a:r>
          </a:p>
          <a:p>
            <a:pPr lvl="2"/>
            <a:r>
              <a:rPr lang="en-US"/>
              <a:t>Short bio 12pt</a:t>
            </a:r>
          </a:p>
          <a:p>
            <a:pPr lvl="3"/>
            <a:r>
              <a:rPr lang="en-US"/>
              <a:t>Bullet point 12pt</a:t>
            </a:r>
          </a:p>
        </p:txBody>
      </p:sp>
      <p:sp>
        <p:nvSpPr>
          <p:cNvPr id="27" name="Text Placeholder 21">
            <a:extLst>
              <a:ext uri="{FF2B5EF4-FFF2-40B4-BE49-F238E27FC236}">
                <a16:creationId xmlns:a16="http://schemas.microsoft.com/office/drawing/2014/main" id="{4E426F14-FA6B-9D46-869F-A452B7018F41}"/>
              </a:ext>
            </a:extLst>
          </p:cNvPr>
          <p:cNvSpPr>
            <a:spLocks noGrp="1"/>
          </p:cNvSpPr>
          <p:nvPr>
            <p:ph type="body" sz="quarter" idx="20" hasCustomPrompt="1"/>
          </p:nvPr>
        </p:nvSpPr>
        <p:spPr>
          <a:xfrm>
            <a:off x="3817350" y="3914042"/>
            <a:ext cx="2047984" cy="2397858"/>
          </a:xfrm>
        </p:spPr>
        <p:txBody>
          <a:bodyPr/>
          <a:lstStyle>
            <a:lvl1pPr marL="0" indent="0">
              <a:lnSpc>
                <a:spcPct val="80000"/>
              </a:lnSpc>
              <a:spcAft>
                <a:spcPts val="600"/>
              </a:spcAft>
              <a:buFont typeface="Graphik" panose="020B0604020202020204" pitchFamily="34" charset="0"/>
              <a:buNone/>
              <a:defRPr lang="en-US" sz="2100" b="0" i="0" kern="1200" dirty="0" smtClean="0">
                <a:solidFill>
                  <a:schemeClr val="accent2"/>
                </a:solidFill>
                <a:latin typeface="GT Sectra Fine Rg" panose="00000500000000000000" pitchFamily="50" charset="0"/>
                <a:ea typeface="+mn-ea"/>
                <a:cs typeface="+mn-cs"/>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a:t>
            </a:r>
            <a:br>
              <a:rPr lang="en-US"/>
            </a:br>
            <a:r>
              <a:rPr lang="en-US"/>
              <a:t>Last name 21pt</a:t>
            </a:r>
          </a:p>
          <a:p>
            <a:pPr lvl="1"/>
            <a:r>
              <a:rPr lang="en-US"/>
              <a:t>Role 16pt</a:t>
            </a:r>
          </a:p>
          <a:p>
            <a:pPr lvl="2"/>
            <a:r>
              <a:rPr lang="en-US"/>
              <a:t>Short bio 12pt</a:t>
            </a:r>
          </a:p>
          <a:p>
            <a:pPr lvl="3"/>
            <a:r>
              <a:rPr lang="en-US"/>
              <a:t>Bullet point 12pt</a:t>
            </a:r>
          </a:p>
        </p:txBody>
      </p:sp>
      <p:sp>
        <p:nvSpPr>
          <p:cNvPr id="50" name="Text Placeholder 21">
            <a:extLst>
              <a:ext uri="{FF2B5EF4-FFF2-40B4-BE49-F238E27FC236}">
                <a16:creationId xmlns:a16="http://schemas.microsoft.com/office/drawing/2014/main" id="{538B1F0C-0682-354C-9C2E-DEAF9D4D617A}"/>
              </a:ext>
            </a:extLst>
          </p:cNvPr>
          <p:cNvSpPr>
            <a:spLocks noGrp="1"/>
          </p:cNvSpPr>
          <p:nvPr>
            <p:ph type="body" sz="quarter" idx="25" hasCustomPrompt="1"/>
          </p:nvPr>
        </p:nvSpPr>
        <p:spPr>
          <a:xfrm>
            <a:off x="6480047" y="3914042"/>
            <a:ext cx="2047984" cy="2397858"/>
          </a:xfrm>
        </p:spPr>
        <p:txBody>
          <a:bodyPr/>
          <a:lstStyle>
            <a:lvl1pPr marL="0" indent="0">
              <a:lnSpc>
                <a:spcPct val="80000"/>
              </a:lnSpc>
              <a:spcAft>
                <a:spcPts val="600"/>
              </a:spcAft>
              <a:buFont typeface="Graphik" panose="020B0604020202020204" pitchFamily="34" charset="0"/>
              <a:buNone/>
              <a:defRPr lang="en-US" sz="2100" b="0" i="0" kern="1200" dirty="0" smtClean="0">
                <a:solidFill>
                  <a:schemeClr val="accent2"/>
                </a:solidFill>
                <a:latin typeface="GT Sectra Fine Rg" panose="00000500000000000000" pitchFamily="50" charset="0"/>
                <a:ea typeface="+mn-ea"/>
                <a:cs typeface="+mn-cs"/>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a:t>
            </a:r>
            <a:br>
              <a:rPr lang="en-US"/>
            </a:br>
            <a:r>
              <a:rPr lang="en-US"/>
              <a:t>Last name 21pt</a:t>
            </a:r>
          </a:p>
          <a:p>
            <a:pPr lvl="1"/>
            <a:r>
              <a:rPr lang="en-US"/>
              <a:t>Role 16pt</a:t>
            </a:r>
          </a:p>
          <a:p>
            <a:pPr lvl="2"/>
            <a:r>
              <a:rPr lang="en-US"/>
              <a:t>Short bio 12pt</a:t>
            </a:r>
          </a:p>
          <a:p>
            <a:pPr lvl="3"/>
            <a:r>
              <a:rPr lang="en-US"/>
              <a:t>Bullet point 12pt</a:t>
            </a:r>
          </a:p>
        </p:txBody>
      </p:sp>
      <p:sp>
        <p:nvSpPr>
          <p:cNvPr id="51" name="Text Placeholder 21">
            <a:extLst>
              <a:ext uri="{FF2B5EF4-FFF2-40B4-BE49-F238E27FC236}">
                <a16:creationId xmlns:a16="http://schemas.microsoft.com/office/drawing/2014/main" id="{C69C98AC-20D5-A44F-AEBD-63FEBDE6140B}"/>
              </a:ext>
            </a:extLst>
          </p:cNvPr>
          <p:cNvSpPr>
            <a:spLocks noGrp="1"/>
          </p:cNvSpPr>
          <p:nvPr>
            <p:ph type="body" sz="quarter" idx="26" hasCustomPrompt="1"/>
          </p:nvPr>
        </p:nvSpPr>
        <p:spPr>
          <a:xfrm>
            <a:off x="9142742" y="3914042"/>
            <a:ext cx="2047984" cy="2397858"/>
          </a:xfrm>
        </p:spPr>
        <p:txBody>
          <a:bodyPr/>
          <a:lstStyle>
            <a:lvl1pPr marL="0" indent="0">
              <a:lnSpc>
                <a:spcPct val="80000"/>
              </a:lnSpc>
              <a:spcAft>
                <a:spcPts val="600"/>
              </a:spcAft>
              <a:buFont typeface="Graphik" panose="020B0604020202020204" pitchFamily="34" charset="0"/>
              <a:buNone/>
              <a:defRPr lang="en-US" sz="2100" b="0" i="0" kern="1200" dirty="0" smtClean="0">
                <a:solidFill>
                  <a:schemeClr val="accent2"/>
                </a:solidFill>
                <a:latin typeface="GT Sectra Fine Rg" panose="00000500000000000000" pitchFamily="50" charset="0"/>
                <a:ea typeface="+mn-ea"/>
                <a:cs typeface="+mn-cs"/>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a:t>
            </a:r>
            <a:br>
              <a:rPr lang="en-US"/>
            </a:br>
            <a:r>
              <a:rPr lang="en-US"/>
              <a:t>Last name 21pt</a:t>
            </a:r>
          </a:p>
          <a:p>
            <a:pPr lvl="1"/>
            <a:r>
              <a:rPr lang="en-US"/>
              <a:t>Role 16pt</a:t>
            </a:r>
          </a:p>
          <a:p>
            <a:pPr lvl="2"/>
            <a:r>
              <a:rPr lang="en-US"/>
              <a:t>Short bio 12pt</a:t>
            </a:r>
          </a:p>
          <a:p>
            <a:pPr lvl="3"/>
            <a:r>
              <a:rPr lang="en-US"/>
              <a:t>Bullet point 12pt</a:t>
            </a:r>
          </a:p>
        </p:txBody>
      </p:sp>
      <p:sp>
        <p:nvSpPr>
          <p:cNvPr id="13" name="Footer Placeholder 3">
            <a:extLst>
              <a:ext uri="{FF2B5EF4-FFF2-40B4-BE49-F238E27FC236}">
                <a16:creationId xmlns:a16="http://schemas.microsoft.com/office/drawing/2014/main" id="{9310CF55-0D9B-41F8-8D1E-8BA74BC232B7}"/>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3" name="Slide Number Placeholder 2">
            <a:extLst>
              <a:ext uri="{FF2B5EF4-FFF2-40B4-BE49-F238E27FC236}">
                <a16:creationId xmlns:a16="http://schemas.microsoft.com/office/drawing/2014/main" id="{684481D5-3713-4165-990F-CD2E7B955A03}"/>
              </a:ext>
            </a:extLst>
          </p:cNvPr>
          <p:cNvSpPr>
            <a:spLocks noGrp="1"/>
          </p:cNvSpPr>
          <p:nvPr>
            <p:ph type="sldNum" sz="quarter" idx="30"/>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3195290825"/>
      </p:ext>
    </p:extLst>
  </p:cSld>
  <p:clrMapOvr>
    <a:masterClrMapping/>
  </p:clrMapOvr>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Long Headline-Team 6-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EC595-3BDB-489C-AB5C-4C48BF9B07CB}"/>
              </a:ext>
            </a:extLst>
          </p:cNvPr>
          <p:cNvSpPr>
            <a:spLocks noGrp="1"/>
          </p:cNvSpPr>
          <p:nvPr>
            <p:ph type="title" hasCustomPrompt="1"/>
          </p:nvPr>
        </p:nvSpPr>
        <p:spPr>
          <a:xfrm>
            <a:off x="381000" y="381000"/>
            <a:ext cx="11430000" cy="914400"/>
          </a:xfrm>
        </p:spPr>
        <p:txBody>
          <a:bodyPr/>
          <a:lstStyle>
            <a:lvl1pPr>
              <a:defRPr sz="3600"/>
            </a:lvl1pPr>
          </a:lstStyle>
          <a:p>
            <a:r>
              <a:rPr lang="en-GB"/>
              <a:t>Place headline here (36pt, min 30pt)</a:t>
            </a:r>
            <a:endParaRPr lang="en-US"/>
          </a:p>
        </p:txBody>
      </p:sp>
      <p:sp>
        <p:nvSpPr>
          <p:cNvPr id="16" name="Picture Placeholder 13">
            <a:extLst>
              <a:ext uri="{FF2B5EF4-FFF2-40B4-BE49-F238E27FC236}">
                <a16:creationId xmlns:a16="http://schemas.microsoft.com/office/drawing/2014/main" id="{B8224852-B872-0E48-9DF5-0937E260C3BE}"/>
              </a:ext>
            </a:extLst>
          </p:cNvPr>
          <p:cNvSpPr>
            <a:spLocks noGrp="1"/>
          </p:cNvSpPr>
          <p:nvPr>
            <p:ph type="pic" sz="quarter" idx="14" hasCustomPrompt="1"/>
          </p:nvPr>
        </p:nvSpPr>
        <p:spPr>
          <a:xfrm>
            <a:off x="381000" y="1845611"/>
            <a:ext cx="1554480" cy="1554480"/>
          </a:xfrm>
          <a:solidFill>
            <a:schemeClr val="bg1">
              <a:lumMod val="95000"/>
            </a:schemeClr>
          </a:solidFill>
        </p:spPr>
        <p:txBody>
          <a:bodyPr lIns="91440" tIns="0"/>
          <a:lstStyle>
            <a:lvl1pPr marL="0" indent="0">
              <a:buNone/>
              <a:defRPr sz="1800" b="0"/>
            </a:lvl1pPr>
          </a:lstStyle>
          <a:p>
            <a:r>
              <a:rPr lang="en-GB"/>
              <a:t>Add profile photo</a:t>
            </a:r>
            <a:endParaRPr lang="en-US"/>
          </a:p>
        </p:txBody>
      </p:sp>
      <p:sp>
        <p:nvSpPr>
          <p:cNvPr id="21" name="Picture Placeholder 13">
            <a:extLst>
              <a:ext uri="{FF2B5EF4-FFF2-40B4-BE49-F238E27FC236}">
                <a16:creationId xmlns:a16="http://schemas.microsoft.com/office/drawing/2014/main" id="{D57647B7-79D1-0A4B-BE19-EB3D7E56204A}"/>
              </a:ext>
            </a:extLst>
          </p:cNvPr>
          <p:cNvSpPr>
            <a:spLocks noGrp="1"/>
          </p:cNvSpPr>
          <p:nvPr>
            <p:ph type="pic" sz="quarter" idx="15" hasCustomPrompt="1"/>
          </p:nvPr>
        </p:nvSpPr>
        <p:spPr>
          <a:xfrm>
            <a:off x="2356104" y="1845611"/>
            <a:ext cx="1554480" cy="1554480"/>
          </a:xfrm>
          <a:solidFill>
            <a:schemeClr val="bg1">
              <a:lumMod val="95000"/>
            </a:schemeClr>
          </a:solidFill>
        </p:spPr>
        <p:txBody>
          <a:bodyPr vert="horz" lIns="91440" tIns="0" rIns="0" bIns="0" rtlCol="0">
            <a:noAutofit/>
          </a:bodyPr>
          <a:lstStyle>
            <a:lvl1pPr marL="0" indent="0">
              <a:buNone/>
              <a:defRPr lang="en-US" sz="1800" b="0" dirty="0"/>
            </a:lvl1pPr>
          </a:lstStyle>
          <a:p>
            <a:pPr lvl="0"/>
            <a:r>
              <a:rPr lang="en-GB"/>
              <a:t>Add profile photo</a:t>
            </a:r>
            <a:endParaRPr lang="en-US"/>
          </a:p>
        </p:txBody>
      </p:sp>
      <p:sp>
        <p:nvSpPr>
          <p:cNvPr id="23" name="Picture Placeholder 13">
            <a:extLst>
              <a:ext uri="{FF2B5EF4-FFF2-40B4-BE49-F238E27FC236}">
                <a16:creationId xmlns:a16="http://schemas.microsoft.com/office/drawing/2014/main" id="{4340D6FD-1887-3544-A26E-8F335B859BDB}"/>
              </a:ext>
            </a:extLst>
          </p:cNvPr>
          <p:cNvSpPr>
            <a:spLocks noGrp="1"/>
          </p:cNvSpPr>
          <p:nvPr>
            <p:ph type="pic" sz="quarter" idx="16" hasCustomPrompt="1"/>
          </p:nvPr>
        </p:nvSpPr>
        <p:spPr>
          <a:xfrm>
            <a:off x="4331208" y="1845611"/>
            <a:ext cx="1554480" cy="1554480"/>
          </a:xfrm>
          <a:solidFill>
            <a:schemeClr val="bg1">
              <a:lumMod val="95000"/>
            </a:schemeClr>
          </a:solidFill>
        </p:spPr>
        <p:txBody>
          <a:bodyPr vert="horz" lIns="91440" tIns="0" rIns="0" bIns="0" rtlCol="0">
            <a:noAutofit/>
          </a:bodyPr>
          <a:lstStyle>
            <a:lvl1pPr marL="0" indent="0">
              <a:buNone/>
              <a:defRPr lang="en-US" sz="1800" b="0" dirty="0"/>
            </a:lvl1pPr>
          </a:lstStyle>
          <a:p>
            <a:pPr lvl="0"/>
            <a:r>
              <a:rPr lang="en-GB"/>
              <a:t>Add profile photo</a:t>
            </a:r>
            <a:endParaRPr lang="en-US"/>
          </a:p>
        </p:txBody>
      </p:sp>
      <p:sp>
        <p:nvSpPr>
          <p:cNvPr id="24" name="Picture Placeholder 13">
            <a:extLst>
              <a:ext uri="{FF2B5EF4-FFF2-40B4-BE49-F238E27FC236}">
                <a16:creationId xmlns:a16="http://schemas.microsoft.com/office/drawing/2014/main" id="{FA080C1D-BB93-B249-9F54-C5F7A16E098B}"/>
              </a:ext>
            </a:extLst>
          </p:cNvPr>
          <p:cNvSpPr>
            <a:spLocks noGrp="1"/>
          </p:cNvSpPr>
          <p:nvPr>
            <p:ph type="pic" sz="quarter" idx="17" hasCustomPrompt="1"/>
          </p:nvPr>
        </p:nvSpPr>
        <p:spPr>
          <a:xfrm>
            <a:off x="6306312" y="1845611"/>
            <a:ext cx="1554480" cy="1554480"/>
          </a:xfrm>
          <a:solidFill>
            <a:schemeClr val="bg1">
              <a:lumMod val="95000"/>
            </a:schemeClr>
          </a:solidFill>
        </p:spPr>
        <p:txBody>
          <a:bodyPr vert="horz" lIns="91440" tIns="0" rIns="0" bIns="0" rtlCol="0">
            <a:noAutofit/>
          </a:bodyPr>
          <a:lstStyle>
            <a:lvl1pPr marL="0" indent="0">
              <a:buNone/>
              <a:defRPr lang="en-US" sz="1800" b="0" dirty="0"/>
            </a:lvl1pPr>
          </a:lstStyle>
          <a:p>
            <a:pPr lvl="0"/>
            <a:r>
              <a:rPr lang="en-GB"/>
              <a:t>Add profile photo</a:t>
            </a:r>
            <a:endParaRPr lang="en-US"/>
          </a:p>
        </p:txBody>
      </p:sp>
      <p:sp>
        <p:nvSpPr>
          <p:cNvPr id="25" name="Picture Placeholder 13">
            <a:extLst>
              <a:ext uri="{FF2B5EF4-FFF2-40B4-BE49-F238E27FC236}">
                <a16:creationId xmlns:a16="http://schemas.microsoft.com/office/drawing/2014/main" id="{A1C6FF20-E7DF-8F42-9AE5-920A6769DA44}"/>
              </a:ext>
            </a:extLst>
          </p:cNvPr>
          <p:cNvSpPr>
            <a:spLocks noGrp="1"/>
          </p:cNvSpPr>
          <p:nvPr>
            <p:ph type="pic" sz="quarter" idx="18" hasCustomPrompt="1"/>
          </p:nvPr>
        </p:nvSpPr>
        <p:spPr>
          <a:xfrm>
            <a:off x="10256520" y="1845611"/>
            <a:ext cx="1554480" cy="1554480"/>
          </a:xfrm>
          <a:solidFill>
            <a:schemeClr val="bg1">
              <a:lumMod val="95000"/>
            </a:schemeClr>
          </a:solidFill>
        </p:spPr>
        <p:txBody>
          <a:bodyPr vert="horz" lIns="91440" tIns="0" rIns="0" bIns="0" rtlCol="0">
            <a:noAutofit/>
          </a:bodyPr>
          <a:lstStyle>
            <a:lvl1pPr marL="0" indent="0">
              <a:buNone/>
              <a:defRPr lang="en-US" sz="1800" b="0" dirty="0"/>
            </a:lvl1pPr>
          </a:lstStyle>
          <a:p>
            <a:pPr lvl="0"/>
            <a:r>
              <a:rPr lang="en-GB"/>
              <a:t>Add profile photo</a:t>
            </a:r>
            <a:endParaRPr lang="en-US"/>
          </a:p>
        </p:txBody>
      </p:sp>
      <p:sp>
        <p:nvSpPr>
          <p:cNvPr id="31" name="Picture Placeholder 13">
            <a:extLst>
              <a:ext uri="{FF2B5EF4-FFF2-40B4-BE49-F238E27FC236}">
                <a16:creationId xmlns:a16="http://schemas.microsoft.com/office/drawing/2014/main" id="{CA9187A3-C074-9F44-8687-E31C02BD5083}"/>
              </a:ext>
            </a:extLst>
          </p:cNvPr>
          <p:cNvSpPr>
            <a:spLocks noGrp="1"/>
          </p:cNvSpPr>
          <p:nvPr>
            <p:ph type="pic" sz="quarter" idx="24" hasCustomPrompt="1"/>
          </p:nvPr>
        </p:nvSpPr>
        <p:spPr>
          <a:xfrm>
            <a:off x="8281416" y="1845611"/>
            <a:ext cx="1554480" cy="1554480"/>
          </a:xfrm>
          <a:solidFill>
            <a:schemeClr val="bg1">
              <a:lumMod val="95000"/>
            </a:schemeClr>
          </a:solidFill>
        </p:spPr>
        <p:txBody>
          <a:bodyPr vert="horz" lIns="91440" tIns="0" rIns="0" bIns="0" rtlCol="0">
            <a:noAutofit/>
          </a:bodyPr>
          <a:lstStyle>
            <a:lvl1pPr marL="0" indent="0">
              <a:buNone/>
              <a:defRPr lang="en-US" sz="1800" b="0" dirty="0"/>
            </a:lvl1pPr>
          </a:lstStyle>
          <a:p>
            <a:pPr lvl="0"/>
            <a:r>
              <a:rPr lang="en-GB"/>
              <a:t>Add profile photo</a:t>
            </a:r>
            <a:endParaRPr lang="en-US"/>
          </a:p>
        </p:txBody>
      </p:sp>
      <p:sp>
        <p:nvSpPr>
          <p:cNvPr id="22" name="Text Placeholder 21">
            <a:extLst>
              <a:ext uri="{FF2B5EF4-FFF2-40B4-BE49-F238E27FC236}">
                <a16:creationId xmlns:a16="http://schemas.microsoft.com/office/drawing/2014/main" id="{6BEB5A56-DED2-134F-B0DE-11936982FFF4}"/>
              </a:ext>
            </a:extLst>
          </p:cNvPr>
          <p:cNvSpPr>
            <a:spLocks noGrp="1"/>
          </p:cNvSpPr>
          <p:nvPr>
            <p:ph type="body" sz="quarter" idx="19" hasCustomPrompt="1"/>
          </p:nvPr>
        </p:nvSpPr>
        <p:spPr>
          <a:xfrm>
            <a:off x="377415" y="3926552"/>
            <a:ext cx="1554480" cy="1943893"/>
          </a:xfrm>
        </p:spPr>
        <p:txBody>
          <a:bodyPr/>
          <a:lstStyle>
            <a:lvl1pPr marL="0" indent="0">
              <a:lnSpc>
                <a:spcPct val="80000"/>
              </a:lnSpc>
              <a:spcAft>
                <a:spcPts val="600"/>
              </a:spcAft>
              <a:buFont typeface="Graphik" panose="020B0604020202020204" pitchFamily="34" charset="0"/>
              <a:buNone/>
              <a:defRPr sz="2100" b="0" i="0">
                <a:latin typeface="GT Sectra Fine Rg" panose="00000500000000000000" pitchFamily="50" charset="0"/>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a:t>
            </a:r>
          </a:p>
          <a:p>
            <a:pPr lvl="1"/>
            <a:r>
              <a:rPr lang="en-US"/>
              <a:t>Role 16pt</a:t>
            </a:r>
          </a:p>
          <a:p>
            <a:pPr lvl="2"/>
            <a:r>
              <a:rPr lang="en-US"/>
              <a:t>Short bio 12pt</a:t>
            </a:r>
          </a:p>
          <a:p>
            <a:pPr lvl="3"/>
            <a:r>
              <a:rPr lang="en-US"/>
              <a:t>Bullet point 12pt</a:t>
            </a:r>
          </a:p>
        </p:txBody>
      </p:sp>
      <p:sp>
        <p:nvSpPr>
          <p:cNvPr id="28" name="Text Placeholder 21">
            <a:extLst>
              <a:ext uri="{FF2B5EF4-FFF2-40B4-BE49-F238E27FC236}">
                <a16:creationId xmlns:a16="http://schemas.microsoft.com/office/drawing/2014/main" id="{923321BD-6745-7944-910F-B8C8E4AC31DD}"/>
              </a:ext>
            </a:extLst>
          </p:cNvPr>
          <p:cNvSpPr>
            <a:spLocks noGrp="1"/>
          </p:cNvSpPr>
          <p:nvPr>
            <p:ph type="body" sz="quarter" idx="20" hasCustomPrompt="1"/>
          </p:nvPr>
        </p:nvSpPr>
        <p:spPr>
          <a:xfrm>
            <a:off x="2353236" y="3926552"/>
            <a:ext cx="1554480" cy="1951961"/>
          </a:xfrm>
        </p:spPr>
        <p:txBody>
          <a:bodyPr/>
          <a:lstStyle>
            <a:lvl1pPr marL="0" indent="0">
              <a:lnSpc>
                <a:spcPct val="80000"/>
              </a:lnSpc>
              <a:spcAft>
                <a:spcPts val="600"/>
              </a:spcAft>
              <a:buFont typeface="Graphik" panose="020B0604020202020204" pitchFamily="34" charset="0"/>
              <a:buNone/>
              <a:defRPr sz="2100" b="0" i="0">
                <a:latin typeface="GT Sectra Fine Rg" panose="00000500000000000000" pitchFamily="50" charset="0"/>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a:t>
            </a:r>
          </a:p>
          <a:p>
            <a:pPr lvl="1"/>
            <a:r>
              <a:rPr lang="en-US"/>
              <a:t>Role 16pt</a:t>
            </a:r>
          </a:p>
          <a:p>
            <a:pPr lvl="2"/>
            <a:r>
              <a:rPr lang="en-US"/>
              <a:t>Short bio 12pt</a:t>
            </a:r>
          </a:p>
          <a:p>
            <a:pPr lvl="3"/>
            <a:r>
              <a:rPr lang="en-US"/>
              <a:t>Bullet point 12pt</a:t>
            </a:r>
          </a:p>
        </p:txBody>
      </p:sp>
      <p:sp>
        <p:nvSpPr>
          <p:cNvPr id="29" name="Text Placeholder 21">
            <a:extLst>
              <a:ext uri="{FF2B5EF4-FFF2-40B4-BE49-F238E27FC236}">
                <a16:creationId xmlns:a16="http://schemas.microsoft.com/office/drawing/2014/main" id="{2A6C4DC7-1806-A74D-B434-61FF385F82AB}"/>
              </a:ext>
            </a:extLst>
          </p:cNvPr>
          <p:cNvSpPr>
            <a:spLocks noGrp="1"/>
          </p:cNvSpPr>
          <p:nvPr>
            <p:ph type="body" sz="quarter" idx="25" hasCustomPrompt="1"/>
          </p:nvPr>
        </p:nvSpPr>
        <p:spPr>
          <a:xfrm>
            <a:off x="4329057" y="3926552"/>
            <a:ext cx="1554480" cy="1951961"/>
          </a:xfrm>
        </p:spPr>
        <p:txBody>
          <a:bodyPr/>
          <a:lstStyle>
            <a:lvl1pPr marL="0" indent="0">
              <a:lnSpc>
                <a:spcPct val="80000"/>
              </a:lnSpc>
              <a:spcAft>
                <a:spcPts val="600"/>
              </a:spcAft>
              <a:buFont typeface="Graphik" panose="020B0604020202020204" pitchFamily="34" charset="0"/>
              <a:buNone/>
              <a:defRPr sz="2100" b="0" i="0">
                <a:latin typeface="GT Sectra Fine Rg" panose="00000500000000000000" pitchFamily="50" charset="0"/>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a:t>
            </a:r>
          </a:p>
          <a:p>
            <a:pPr lvl="1"/>
            <a:r>
              <a:rPr lang="en-US"/>
              <a:t>Role 16pt</a:t>
            </a:r>
          </a:p>
          <a:p>
            <a:pPr lvl="2"/>
            <a:r>
              <a:rPr lang="en-US"/>
              <a:t>Short bio 12pt</a:t>
            </a:r>
          </a:p>
          <a:p>
            <a:pPr lvl="3"/>
            <a:r>
              <a:rPr lang="en-US"/>
              <a:t>Bullet point 12pt</a:t>
            </a:r>
          </a:p>
        </p:txBody>
      </p:sp>
      <p:sp>
        <p:nvSpPr>
          <p:cNvPr id="30" name="Text Placeholder 21">
            <a:extLst>
              <a:ext uri="{FF2B5EF4-FFF2-40B4-BE49-F238E27FC236}">
                <a16:creationId xmlns:a16="http://schemas.microsoft.com/office/drawing/2014/main" id="{053D7F26-6DC1-034C-B572-B4BFE718C797}"/>
              </a:ext>
            </a:extLst>
          </p:cNvPr>
          <p:cNvSpPr>
            <a:spLocks noGrp="1"/>
          </p:cNvSpPr>
          <p:nvPr>
            <p:ph type="body" sz="quarter" idx="26" hasCustomPrompt="1"/>
          </p:nvPr>
        </p:nvSpPr>
        <p:spPr>
          <a:xfrm>
            <a:off x="6304878" y="3926552"/>
            <a:ext cx="1554480" cy="1951961"/>
          </a:xfrm>
        </p:spPr>
        <p:txBody>
          <a:bodyPr/>
          <a:lstStyle>
            <a:lvl1pPr marL="0" indent="0">
              <a:lnSpc>
                <a:spcPct val="80000"/>
              </a:lnSpc>
              <a:spcAft>
                <a:spcPts val="600"/>
              </a:spcAft>
              <a:buFont typeface="Graphik" panose="020B0604020202020204" pitchFamily="34" charset="0"/>
              <a:buNone/>
              <a:defRPr sz="2100" b="0" i="0">
                <a:latin typeface="GT Sectra Fine Rg" panose="00000500000000000000" pitchFamily="50" charset="0"/>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a:t>
            </a:r>
          </a:p>
          <a:p>
            <a:pPr lvl="1"/>
            <a:r>
              <a:rPr lang="en-US"/>
              <a:t>Role 16pt</a:t>
            </a:r>
          </a:p>
          <a:p>
            <a:pPr lvl="2"/>
            <a:r>
              <a:rPr lang="en-US"/>
              <a:t>Short bio 12pt</a:t>
            </a:r>
          </a:p>
          <a:p>
            <a:pPr lvl="3"/>
            <a:r>
              <a:rPr lang="en-US"/>
              <a:t>Bullet point 12pt</a:t>
            </a:r>
          </a:p>
        </p:txBody>
      </p:sp>
      <p:sp>
        <p:nvSpPr>
          <p:cNvPr id="32" name="Text Placeholder 21">
            <a:extLst>
              <a:ext uri="{FF2B5EF4-FFF2-40B4-BE49-F238E27FC236}">
                <a16:creationId xmlns:a16="http://schemas.microsoft.com/office/drawing/2014/main" id="{E075A489-B7B7-CE40-B061-D8A36AFCC817}"/>
              </a:ext>
            </a:extLst>
          </p:cNvPr>
          <p:cNvSpPr>
            <a:spLocks noGrp="1"/>
          </p:cNvSpPr>
          <p:nvPr>
            <p:ph type="body" sz="quarter" idx="27" hasCustomPrompt="1"/>
          </p:nvPr>
        </p:nvSpPr>
        <p:spPr>
          <a:xfrm>
            <a:off x="8280699" y="3926552"/>
            <a:ext cx="1554480" cy="1951961"/>
          </a:xfrm>
        </p:spPr>
        <p:txBody>
          <a:bodyPr/>
          <a:lstStyle>
            <a:lvl1pPr marL="0" indent="0">
              <a:lnSpc>
                <a:spcPct val="80000"/>
              </a:lnSpc>
              <a:spcAft>
                <a:spcPts val="600"/>
              </a:spcAft>
              <a:buFont typeface="Graphik" panose="020B0604020202020204" pitchFamily="34" charset="0"/>
              <a:buNone/>
              <a:defRPr sz="2100" b="0" i="0">
                <a:latin typeface="GT Sectra Fine Rg" panose="00000500000000000000" pitchFamily="50" charset="0"/>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a:t>
            </a:r>
          </a:p>
          <a:p>
            <a:pPr lvl="1"/>
            <a:r>
              <a:rPr lang="en-US"/>
              <a:t>Role 16pt</a:t>
            </a:r>
          </a:p>
          <a:p>
            <a:pPr lvl="2"/>
            <a:r>
              <a:rPr lang="en-US"/>
              <a:t>Short bio 12pt</a:t>
            </a:r>
          </a:p>
          <a:p>
            <a:pPr lvl="3"/>
            <a:r>
              <a:rPr lang="en-US"/>
              <a:t>Bullet point 12pt</a:t>
            </a:r>
          </a:p>
        </p:txBody>
      </p:sp>
      <p:sp>
        <p:nvSpPr>
          <p:cNvPr id="35" name="Text Placeholder 21">
            <a:extLst>
              <a:ext uri="{FF2B5EF4-FFF2-40B4-BE49-F238E27FC236}">
                <a16:creationId xmlns:a16="http://schemas.microsoft.com/office/drawing/2014/main" id="{FF2BF483-5EDC-9242-AD58-57E84F538C81}"/>
              </a:ext>
            </a:extLst>
          </p:cNvPr>
          <p:cNvSpPr>
            <a:spLocks noGrp="1"/>
          </p:cNvSpPr>
          <p:nvPr>
            <p:ph type="body" sz="quarter" idx="28" hasCustomPrompt="1"/>
          </p:nvPr>
        </p:nvSpPr>
        <p:spPr>
          <a:xfrm>
            <a:off x="10256520" y="3926552"/>
            <a:ext cx="1554480" cy="1951961"/>
          </a:xfrm>
        </p:spPr>
        <p:txBody>
          <a:bodyPr/>
          <a:lstStyle>
            <a:lvl1pPr marL="0" indent="0">
              <a:lnSpc>
                <a:spcPct val="80000"/>
              </a:lnSpc>
              <a:spcAft>
                <a:spcPts val="600"/>
              </a:spcAft>
              <a:buFont typeface="Graphik" panose="020B0604020202020204" pitchFamily="34" charset="0"/>
              <a:buNone/>
              <a:defRPr sz="2100" b="0" i="0">
                <a:latin typeface="GT Sectra Fine Rg" panose="00000500000000000000" pitchFamily="50" charset="0"/>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a:t>
            </a:r>
          </a:p>
          <a:p>
            <a:pPr lvl="1"/>
            <a:r>
              <a:rPr lang="en-US"/>
              <a:t>Role 16pt</a:t>
            </a:r>
          </a:p>
          <a:p>
            <a:pPr lvl="2"/>
            <a:r>
              <a:rPr lang="en-US"/>
              <a:t>Short bio 12pt</a:t>
            </a:r>
          </a:p>
          <a:p>
            <a:pPr lvl="3"/>
            <a:r>
              <a:rPr lang="en-US"/>
              <a:t>Bullet point 12pt</a:t>
            </a:r>
          </a:p>
        </p:txBody>
      </p:sp>
      <p:sp>
        <p:nvSpPr>
          <p:cNvPr id="37" name="Footer Placeholder 3">
            <a:extLst>
              <a:ext uri="{FF2B5EF4-FFF2-40B4-BE49-F238E27FC236}">
                <a16:creationId xmlns:a16="http://schemas.microsoft.com/office/drawing/2014/main" id="{BD665DCA-734C-4077-92CB-D7A9FCD67D98}"/>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3" name="Slide Number Placeholder 2">
            <a:extLst>
              <a:ext uri="{FF2B5EF4-FFF2-40B4-BE49-F238E27FC236}">
                <a16:creationId xmlns:a16="http://schemas.microsoft.com/office/drawing/2014/main" id="{BF3D474A-8A06-4078-BEBB-EBDCDD30231B}"/>
              </a:ext>
            </a:extLst>
          </p:cNvPr>
          <p:cNvSpPr>
            <a:spLocks noGrp="1"/>
          </p:cNvSpPr>
          <p:nvPr>
            <p:ph type="sldNum" sz="quarter" idx="29"/>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
        <p:nvSpPr>
          <p:cNvPr id="27" name="Picture Placeholder 4">
            <a:extLst>
              <a:ext uri="{FF2B5EF4-FFF2-40B4-BE49-F238E27FC236}">
                <a16:creationId xmlns:a16="http://schemas.microsoft.com/office/drawing/2014/main" id="{9FEF6117-B6D9-4841-8EFA-DF78BCFA9C0B}"/>
              </a:ext>
            </a:extLst>
          </p:cNvPr>
          <p:cNvSpPr>
            <a:spLocks noGrp="1"/>
          </p:cNvSpPr>
          <p:nvPr>
            <p:ph type="pic" sz="quarter" idx="30" hasCustomPrompt="1"/>
          </p:nvPr>
        </p:nvSpPr>
        <p:spPr>
          <a:xfrm>
            <a:off x="377415" y="3672216"/>
            <a:ext cx="457200" cy="27432"/>
          </a:xfrm>
          <a:solidFill>
            <a:schemeClr val="accent1"/>
          </a:solidFill>
        </p:spPr>
        <p:txBody>
          <a:bodyPr/>
          <a:lstStyle>
            <a:lvl1pPr>
              <a:buNone/>
              <a:defRPr sz="300"/>
            </a:lvl1pPr>
          </a:lstStyle>
          <a:p>
            <a:r>
              <a:rPr lang="en-GB"/>
              <a:t> </a:t>
            </a:r>
            <a:endParaRPr lang="en-US"/>
          </a:p>
        </p:txBody>
      </p:sp>
      <p:sp>
        <p:nvSpPr>
          <p:cNvPr id="38" name="Picture Placeholder 4">
            <a:extLst>
              <a:ext uri="{FF2B5EF4-FFF2-40B4-BE49-F238E27FC236}">
                <a16:creationId xmlns:a16="http://schemas.microsoft.com/office/drawing/2014/main" id="{90B0A6BB-BC70-4436-B334-35CF914D1772}"/>
              </a:ext>
            </a:extLst>
          </p:cNvPr>
          <p:cNvSpPr>
            <a:spLocks noGrp="1"/>
          </p:cNvSpPr>
          <p:nvPr>
            <p:ph type="pic" sz="quarter" idx="31" hasCustomPrompt="1"/>
          </p:nvPr>
        </p:nvSpPr>
        <p:spPr>
          <a:xfrm>
            <a:off x="2356104" y="3672216"/>
            <a:ext cx="457200" cy="27432"/>
          </a:xfrm>
          <a:solidFill>
            <a:schemeClr val="accent1"/>
          </a:solidFill>
        </p:spPr>
        <p:txBody>
          <a:bodyPr/>
          <a:lstStyle>
            <a:lvl1pPr>
              <a:buNone/>
              <a:defRPr sz="300"/>
            </a:lvl1pPr>
          </a:lstStyle>
          <a:p>
            <a:r>
              <a:rPr lang="en-GB"/>
              <a:t> </a:t>
            </a:r>
            <a:endParaRPr lang="en-US"/>
          </a:p>
        </p:txBody>
      </p:sp>
      <p:sp>
        <p:nvSpPr>
          <p:cNvPr id="39" name="Picture Placeholder 4">
            <a:extLst>
              <a:ext uri="{FF2B5EF4-FFF2-40B4-BE49-F238E27FC236}">
                <a16:creationId xmlns:a16="http://schemas.microsoft.com/office/drawing/2014/main" id="{EA23CA56-3568-4982-84E5-176DE32541C2}"/>
              </a:ext>
            </a:extLst>
          </p:cNvPr>
          <p:cNvSpPr>
            <a:spLocks noGrp="1"/>
          </p:cNvSpPr>
          <p:nvPr>
            <p:ph type="pic" sz="quarter" idx="32" hasCustomPrompt="1"/>
          </p:nvPr>
        </p:nvSpPr>
        <p:spPr>
          <a:xfrm>
            <a:off x="4331208" y="3672216"/>
            <a:ext cx="457200" cy="27432"/>
          </a:xfrm>
          <a:solidFill>
            <a:schemeClr val="accent1"/>
          </a:solidFill>
        </p:spPr>
        <p:txBody>
          <a:bodyPr/>
          <a:lstStyle>
            <a:lvl1pPr>
              <a:buNone/>
              <a:defRPr sz="300"/>
            </a:lvl1pPr>
          </a:lstStyle>
          <a:p>
            <a:r>
              <a:rPr lang="en-GB"/>
              <a:t> </a:t>
            </a:r>
            <a:endParaRPr lang="en-US"/>
          </a:p>
        </p:txBody>
      </p:sp>
      <p:sp>
        <p:nvSpPr>
          <p:cNvPr id="40" name="Picture Placeholder 4">
            <a:extLst>
              <a:ext uri="{FF2B5EF4-FFF2-40B4-BE49-F238E27FC236}">
                <a16:creationId xmlns:a16="http://schemas.microsoft.com/office/drawing/2014/main" id="{7E019EA7-B58E-4B17-A663-2E8CCD701589}"/>
              </a:ext>
            </a:extLst>
          </p:cNvPr>
          <p:cNvSpPr>
            <a:spLocks noGrp="1"/>
          </p:cNvSpPr>
          <p:nvPr>
            <p:ph type="pic" sz="quarter" idx="33" hasCustomPrompt="1"/>
          </p:nvPr>
        </p:nvSpPr>
        <p:spPr>
          <a:xfrm>
            <a:off x="6306312" y="3672216"/>
            <a:ext cx="457200" cy="27432"/>
          </a:xfrm>
          <a:solidFill>
            <a:schemeClr val="accent1"/>
          </a:solidFill>
        </p:spPr>
        <p:txBody>
          <a:bodyPr/>
          <a:lstStyle>
            <a:lvl1pPr>
              <a:buNone/>
              <a:defRPr sz="300"/>
            </a:lvl1pPr>
          </a:lstStyle>
          <a:p>
            <a:r>
              <a:rPr lang="en-GB"/>
              <a:t> </a:t>
            </a:r>
            <a:endParaRPr lang="en-US"/>
          </a:p>
        </p:txBody>
      </p:sp>
      <p:sp>
        <p:nvSpPr>
          <p:cNvPr id="44" name="Picture Placeholder 4">
            <a:extLst>
              <a:ext uri="{FF2B5EF4-FFF2-40B4-BE49-F238E27FC236}">
                <a16:creationId xmlns:a16="http://schemas.microsoft.com/office/drawing/2014/main" id="{9A57066F-5BF5-43F7-A9DA-1788B5511DA7}"/>
              </a:ext>
            </a:extLst>
          </p:cNvPr>
          <p:cNvSpPr>
            <a:spLocks noGrp="1"/>
          </p:cNvSpPr>
          <p:nvPr>
            <p:ph type="pic" sz="quarter" idx="34" hasCustomPrompt="1"/>
          </p:nvPr>
        </p:nvSpPr>
        <p:spPr>
          <a:xfrm>
            <a:off x="8281416" y="3672216"/>
            <a:ext cx="457200" cy="27432"/>
          </a:xfrm>
          <a:solidFill>
            <a:schemeClr val="accent1"/>
          </a:solidFill>
        </p:spPr>
        <p:txBody>
          <a:bodyPr/>
          <a:lstStyle>
            <a:lvl1pPr>
              <a:buNone/>
              <a:defRPr sz="300"/>
            </a:lvl1pPr>
          </a:lstStyle>
          <a:p>
            <a:r>
              <a:rPr lang="en-GB"/>
              <a:t> </a:t>
            </a:r>
            <a:endParaRPr lang="en-US"/>
          </a:p>
        </p:txBody>
      </p:sp>
      <p:sp>
        <p:nvSpPr>
          <p:cNvPr id="45" name="Picture Placeholder 4">
            <a:extLst>
              <a:ext uri="{FF2B5EF4-FFF2-40B4-BE49-F238E27FC236}">
                <a16:creationId xmlns:a16="http://schemas.microsoft.com/office/drawing/2014/main" id="{EA5F90EC-FB85-4041-85C1-409768D3A0C0}"/>
              </a:ext>
            </a:extLst>
          </p:cNvPr>
          <p:cNvSpPr>
            <a:spLocks noGrp="1"/>
          </p:cNvSpPr>
          <p:nvPr>
            <p:ph type="pic" sz="quarter" idx="35" hasCustomPrompt="1"/>
          </p:nvPr>
        </p:nvSpPr>
        <p:spPr>
          <a:xfrm>
            <a:off x="10256520" y="3672216"/>
            <a:ext cx="457200" cy="27432"/>
          </a:xfrm>
          <a:solidFill>
            <a:schemeClr val="accent1"/>
          </a:solidFill>
        </p:spPr>
        <p:txBody>
          <a:bodyPr/>
          <a:lstStyle>
            <a:lvl1pPr>
              <a:buNone/>
              <a:defRPr sz="300"/>
            </a:lvl1pPr>
          </a:lstStyle>
          <a:p>
            <a:r>
              <a:rPr lang="en-GB"/>
              <a:t> </a:t>
            </a:r>
            <a:endParaRPr lang="en-US"/>
          </a:p>
        </p:txBody>
      </p:sp>
    </p:spTree>
    <p:extLst>
      <p:ext uri="{BB962C8B-B14F-4D97-AF65-F5344CB8AC3E}">
        <p14:creationId xmlns:p14="http://schemas.microsoft.com/office/powerpoint/2010/main" val="538721940"/>
      </p:ext>
    </p:extLst>
  </p:cSld>
  <p:clrMapOvr>
    <a:masterClrMapping/>
  </p:clrMapOvr>
  <p:extLst>
    <p:ext uri="{DCECCB84-F9BA-43D5-87BE-67443E8EF086}">
      <p15:sldGuideLst xmlns:p15="http://schemas.microsoft.com/office/powerpoint/2012/main">
        <p15:guide id="1" orient="horz" pos="3703">
          <p15:clr>
            <a:srgbClr val="C35EA4"/>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Long Headline-Team 6-Dark">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EC595-3BDB-489C-AB5C-4C48BF9B07CB}"/>
              </a:ext>
            </a:extLst>
          </p:cNvPr>
          <p:cNvSpPr>
            <a:spLocks noGrp="1"/>
          </p:cNvSpPr>
          <p:nvPr>
            <p:ph type="title" hasCustomPrompt="1"/>
          </p:nvPr>
        </p:nvSpPr>
        <p:spPr>
          <a:xfrm>
            <a:off x="381000" y="381000"/>
            <a:ext cx="11430000" cy="914400"/>
          </a:xfrm>
        </p:spPr>
        <p:txBody>
          <a:bodyPr/>
          <a:lstStyle>
            <a:lvl1pPr>
              <a:defRPr sz="3600"/>
            </a:lvl1pPr>
          </a:lstStyle>
          <a:p>
            <a:r>
              <a:rPr lang="en-GB"/>
              <a:t>Place headline here (36pt, min 30pt)</a:t>
            </a:r>
            <a:endParaRPr lang="en-US"/>
          </a:p>
        </p:txBody>
      </p:sp>
      <p:sp>
        <p:nvSpPr>
          <p:cNvPr id="16" name="Picture Placeholder 13">
            <a:extLst>
              <a:ext uri="{FF2B5EF4-FFF2-40B4-BE49-F238E27FC236}">
                <a16:creationId xmlns:a16="http://schemas.microsoft.com/office/drawing/2014/main" id="{B8224852-B872-0E48-9DF5-0937E260C3BE}"/>
              </a:ext>
            </a:extLst>
          </p:cNvPr>
          <p:cNvSpPr>
            <a:spLocks noGrp="1"/>
          </p:cNvSpPr>
          <p:nvPr>
            <p:ph type="pic" sz="quarter" idx="14" hasCustomPrompt="1"/>
          </p:nvPr>
        </p:nvSpPr>
        <p:spPr>
          <a:xfrm>
            <a:off x="381000" y="1845611"/>
            <a:ext cx="1554480" cy="1554480"/>
          </a:xfrm>
          <a:solidFill>
            <a:schemeClr val="tx1">
              <a:lumMod val="95000"/>
            </a:schemeClr>
          </a:solidFill>
        </p:spPr>
        <p:txBody>
          <a:bodyPr lIns="91440"/>
          <a:lstStyle>
            <a:lvl1pPr marL="0" indent="0">
              <a:buNone/>
              <a:defRPr sz="1800" b="0">
                <a:solidFill>
                  <a:schemeClr val="bg1"/>
                </a:solidFill>
              </a:defRPr>
            </a:lvl1pPr>
          </a:lstStyle>
          <a:p>
            <a:r>
              <a:rPr lang="en-GB"/>
              <a:t>Add profile photo</a:t>
            </a:r>
            <a:endParaRPr lang="en-US"/>
          </a:p>
        </p:txBody>
      </p:sp>
      <p:sp>
        <p:nvSpPr>
          <p:cNvPr id="21" name="Picture Placeholder 13">
            <a:extLst>
              <a:ext uri="{FF2B5EF4-FFF2-40B4-BE49-F238E27FC236}">
                <a16:creationId xmlns:a16="http://schemas.microsoft.com/office/drawing/2014/main" id="{D57647B7-79D1-0A4B-BE19-EB3D7E56204A}"/>
              </a:ext>
            </a:extLst>
          </p:cNvPr>
          <p:cNvSpPr>
            <a:spLocks noGrp="1"/>
          </p:cNvSpPr>
          <p:nvPr>
            <p:ph type="pic" sz="quarter" idx="15" hasCustomPrompt="1"/>
          </p:nvPr>
        </p:nvSpPr>
        <p:spPr>
          <a:xfrm>
            <a:off x="2356104" y="1845611"/>
            <a:ext cx="1554480" cy="1554480"/>
          </a:xfrm>
          <a:solidFill>
            <a:schemeClr val="tx1">
              <a:lumMod val="95000"/>
            </a:schemeClr>
          </a:solidFill>
        </p:spPr>
        <p:txBody>
          <a:bodyPr vert="horz" lIns="91440" tIns="0" rIns="0" bIns="0" rtlCol="0">
            <a:noAutofit/>
          </a:bodyPr>
          <a:lstStyle>
            <a:lvl1pPr marL="0" indent="0">
              <a:buNone/>
              <a:defRPr lang="en-US" sz="1800" b="0" dirty="0">
                <a:solidFill>
                  <a:schemeClr val="bg1"/>
                </a:solidFill>
              </a:defRPr>
            </a:lvl1pPr>
          </a:lstStyle>
          <a:p>
            <a:pPr lvl="0"/>
            <a:r>
              <a:rPr lang="en-GB"/>
              <a:t>Add profile photo</a:t>
            </a:r>
            <a:endParaRPr lang="en-US"/>
          </a:p>
        </p:txBody>
      </p:sp>
      <p:sp>
        <p:nvSpPr>
          <p:cNvPr id="23" name="Picture Placeholder 13">
            <a:extLst>
              <a:ext uri="{FF2B5EF4-FFF2-40B4-BE49-F238E27FC236}">
                <a16:creationId xmlns:a16="http://schemas.microsoft.com/office/drawing/2014/main" id="{4340D6FD-1887-3544-A26E-8F335B859BDB}"/>
              </a:ext>
            </a:extLst>
          </p:cNvPr>
          <p:cNvSpPr>
            <a:spLocks noGrp="1"/>
          </p:cNvSpPr>
          <p:nvPr>
            <p:ph type="pic" sz="quarter" idx="16" hasCustomPrompt="1"/>
          </p:nvPr>
        </p:nvSpPr>
        <p:spPr>
          <a:xfrm>
            <a:off x="4331208" y="1845611"/>
            <a:ext cx="1554480" cy="1554480"/>
          </a:xfrm>
          <a:solidFill>
            <a:schemeClr val="tx1">
              <a:lumMod val="95000"/>
            </a:schemeClr>
          </a:solidFill>
        </p:spPr>
        <p:txBody>
          <a:bodyPr vert="horz" lIns="91440" tIns="0" rIns="0" bIns="0" rtlCol="0">
            <a:noAutofit/>
          </a:bodyPr>
          <a:lstStyle>
            <a:lvl1pPr marL="0" indent="0">
              <a:buNone/>
              <a:defRPr lang="en-US" sz="1800" b="0" dirty="0">
                <a:solidFill>
                  <a:schemeClr val="bg1"/>
                </a:solidFill>
              </a:defRPr>
            </a:lvl1pPr>
          </a:lstStyle>
          <a:p>
            <a:pPr lvl="0"/>
            <a:r>
              <a:rPr lang="en-GB"/>
              <a:t>Add profile photo</a:t>
            </a:r>
            <a:endParaRPr lang="en-US"/>
          </a:p>
        </p:txBody>
      </p:sp>
      <p:sp>
        <p:nvSpPr>
          <p:cNvPr id="24" name="Picture Placeholder 13">
            <a:extLst>
              <a:ext uri="{FF2B5EF4-FFF2-40B4-BE49-F238E27FC236}">
                <a16:creationId xmlns:a16="http://schemas.microsoft.com/office/drawing/2014/main" id="{FA080C1D-BB93-B249-9F54-C5F7A16E098B}"/>
              </a:ext>
            </a:extLst>
          </p:cNvPr>
          <p:cNvSpPr>
            <a:spLocks noGrp="1"/>
          </p:cNvSpPr>
          <p:nvPr>
            <p:ph type="pic" sz="quarter" idx="17" hasCustomPrompt="1"/>
          </p:nvPr>
        </p:nvSpPr>
        <p:spPr>
          <a:xfrm>
            <a:off x="6306312" y="1845611"/>
            <a:ext cx="1554480" cy="1554480"/>
          </a:xfrm>
          <a:solidFill>
            <a:schemeClr val="tx1">
              <a:lumMod val="95000"/>
            </a:schemeClr>
          </a:solidFill>
        </p:spPr>
        <p:txBody>
          <a:bodyPr vert="horz" lIns="91440" tIns="0" rIns="0" bIns="0" rtlCol="0">
            <a:noAutofit/>
          </a:bodyPr>
          <a:lstStyle>
            <a:lvl1pPr marL="0" indent="0">
              <a:buNone/>
              <a:defRPr lang="en-US" sz="1800" b="0" dirty="0">
                <a:solidFill>
                  <a:schemeClr val="bg1"/>
                </a:solidFill>
              </a:defRPr>
            </a:lvl1pPr>
          </a:lstStyle>
          <a:p>
            <a:pPr lvl="0"/>
            <a:r>
              <a:rPr lang="en-GB"/>
              <a:t>Add profile photo</a:t>
            </a:r>
            <a:endParaRPr lang="en-US"/>
          </a:p>
        </p:txBody>
      </p:sp>
      <p:sp>
        <p:nvSpPr>
          <p:cNvPr id="25" name="Picture Placeholder 13">
            <a:extLst>
              <a:ext uri="{FF2B5EF4-FFF2-40B4-BE49-F238E27FC236}">
                <a16:creationId xmlns:a16="http://schemas.microsoft.com/office/drawing/2014/main" id="{A1C6FF20-E7DF-8F42-9AE5-920A6769DA44}"/>
              </a:ext>
            </a:extLst>
          </p:cNvPr>
          <p:cNvSpPr>
            <a:spLocks noGrp="1"/>
          </p:cNvSpPr>
          <p:nvPr>
            <p:ph type="pic" sz="quarter" idx="18" hasCustomPrompt="1"/>
          </p:nvPr>
        </p:nvSpPr>
        <p:spPr>
          <a:xfrm>
            <a:off x="10256520" y="1845611"/>
            <a:ext cx="1554480" cy="1554480"/>
          </a:xfrm>
          <a:solidFill>
            <a:schemeClr val="tx1">
              <a:lumMod val="95000"/>
            </a:schemeClr>
          </a:solidFill>
        </p:spPr>
        <p:txBody>
          <a:bodyPr vert="horz" lIns="91440" tIns="0" rIns="0" bIns="0" rtlCol="0">
            <a:noAutofit/>
          </a:bodyPr>
          <a:lstStyle>
            <a:lvl1pPr marL="0" indent="0">
              <a:buNone/>
              <a:defRPr lang="en-US" sz="1800" b="0" dirty="0">
                <a:solidFill>
                  <a:schemeClr val="bg1"/>
                </a:solidFill>
              </a:defRPr>
            </a:lvl1pPr>
          </a:lstStyle>
          <a:p>
            <a:pPr lvl="0"/>
            <a:r>
              <a:rPr lang="en-GB"/>
              <a:t>Add profile photo</a:t>
            </a:r>
            <a:endParaRPr lang="en-US"/>
          </a:p>
        </p:txBody>
      </p:sp>
      <p:sp>
        <p:nvSpPr>
          <p:cNvPr id="26" name="Text Placeholder 21">
            <a:extLst>
              <a:ext uri="{FF2B5EF4-FFF2-40B4-BE49-F238E27FC236}">
                <a16:creationId xmlns:a16="http://schemas.microsoft.com/office/drawing/2014/main" id="{85299B8E-3F01-2548-8001-539E1BC6287C}"/>
              </a:ext>
            </a:extLst>
          </p:cNvPr>
          <p:cNvSpPr>
            <a:spLocks noGrp="1"/>
          </p:cNvSpPr>
          <p:nvPr>
            <p:ph type="body" sz="quarter" idx="19" hasCustomPrompt="1"/>
          </p:nvPr>
        </p:nvSpPr>
        <p:spPr>
          <a:xfrm>
            <a:off x="377415" y="3926552"/>
            <a:ext cx="1554480" cy="1943892"/>
          </a:xfrm>
        </p:spPr>
        <p:txBody>
          <a:bodyPr/>
          <a:lstStyle>
            <a:lvl1pPr marL="0" indent="0">
              <a:lnSpc>
                <a:spcPct val="80000"/>
              </a:lnSpc>
              <a:spcAft>
                <a:spcPts val="600"/>
              </a:spcAft>
              <a:buFont typeface="Graphik" panose="020B0604020202020204" pitchFamily="34" charset="0"/>
              <a:buNone/>
              <a:defRPr sz="2100" b="0" i="0">
                <a:latin typeface="GT Sectra Fine Rg" panose="00000500000000000000" pitchFamily="50" charset="0"/>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a:t>
            </a:r>
          </a:p>
          <a:p>
            <a:pPr lvl="1"/>
            <a:r>
              <a:rPr lang="en-US"/>
              <a:t>Role 16pt</a:t>
            </a:r>
          </a:p>
          <a:p>
            <a:pPr lvl="2"/>
            <a:r>
              <a:rPr lang="en-US"/>
              <a:t>Short bio 12pt</a:t>
            </a:r>
          </a:p>
          <a:p>
            <a:pPr lvl="3"/>
            <a:r>
              <a:rPr lang="en-US"/>
              <a:t>Bullet point 12pt</a:t>
            </a:r>
          </a:p>
        </p:txBody>
      </p:sp>
      <p:sp>
        <p:nvSpPr>
          <p:cNvPr id="27" name="Text Placeholder 21">
            <a:extLst>
              <a:ext uri="{FF2B5EF4-FFF2-40B4-BE49-F238E27FC236}">
                <a16:creationId xmlns:a16="http://schemas.microsoft.com/office/drawing/2014/main" id="{4E426F14-FA6B-9D46-869F-A452B7018F41}"/>
              </a:ext>
            </a:extLst>
          </p:cNvPr>
          <p:cNvSpPr>
            <a:spLocks noGrp="1"/>
          </p:cNvSpPr>
          <p:nvPr>
            <p:ph type="body" sz="quarter" idx="20" hasCustomPrompt="1"/>
          </p:nvPr>
        </p:nvSpPr>
        <p:spPr>
          <a:xfrm>
            <a:off x="2353236" y="3926552"/>
            <a:ext cx="1554480" cy="1951961"/>
          </a:xfrm>
        </p:spPr>
        <p:txBody>
          <a:bodyPr/>
          <a:lstStyle>
            <a:lvl1pPr marL="0" indent="0">
              <a:lnSpc>
                <a:spcPct val="80000"/>
              </a:lnSpc>
              <a:spcAft>
                <a:spcPts val="600"/>
              </a:spcAft>
              <a:buFont typeface="Graphik" panose="020B0604020202020204" pitchFamily="34" charset="0"/>
              <a:buNone/>
              <a:defRPr sz="2100" b="0" i="0">
                <a:latin typeface="GT Sectra Fine Rg" panose="00000500000000000000" pitchFamily="50" charset="0"/>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a:t>
            </a:r>
          </a:p>
          <a:p>
            <a:pPr lvl="1"/>
            <a:r>
              <a:rPr lang="en-US"/>
              <a:t>Role 16pt</a:t>
            </a:r>
          </a:p>
          <a:p>
            <a:pPr lvl="2"/>
            <a:r>
              <a:rPr lang="en-US"/>
              <a:t>Short bio 12pt</a:t>
            </a:r>
          </a:p>
          <a:p>
            <a:pPr lvl="3"/>
            <a:r>
              <a:rPr lang="en-US"/>
              <a:t>Bullet point 12pt</a:t>
            </a:r>
          </a:p>
        </p:txBody>
      </p:sp>
      <p:sp>
        <p:nvSpPr>
          <p:cNvPr id="31" name="Picture Placeholder 13">
            <a:extLst>
              <a:ext uri="{FF2B5EF4-FFF2-40B4-BE49-F238E27FC236}">
                <a16:creationId xmlns:a16="http://schemas.microsoft.com/office/drawing/2014/main" id="{CA9187A3-C074-9F44-8687-E31C02BD5083}"/>
              </a:ext>
            </a:extLst>
          </p:cNvPr>
          <p:cNvSpPr>
            <a:spLocks noGrp="1"/>
          </p:cNvSpPr>
          <p:nvPr>
            <p:ph type="pic" sz="quarter" idx="24" hasCustomPrompt="1"/>
          </p:nvPr>
        </p:nvSpPr>
        <p:spPr>
          <a:xfrm>
            <a:off x="8281416" y="1845611"/>
            <a:ext cx="1554480" cy="1554480"/>
          </a:xfrm>
          <a:solidFill>
            <a:schemeClr val="tx1">
              <a:lumMod val="95000"/>
            </a:schemeClr>
          </a:solidFill>
        </p:spPr>
        <p:txBody>
          <a:bodyPr vert="horz" lIns="91440" tIns="0" rIns="0" bIns="0" rtlCol="0">
            <a:noAutofit/>
          </a:bodyPr>
          <a:lstStyle>
            <a:lvl1pPr marL="0" indent="0">
              <a:buNone/>
              <a:defRPr lang="en-US" sz="1800" b="0" dirty="0">
                <a:solidFill>
                  <a:schemeClr val="bg1"/>
                </a:solidFill>
              </a:defRPr>
            </a:lvl1pPr>
          </a:lstStyle>
          <a:p>
            <a:pPr lvl="0"/>
            <a:r>
              <a:rPr lang="en-GB"/>
              <a:t>Add profile photo</a:t>
            </a:r>
            <a:endParaRPr lang="en-US"/>
          </a:p>
        </p:txBody>
      </p:sp>
      <p:sp>
        <p:nvSpPr>
          <p:cNvPr id="50" name="Text Placeholder 21">
            <a:extLst>
              <a:ext uri="{FF2B5EF4-FFF2-40B4-BE49-F238E27FC236}">
                <a16:creationId xmlns:a16="http://schemas.microsoft.com/office/drawing/2014/main" id="{538B1F0C-0682-354C-9C2E-DEAF9D4D617A}"/>
              </a:ext>
            </a:extLst>
          </p:cNvPr>
          <p:cNvSpPr>
            <a:spLocks noGrp="1"/>
          </p:cNvSpPr>
          <p:nvPr>
            <p:ph type="body" sz="quarter" idx="25" hasCustomPrompt="1"/>
          </p:nvPr>
        </p:nvSpPr>
        <p:spPr>
          <a:xfrm>
            <a:off x="4329057" y="3926552"/>
            <a:ext cx="1554480" cy="1951960"/>
          </a:xfrm>
        </p:spPr>
        <p:txBody>
          <a:bodyPr/>
          <a:lstStyle>
            <a:lvl1pPr marL="0" indent="0">
              <a:lnSpc>
                <a:spcPct val="80000"/>
              </a:lnSpc>
              <a:spcAft>
                <a:spcPts val="600"/>
              </a:spcAft>
              <a:buFont typeface="Graphik" panose="020B0604020202020204" pitchFamily="34" charset="0"/>
              <a:buNone/>
              <a:defRPr sz="2100" b="0" i="0">
                <a:latin typeface="GT Sectra Fine Rg" panose="00000500000000000000" pitchFamily="50" charset="0"/>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a:t>
            </a:r>
          </a:p>
          <a:p>
            <a:pPr lvl="1"/>
            <a:r>
              <a:rPr lang="en-US"/>
              <a:t>Role 16pt</a:t>
            </a:r>
          </a:p>
          <a:p>
            <a:pPr lvl="2"/>
            <a:r>
              <a:rPr lang="en-US"/>
              <a:t>Short bio 12pt</a:t>
            </a:r>
          </a:p>
          <a:p>
            <a:pPr lvl="3"/>
            <a:r>
              <a:rPr lang="en-US"/>
              <a:t>Bullet point 12pt</a:t>
            </a:r>
          </a:p>
        </p:txBody>
      </p:sp>
      <p:sp>
        <p:nvSpPr>
          <p:cNvPr id="51" name="Text Placeholder 21">
            <a:extLst>
              <a:ext uri="{FF2B5EF4-FFF2-40B4-BE49-F238E27FC236}">
                <a16:creationId xmlns:a16="http://schemas.microsoft.com/office/drawing/2014/main" id="{C69C98AC-20D5-A44F-AEBD-63FEBDE6140B}"/>
              </a:ext>
            </a:extLst>
          </p:cNvPr>
          <p:cNvSpPr>
            <a:spLocks noGrp="1"/>
          </p:cNvSpPr>
          <p:nvPr>
            <p:ph type="body" sz="quarter" idx="26" hasCustomPrompt="1"/>
          </p:nvPr>
        </p:nvSpPr>
        <p:spPr>
          <a:xfrm>
            <a:off x="6304878" y="3926552"/>
            <a:ext cx="1554480" cy="1951960"/>
          </a:xfrm>
        </p:spPr>
        <p:txBody>
          <a:bodyPr/>
          <a:lstStyle>
            <a:lvl1pPr marL="0" indent="0">
              <a:lnSpc>
                <a:spcPct val="80000"/>
              </a:lnSpc>
              <a:spcAft>
                <a:spcPts val="600"/>
              </a:spcAft>
              <a:buFont typeface="Graphik" panose="020B0604020202020204" pitchFamily="34" charset="0"/>
              <a:buNone/>
              <a:defRPr sz="2100" b="0" i="0">
                <a:latin typeface="GT Sectra Fine Rg" panose="00000500000000000000" pitchFamily="50" charset="0"/>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a:t>
            </a:r>
          </a:p>
          <a:p>
            <a:pPr lvl="1"/>
            <a:r>
              <a:rPr lang="en-US"/>
              <a:t>Role 16pt</a:t>
            </a:r>
          </a:p>
          <a:p>
            <a:pPr lvl="2"/>
            <a:r>
              <a:rPr lang="en-US"/>
              <a:t>Short bio 12pt</a:t>
            </a:r>
          </a:p>
          <a:p>
            <a:pPr lvl="3"/>
            <a:r>
              <a:rPr lang="en-US"/>
              <a:t>Bullet point 12pt</a:t>
            </a:r>
          </a:p>
        </p:txBody>
      </p:sp>
      <p:sp>
        <p:nvSpPr>
          <p:cNvPr id="52" name="Text Placeholder 21">
            <a:extLst>
              <a:ext uri="{FF2B5EF4-FFF2-40B4-BE49-F238E27FC236}">
                <a16:creationId xmlns:a16="http://schemas.microsoft.com/office/drawing/2014/main" id="{6DA3268F-5CC4-7E4D-879D-3A3F1FBF6B55}"/>
              </a:ext>
            </a:extLst>
          </p:cNvPr>
          <p:cNvSpPr>
            <a:spLocks noGrp="1"/>
          </p:cNvSpPr>
          <p:nvPr>
            <p:ph type="body" sz="quarter" idx="27" hasCustomPrompt="1"/>
          </p:nvPr>
        </p:nvSpPr>
        <p:spPr>
          <a:xfrm>
            <a:off x="8280699" y="3926552"/>
            <a:ext cx="1554480" cy="1951958"/>
          </a:xfrm>
        </p:spPr>
        <p:txBody>
          <a:bodyPr/>
          <a:lstStyle>
            <a:lvl1pPr marL="0" indent="0">
              <a:lnSpc>
                <a:spcPct val="80000"/>
              </a:lnSpc>
              <a:spcAft>
                <a:spcPts val="600"/>
              </a:spcAft>
              <a:buFont typeface="Graphik" panose="020B0604020202020204" pitchFamily="34" charset="0"/>
              <a:buNone/>
              <a:defRPr sz="2100" b="0" i="0">
                <a:latin typeface="GT Sectra Fine Rg" panose="00000500000000000000" pitchFamily="50" charset="0"/>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a:t>
            </a:r>
          </a:p>
          <a:p>
            <a:pPr lvl="1"/>
            <a:r>
              <a:rPr lang="en-US"/>
              <a:t>Role 16pt</a:t>
            </a:r>
          </a:p>
          <a:p>
            <a:pPr lvl="2"/>
            <a:r>
              <a:rPr lang="en-US"/>
              <a:t>Short bio 12pt</a:t>
            </a:r>
          </a:p>
          <a:p>
            <a:pPr lvl="3"/>
            <a:r>
              <a:rPr lang="en-US"/>
              <a:t>Bullet point 12pt</a:t>
            </a:r>
          </a:p>
        </p:txBody>
      </p:sp>
      <p:sp>
        <p:nvSpPr>
          <p:cNvPr id="53" name="Text Placeholder 21">
            <a:extLst>
              <a:ext uri="{FF2B5EF4-FFF2-40B4-BE49-F238E27FC236}">
                <a16:creationId xmlns:a16="http://schemas.microsoft.com/office/drawing/2014/main" id="{855592D2-902A-1146-B433-6648BEC87843}"/>
              </a:ext>
            </a:extLst>
          </p:cNvPr>
          <p:cNvSpPr>
            <a:spLocks noGrp="1"/>
          </p:cNvSpPr>
          <p:nvPr>
            <p:ph type="body" sz="quarter" idx="28" hasCustomPrompt="1"/>
          </p:nvPr>
        </p:nvSpPr>
        <p:spPr>
          <a:xfrm>
            <a:off x="10256520" y="3926552"/>
            <a:ext cx="1554480" cy="1943890"/>
          </a:xfrm>
        </p:spPr>
        <p:txBody>
          <a:bodyPr/>
          <a:lstStyle>
            <a:lvl1pPr marL="0" indent="0">
              <a:lnSpc>
                <a:spcPct val="80000"/>
              </a:lnSpc>
              <a:spcAft>
                <a:spcPts val="600"/>
              </a:spcAft>
              <a:buFont typeface="Graphik" panose="020B0604020202020204" pitchFamily="34" charset="0"/>
              <a:buNone/>
              <a:defRPr sz="2100" b="0" i="0">
                <a:latin typeface="GT Sectra Fine Rg" panose="00000500000000000000" pitchFamily="50" charset="0"/>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a:t>
            </a:r>
          </a:p>
          <a:p>
            <a:pPr lvl="1"/>
            <a:r>
              <a:rPr lang="en-US"/>
              <a:t>Role 16pt</a:t>
            </a:r>
          </a:p>
          <a:p>
            <a:pPr lvl="2"/>
            <a:r>
              <a:rPr lang="en-US"/>
              <a:t>Short bio 12pt</a:t>
            </a:r>
          </a:p>
          <a:p>
            <a:pPr lvl="3"/>
            <a:r>
              <a:rPr lang="en-US"/>
              <a:t>Bullet point 12pt</a:t>
            </a:r>
          </a:p>
        </p:txBody>
      </p:sp>
      <p:sp>
        <p:nvSpPr>
          <p:cNvPr id="29" name="Footer Placeholder 3">
            <a:extLst>
              <a:ext uri="{FF2B5EF4-FFF2-40B4-BE49-F238E27FC236}">
                <a16:creationId xmlns:a16="http://schemas.microsoft.com/office/drawing/2014/main" id="{F748F9AD-5F56-42EC-9922-780EBA4436E9}"/>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32" name="GTS_WH" descr="Accenture Greater Than symbol in white">
            <a:extLst>
              <a:ext uri="{FF2B5EF4-FFF2-40B4-BE49-F238E27FC236}">
                <a16:creationId xmlns:a16="http://schemas.microsoft.com/office/drawing/2014/main" id="{B49891DC-D80E-4D1B-961E-1B567E0E4535}"/>
              </a:ext>
            </a:extLst>
          </p:cNvPr>
          <p:cNvSpPr>
            <a:spLocks noChangeAspect="1"/>
          </p:cNvSpPr>
          <p:nvPr userDrawn="1"/>
        </p:nvSpPr>
        <p:spPr bwMode="black">
          <a:xfrm>
            <a:off x="381468" y="6483676"/>
            <a:ext cx="183295"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 name="Slide Number Placeholder 2">
            <a:extLst>
              <a:ext uri="{FF2B5EF4-FFF2-40B4-BE49-F238E27FC236}">
                <a16:creationId xmlns:a16="http://schemas.microsoft.com/office/drawing/2014/main" id="{DE8FB076-B311-496F-8C11-2C54B06FBB3D}"/>
              </a:ext>
            </a:extLst>
          </p:cNvPr>
          <p:cNvSpPr>
            <a:spLocks noGrp="1"/>
          </p:cNvSpPr>
          <p:nvPr>
            <p:ph type="sldNum" sz="quarter" idx="29"/>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
        <p:nvSpPr>
          <p:cNvPr id="28" name="Picture Placeholder 4">
            <a:extLst>
              <a:ext uri="{FF2B5EF4-FFF2-40B4-BE49-F238E27FC236}">
                <a16:creationId xmlns:a16="http://schemas.microsoft.com/office/drawing/2014/main" id="{199DF3DD-2E34-4D79-8E11-12CE813E73FA}"/>
              </a:ext>
            </a:extLst>
          </p:cNvPr>
          <p:cNvSpPr>
            <a:spLocks noGrp="1"/>
          </p:cNvSpPr>
          <p:nvPr>
            <p:ph type="pic" sz="quarter" idx="30" hasCustomPrompt="1"/>
          </p:nvPr>
        </p:nvSpPr>
        <p:spPr>
          <a:xfrm>
            <a:off x="381000" y="3647164"/>
            <a:ext cx="457200" cy="27432"/>
          </a:xfrm>
          <a:solidFill>
            <a:schemeClr val="accent1"/>
          </a:solidFill>
        </p:spPr>
        <p:txBody>
          <a:bodyPr/>
          <a:lstStyle>
            <a:lvl1pPr>
              <a:buNone/>
              <a:defRPr sz="300"/>
            </a:lvl1pPr>
          </a:lstStyle>
          <a:p>
            <a:r>
              <a:rPr lang="en-GB"/>
              <a:t> </a:t>
            </a:r>
            <a:endParaRPr lang="en-US"/>
          </a:p>
        </p:txBody>
      </p:sp>
      <p:sp>
        <p:nvSpPr>
          <p:cNvPr id="35" name="Picture Placeholder 4">
            <a:extLst>
              <a:ext uri="{FF2B5EF4-FFF2-40B4-BE49-F238E27FC236}">
                <a16:creationId xmlns:a16="http://schemas.microsoft.com/office/drawing/2014/main" id="{6FCD1A94-A214-4264-842C-B5DA710C1F37}"/>
              </a:ext>
            </a:extLst>
          </p:cNvPr>
          <p:cNvSpPr>
            <a:spLocks noGrp="1"/>
          </p:cNvSpPr>
          <p:nvPr>
            <p:ph type="pic" sz="quarter" idx="31" hasCustomPrompt="1"/>
          </p:nvPr>
        </p:nvSpPr>
        <p:spPr>
          <a:xfrm>
            <a:off x="2356104" y="3647164"/>
            <a:ext cx="457200" cy="27432"/>
          </a:xfrm>
          <a:solidFill>
            <a:schemeClr val="accent1"/>
          </a:solidFill>
        </p:spPr>
        <p:txBody>
          <a:bodyPr/>
          <a:lstStyle>
            <a:lvl1pPr>
              <a:buNone/>
              <a:defRPr sz="300"/>
            </a:lvl1pPr>
          </a:lstStyle>
          <a:p>
            <a:r>
              <a:rPr lang="en-GB"/>
              <a:t> </a:t>
            </a:r>
            <a:endParaRPr lang="en-US"/>
          </a:p>
        </p:txBody>
      </p:sp>
      <p:sp>
        <p:nvSpPr>
          <p:cNvPr id="37" name="Picture Placeholder 4">
            <a:extLst>
              <a:ext uri="{FF2B5EF4-FFF2-40B4-BE49-F238E27FC236}">
                <a16:creationId xmlns:a16="http://schemas.microsoft.com/office/drawing/2014/main" id="{895C1CB4-E517-4380-8170-E8C0CA787FBA}"/>
              </a:ext>
            </a:extLst>
          </p:cNvPr>
          <p:cNvSpPr>
            <a:spLocks noGrp="1"/>
          </p:cNvSpPr>
          <p:nvPr>
            <p:ph type="pic" sz="quarter" idx="32" hasCustomPrompt="1"/>
          </p:nvPr>
        </p:nvSpPr>
        <p:spPr>
          <a:xfrm>
            <a:off x="4331208" y="3647164"/>
            <a:ext cx="457200" cy="27432"/>
          </a:xfrm>
          <a:solidFill>
            <a:schemeClr val="accent1"/>
          </a:solidFill>
        </p:spPr>
        <p:txBody>
          <a:bodyPr/>
          <a:lstStyle>
            <a:lvl1pPr>
              <a:buNone/>
              <a:defRPr sz="300"/>
            </a:lvl1pPr>
          </a:lstStyle>
          <a:p>
            <a:r>
              <a:rPr lang="en-GB"/>
              <a:t> </a:t>
            </a:r>
            <a:endParaRPr lang="en-US"/>
          </a:p>
        </p:txBody>
      </p:sp>
      <p:sp>
        <p:nvSpPr>
          <p:cNvPr id="38" name="Picture Placeholder 4">
            <a:extLst>
              <a:ext uri="{FF2B5EF4-FFF2-40B4-BE49-F238E27FC236}">
                <a16:creationId xmlns:a16="http://schemas.microsoft.com/office/drawing/2014/main" id="{6AFBE91E-BB56-4FAF-ADEB-859CA86F829F}"/>
              </a:ext>
            </a:extLst>
          </p:cNvPr>
          <p:cNvSpPr>
            <a:spLocks noGrp="1"/>
          </p:cNvSpPr>
          <p:nvPr>
            <p:ph type="pic" sz="quarter" idx="33" hasCustomPrompt="1"/>
          </p:nvPr>
        </p:nvSpPr>
        <p:spPr>
          <a:xfrm>
            <a:off x="6306312" y="3647164"/>
            <a:ext cx="457200" cy="27432"/>
          </a:xfrm>
          <a:solidFill>
            <a:schemeClr val="accent1"/>
          </a:solidFill>
        </p:spPr>
        <p:txBody>
          <a:bodyPr/>
          <a:lstStyle>
            <a:lvl1pPr>
              <a:buNone/>
              <a:defRPr sz="300"/>
            </a:lvl1pPr>
          </a:lstStyle>
          <a:p>
            <a:r>
              <a:rPr lang="en-GB"/>
              <a:t> </a:t>
            </a:r>
            <a:endParaRPr lang="en-US"/>
          </a:p>
        </p:txBody>
      </p:sp>
      <p:sp>
        <p:nvSpPr>
          <p:cNvPr id="39" name="Picture Placeholder 4">
            <a:extLst>
              <a:ext uri="{FF2B5EF4-FFF2-40B4-BE49-F238E27FC236}">
                <a16:creationId xmlns:a16="http://schemas.microsoft.com/office/drawing/2014/main" id="{15D78B8A-7ECF-44EE-A95F-FBD072A68894}"/>
              </a:ext>
            </a:extLst>
          </p:cNvPr>
          <p:cNvSpPr>
            <a:spLocks noGrp="1"/>
          </p:cNvSpPr>
          <p:nvPr>
            <p:ph type="pic" sz="quarter" idx="34" hasCustomPrompt="1"/>
          </p:nvPr>
        </p:nvSpPr>
        <p:spPr>
          <a:xfrm>
            <a:off x="8281416" y="3647164"/>
            <a:ext cx="457200" cy="27432"/>
          </a:xfrm>
          <a:solidFill>
            <a:schemeClr val="accent1"/>
          </a:solidFill>
        </p:spPr>
        <p:txBody>
          <a:bodyPr/>
          <a:lstStyle>
            <a:lvl1pPr>
              <a:buNone/>
              <a:defRPr sz="300"/>
            </a:lvl1pPr>
          </a:lstStyle>
          <a:p>
            <a:r>
              <a:rPr lang="en-GB"/>
              <a:t> </a:t>
            </a:r>
            <a:endParaRPr lang="en-US"/>
          </a:p>
        </p:txBody>
      </p:sp>
      <p:sp>
        <p:nvSpPr>
          <p:cNvPr id="40" name="Picture Placeholder 4">
            <a:extLst>
              <a:ext uri="{FF2B5EF4-FFF2-40B4-BE49-F238E27FC236}">
                <a16:creationId xmlns:a16="http://schemas.microsoft.com/office/drawing/2014/main" id="{F2F64C30-F694-4DC6-AAED-5ECA99ECCF51}"/>
              </a:ext>
            </a:extLst>
          </p:cNvPr>
          <p:cNvSpPr>
            <a:spLocks noGrp="1"/>
          </p:cNvSpPr>
          <p:nvPr>
            <p:ph type="pic" sz="quarter" idx="35" hasCustomPrompt="1"/>
          </p:nvPr>
        </p:nvSpPr>
        <p:spPr>
          <a:xfrm>
            <a:off x="10256520" y="3647164"/>
            <a:ext cx="457200" cy="27432"/>
          </a:xfrm>
          <a:solidFill>
            <a:schemeClr val="accent1"/>
          </a:solidFill>
        </p:spPr>
        <p:txBody>
          <a:bodyPr/>
          <a:lstStyle>
            <a:lvl1pPr>
              <a:buNone/>
              <a:defRPr sz="300"/>
            </a:lvl1pPr>
          </a:lstStyle>
          <a:p>
            <a:r>
              <a:rPr lang="en-GB"/>
              <a:t> </a:t>
            </a:r>
            <a:endParaRPr lang="en-US"/>
          </a:p>
        </p:txBody>
      </p:sp>
    </p:spTree>
    <p:extLst>
      <p:ext uri="{BB962C8B-B14F-4D97-AF65-F5344CB8AC3E}">
        <p14:creationId xmlns:p14="http://schemas.microsoft.com/office/powerpoint/2010/main" val="329339493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3703">
          <p15:clr>
            <a:srgbClr val="C35EA4"/>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mon Layout">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2096B10-74C7-582A-7A30-FCCC02D5A206}"/>
              </a:ext>
            </a:extLst>
          </p:cNvPr>
          <p:cNvSpPr>
            <a:spLocks noGrp="1"/>
          </p:cNvSpPr>
          <p:nvPr>
            <p:ph type="title"/>
          </p:nvPr>
        </p:nvSpPr>
        <p:spPr>
          <a:xfrm>
            <a:off x="381000" y="469900"/>
            <a:ext cx="11430000" cy="419100"/>
          </a:xfrm>
        </p:spPr>
        <p:txBody>
          <a:bodyPr/>
          <a:lstStyle/>
          <a:p>
            <a:r>
              <a:rPr kumimoji="1" lang="ja-JP" altLang="en-US"/>
              <a:t>マスター タイトルの書式設定</a:t>
            </a:r>
          </a:p>
        </p:txBody>
      </p:sp>
      <p:sp>
        <p:nvSpPr>
          <p:cNvPr id="8" name="テキスト プレースホルダー 7">
            <a:extLst>
              <a:ext uri="{FF2B5EF4-FFF2-40B4-BE49-F238E27FC236}">
                <a16:creationId xmlns:a16="http://schemas.microsoft.com/office/drawing/2014/main" id="{9B997706-24F4-EEDE-50D4-B90B56BA8FB5}"/>
              </a:ext>
            </a:extLst>
          </p:cNvPr>
          <p:cNvSpPr>
            <a:spLocks noGrp="1"/>
          </p:cNvSpPr>
          <p:nvPr>
            <p:ph type="body" sz="quarter" idx="12"/>
          </p:nvPr>
        </p:nvSpPr>
        <p:spPr>
          <a:xfrm>
            <a:off x="381000" y="952501"/>
            <a:ext cx="11430000" cy="762000"/>
          </a:xfrm>
        </p:spPr>
        <p:txBody>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Tree>
    <p:extLst>
      <p:ext uri="{BB962C8B-B14F-4D97-AF65-F5344CB8AC3E}">
        <p14:creationId xmlns:p14="http://schemas.microsoft.com/office/powerpoint/2010/main" val="14628673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Long Headline-Team 8-Tex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6371931-42F0-694A-9918-74F36725749C}"/>
              </a:ext>
            </a:extLst>
          </p:cNvPr>
          <p:cNvSpPr>
            <a:spLocks noGrp="1"/>
          </p:cNvSpPr>
          <p:nvPr>
            <p:ph type="body" sz="quarter" idx="42" hasCustomPrompt="1"/>
          </p:nvPr>
        </p:nvSpPr>
        <p:spPr>
          <a:xfrm>
            <a:off x="381000" y="1295233"/>
            <a:ext cx="3540355" cy="5016665"/>
          </a:xfrm>
        </p:spPr>
        <p:txBody>
          <a:bodyPr/>
          <a:lstStyle>
            <a:lvl1pPr>
              <a:defRPr/>
            </a:lvl1pPr>
            <a:lvl2pPr>
              <a:defRPr/>
            </a:lvl2pPr>
            <a:lvl3pPr>
              <a:defRPr/>
            </a:lvl3pPr>
            <a:lvl4pPr>
              <a:defRPr/>
            </a:lvl4pPr>
            <a:lvl5pPr>
              <a:defRPr/>
            </a:lvl5pPr>
          </a:lstStyle>
          <a:p>
            <a:pPr lvl="0"/>
            <a:r>
              <a:rPr lang="en-GB"/>
              <a:t>Place text here, use indent to access other levels 20pt</a:t>
            </a:r>
          </a:p>
          <a:p>
            <a:pPr lvl="1"/>
            <a:r>
              <a:rPr lang="en-GB"/>
              <a:t>Second level 20pt</a:t>
            </a:r>
          </a:p>
          <a:p>
            <a:pPr lvl="2"/>
            <a:r>
              <a:rPr lang="en-GB"/>
              <a:t>Third level 20pt</a:t>
            </a:r>
          </a:p>
          <a:p>
            <a:pPr lvl="3"/>
            <a:r>
              <a:rPr lang="en-GB"/>
              <a:t>Fourth level 18pt</a:t>
            </a:r>
          </a:p>
          <a:p>
            <a:pPr lvl="4"/>
            <a:r>
              <a:rPr lang="en-GB"/>
              <a:t>Fifth level 18pt</a:t>
            </a:r>
            <a:endParaRPr lang="en-US"/>
          </a:p>
        </p:txBody>
      </p:sp>
      <p:sp>
        <p:nvSpPr>
          <p:cNvPr id="2" name="Title 1">
            <a:extLst>
              <a:ext uri="{FF2B5EF4-FFF2-40B4-BE49-F238E27FC236}">
                <a16:creationId xmlns:a16="http://schemas.microsoft.com/office/drawing/2014/main" id="{309EC595-3BDB-489C-AB5C-4C48BF9B07CB}"/>
              </a:ext>
            </a:extLst>
          </p:cNvPr>
          <p:cNvSpPr>
            <a:spLocks noGrp="1"/>
          </p:cNvSpPr>
          <p:nvPr>
            <p:ph type="title" hasCustomPrompt="1"/>
          </p:nvPr>
        </p:nvSpPr>
        <p:spPr>
          <a:xfrm>
            <a:off x="381000" y="381000"/>
            <a:ext cx="11430000" cy="914400"/>
          </a:xfrm>
        </p:spPr>
        <p:txBody>
          <a:bodyPr/>
          <a:lstStyle>
            <a:lvl1pPr>
              <a:defRPr sz="3600"/>
            </a:lvl1pPr>
          </a:lstStyle>
          <a:p>
            <a:r>
              <a:rPr lang="en-GB"/>
              <a:t>Place headline here (36pt, min 30pt)</a:t>
            </a:r>
            <a:endParaRPr lang="en-US"/>
          </a:p>
        </p:txBody>
      </p:sp>
      <p:sp>
        <p:nvSpPr>
          <p:cNvPr id="45" name="Picture Placeholder 13">
            <a:extLst>
              <a:ext uri="{FF2B5EF4-FFF2-40B4-BE49-F238E27FC236}">
                <a16:creationId xmlns:a16="http://schemas.microsoft.com/office/drawing/2014/main" id="{CD7EAAF9-7102-4351-9F35-C40B3F381975}"/>
              </a:ext>
            </a:extLst>
          </p:cNvPr>
          <p:cNvSpPr>
            <a:spLocks noGrp="1"/>
          </p:cNvSpPr>
          <p:nvPr>
            <p:ph type="pic" sz="quarter" idx="16" hasCustomPrompt="1"/>
          </p:nvPr>
        </p:nvSpPr>
        <p:spPr>
          <a:xfrm>
            <a:off x="4325820" y="1295233"/>
            <a:ext cx="1186945" cy="1186945"/>
          </a:xfrm>
          <a:solidFill>
            <a:schemeClr val="bg1">
              <a:lumMod val="95000"/>
            </a:schemeClr>
          </a:solidFill>
        </p:spPr>
        <p:txBody>
          <a:bodyPr vert="horz" lIns="91440" tIns="0" rIns="0" bIns="0" rtlCol="0">
            <a:noAutofit/>
          </a:bodyPr>
          <a:lstStyle>
            <a:lvl1pPr marL="0" indent="0">
              <a:buNone/>
              <a:defRPr lang="en-US" sz="1800" b="0" dirty="0"/>
            </a:lvl1pPr>
          </a:lstStyle>
          <a:p>
            <a:pPr lvl="0"/>
            <a:r>
              <a:rPr lang="en-GB"/>
              <a:t>Add profile photo</a:t>
            </a:r>
            <a:endParaRPr lang="en-US"/>
          </a:p>
        </p:txBody>
      </p:sp>
      <p:sp>
        <p:nvSpPr>
          <p:cNvPr id="46" name="Picture Placeholder 13">
            <a:extLst>
              <a:ext uri="{FF2B5EF4-FFF2-40B4-BE49-F238E27FC236}">
                <a16:creationId xmlns:a16="http://schemas.microsoft.com/office/drawing/2014/main" id="{CC40CB3D-DFEA-4056-B2DA-887E7C863243}"/>
              </a:ext>
            </a:extLst>
          </p:cNvPr>
          <p:cNvSpPr>
            <a:spLocks noGrp="1"/>
          </p:cNvSpPr>
          <p:nvPr>
            <p:ph type="pic" sz="quarter" idx="17" hasCustomPrompt="1"/>
          </p:nvPr>
        </p:nvSpPr>
        <p:spPr>
          <a:xfrm>
            <a:off x="6298231" y="1295233"/>
            <a:ext cx="1186945" cy="1186945"/>
          </a:xfrm>
          <a:solidFill>
            <a:schemeClr val="bg1">
              <a:lumMod val="95000"/>
            </a:schemeClr>
          </a:solidFill>
        </p:spPr>
        <p:txBody>
          <a:bodyPr vert="horz" lIns="91440" tIns="0" rIns="0" bIns="0" rtlCol="0">
            <a:noAutofit/>
          </a:bodyPr>
          <a:lstStyle>
            <a:lvl1pPr marL="0" indent="0">
              <a:buNone/>
              <a:defRPr lang="en-US" sz="1800" b="0" dirty="0"/>
            </a:lvl1pPr>
          </a:lstStyle>
          <a:p>
            <a:pPr lvl="0"/>
            <a:r>
              <a:rPr lang="en-GB"/>
              <a:t>Add profile photo</a:t>
            </a:r>
            <a:endParaRPr lang="en-US"/>
          </a:p>
        </p:txBody>
      </p:sp>
      <p:sp>
        <p:nvSpPr>
          <p:cNvPr id="47" name="Picture Placeholder 13">
            <a:extLst>
              <a:ext uri="{FF2B5EF4-FFF2-40B4-BE49-F238E27FC236}">
                <a16:creationId xmlns:a16="http://schemas.microsoft.com/office/drawing/2014/main" id="{F8BABECB-6F2D-4068-AEE6-A603DAA72EFF}"/>
              </a:ext>
            </a:extLst>
          </p:cNvPr>
          <p:cNvSpPr>
            <a:spLocks noGrp="1"/>
          </p:cNvSpPr>
          <p:nvPr>
            <p:ph type="pic" sz="quarter" idx="18" hasCustomPrompt="1"/>
          </p:nvPr>
        </p:nvSpPr>
        <p:spPr>
          <a:xfrm>
            <a:off x="10243053" y="1295233"/>
            <a:ext cx="1186945" cy="1186945"/>
          </a:xfrm>
          <a:solidFill>
            <a:schemeClr val="bg1">
              <a:lumMod val="95000"/>
            </a:schemeClr>
          </a:solidFill>
        </p:spPr>
        <p:txBody>
          <a:bodyPr vert="horz" lIns="91440" tIns="0" rIns="0" bIns="0" rtlCol="0">
            <a:noAutofit/>
          </a:bodyPr>
          <a:lstStyle>
            <a:lvl1pPr marL="0" indent="0">
              <a:buNone/>
              <a:defRPr lang="en-US" sz="1800" b="0" dirty="0"/>
            </a:lvl1pPr>
          </a:lstStyle>
          <a:p>
            <a:pPr lvl="0"/>
            <a:r>
              <a:rPr lang="en-GB"/>
              <a:t>Add profile photo</a:t>
            </a:r>
            <a:endParaRPr lang="en-US"/>
          </a:p>
        </p:txBody>
      </p:sp>
      <p:sp>
        <p:nvSpPr>
          <p:cNvPr id="48" name="Picture Placeholder 13">
            <a:extLst>
              <a:ext uri="{FF2B5EF4-FFF2-40B4-BE49-F238E27FC236}">
                <a16:creationId xmlns:a16="http://schemas.microsoft.com/office/drawing/2014/main" id="{914A31DD-59CB-48C9-9C28-954E6B85C623}"/>
              </a:ext>
            </a:extLst>
          </p:cNvPr>
          <p:cNvSpPr>
            <a:spLocks noGrp="1"/>
          </p:cNvSpPr>
          <p:nvPr>
            <p:ph type="pic" sz="quarter" idx="24" hasCustomPrompt="1"/>
          </p:nvPr>
        </p:nvSpPr>
        <p:spPr>
          <a:xfrm>
            <a:off x="8270642" y="1295233"/>
            <a:ext cx="1186945" cy="1186945"/>
          </a:xfrm>
          <a:solidFill>
            <a:schemeClr val="bg1">
              <a:lumMod val="95000"/>
            </a:schemeClr>
          </a:solidFill>
        </p:spPr>
        <p:txBody>
          <a:bodyPr vert="horz" lIns="91440" tIns="0" rIns="0" bIns="0" rtlCol="0">
            <a:noAutofit/>
          </a:bodyPr>
          <a:lstStyle>
            <a:lvl1pPr marL="0" indent="0">
              <a:buNone/>
              <a:defRPr lang="en-US" sz="1800" b="0" dirty="0"/>
            </a:lvl1pPr>
          </a:lstStyle>
          <a:p>
            <a:pPr lvl="0"/>
            <a:r>
              <a:rPr lang="en-GB"/>
              <a:t>Add profile photo</a:t>
            </a:r>
            <a:endParaRPr lang="en-US"/>
          </a:p>
        </p:txBody>
      </p:sp>
      <p:sp>
        <p:nvSpPr>
          <p:cNvPr id="57" name="Text Placeholder 21">
            <a:extLst>
              <a:ext uri="{FF2B5EF4-FFF2-40B4-BE49-F238E27FC236}">
                <a16:creationId xmlns:a16="http://schemas.microsoft.com/office/drawing/2014/main" id="{224BCF40-5B7A-4471-B077-3EEE956ADC3D}"/>
              </a:ext>
            </a:extLst>
          </p:cNvPr>
          <p:cNvSpPr>
            <a:spLocks noGrp="1"/>
          </p:cNvSpPr>
          <p:nvPr>
            <p:ph type="body" sz="quarter" idx="25" hasCustomPrompt="1"/>
          </p:nvPr>
        </p:nvSpPr>
        <p:spPr>
          <a:xfrm>
            <a:off x="4325822" y="2786552"/>
            <a:ext cx="1567945" cy="978418"/>
          </a:xfrm>
        </p:spPr>
        <p:txBody>
          <a:bodyPr/>
          <a:lstStyle>
            <a:lvl1pPr marL="0" indent="0">
              <a:lnSpc>
                <a:spcPct val="80000"/>
              </a:lnSpc>
              <a:spcAft>
                <a:spcPts val="200"/>
              </a:spcAft>
              <a:buFont typeface="Graphik" panose="020B0604020202020204" pitchFamily="34" charset="0"/>
              <a:buNone/>
              <a:defRPr sz="1800" b="0" i="0">
                <a:latin typeface="GT Sectra Fine Rg" panose="00000500000000000000" pitchFamily="50" charset="0"/>
              </a:defRPr>
            </a:lvl1pPr>
            <a:lvl2pPr marL="0" indent="0">
              <a:spcAft>
                <a:spcPts val="200"/>
              </a:spcAft>
              <a:buNone/>
              <a:defRPr lang="en-US" sz="1400" kern="1200" dirty="0">
                <a:solidFill>
                  <a:schemeClr val="tx1"/>
                </a:solidFill>
                <a:latin typeface="+mn-lt"/>
                <a:ea typeface="+mn-ea"/>
                <a:cs typeface="+mn-cs"/>
              </a:defRPr>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 18pt</a:t>
            </a:r>
          </a:p>
          <a:p>
            <a:pPr marL="0" lvl="1" indent="0" algn="l" defTabSz="914400" rtl="0" eaLnBrk="1" latinLnBrk="0" hangingPunct="1">
              <a:lnSpc>
                <a:spcPct val="100000"/>
              </a:lnSpc>
              <a:spcBef>
                <a:spcPts val="0"/>
              </a:spcBef>
              <a:spcAft>
                <a:spcPts val="300"/>
              </a:spcAft>
              <a:buFont typeface="Graphik" panose="020B0503030202060203" pitchFamily="34" charset="0"/>
              <a:buNone/>
            </a:pPr>
            <a:r>
              <a:rPr lang="en-US"/>
              <a:t>Role 14pt</a:t>
            </a:r>
          </a:p>
        </p:txBody>
      </p:sp>
      <p:sp>
        <p:nvSpPr>
          <p:cNvPr id="58" name="Text Placeholder 21">
            <a:extLst>
              <a:ext uri="{FF2B5EF4-FFF2-40B4-BE49-F238E27FC236}">
                <a16:creationId xmlns:a16="http://schemas.microsoft.com/office/drawing/2014/main" id="{68E899C2-D12C-4214-88A5-B7A6E1BCDCEC}"/>
              </a:ext>
            </a:extLst>
          </p:cNvPr>
          <p:cNvSpPr>
            <a:spLocks noGrp="1"/>
          </p:cNvSpPr>
          <p:nvPr>
            <p:ph type="body" sz="quarter" idx="26" hasCustomPrompt="1"/>
          </p:nvPr>
        </p:nvSpPr>
        <p:spPr>
          <a:xfrm>
            <a:off x="6298233" y="2786552"/>
            <a:ext cx="1567945" cy="978418"/>
          </a:xfrm>
        </p:spPr>
        <p:txBody>
          <a:bodyPr/>
          <a:lstStyle>
            <a:lvl1pPr marL="0" indent="0">
              <a:lnSpc>
                <a:spcPct val="80000"/>
              </a:lnSpc>
              <a:spcAft>
                <a:spcPts val="200"/>
              </a:spcAft>
              <a:buFont typeface="Graphik" panose="020B0604020202020204" pitchFamily="34" charset="0"/>
              <a:buNone/>
              <a:defRPr sz="1800" b="0" i="0">
                <a:latin typeface="GT Sectra Fine Rg" panose="00000500000000000000" pitchFamily="50" charset="0"/>
              </a:defRPr>
            </a:lvl1pPr>
            <a:lvl2pPr marL="0" indent="0">
              <a:spcAft>
                <a:spcPts val="200"/>
              </a:spcAft>
              <a:buNone/>
              <a:defRPr lang="en-US" sz="1400" kern="1200" dirty="0">
                <a:solidFill>
                  <a:schemeClr val="tx1"/>
                </a:solidFill>
                <a:latin typeface="+mn-lt"/>
                <a:ea typeface="+mn-ea"/>
                <a:cs typeface="+mn-cs"/>
              </a:defRPr>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 18pt</a:t>
            </a:r>
          </a:p>
          <a:p>
            <a:pPr marL="0" lvl="1" indent="0" algn="l" defTabSz="914400" rtl="0" eaLnBrk="1" latinLnBrk="0" hangingPunct="1">
              <a:lnSpc>
                <a:spcPct val="100000"/>
              </a:lnSpc>
              <a:spcBef>
                <a:spcPts val="0"/>
              </a:spcBef>
              <a:spcAft>
                <a:spcPts val="300"/>
              </a:spcAft>
              <a:buFont typeface="Graphik" panose="020B0503030202060203" pitchFamily="34" charset="0"/>
              <a:buNone/>
            </a:pPr>
            <a:r>
              <a:rPr lang="en-US"/>
              <a:t>Role 14pt</a:t>
            </a:r>
          </a:p>
        </p:txBody>
      </p:sp>
      <p:sp>
        <p:nvSpPr>
          <p:cNvPr id="59" name="Text Placeholder 21">
            <a:extLst>
              <a:ext uri="{FF2B5EF4-FFF2-40B4-BE49-F238E27FC236}">
                <a16:creationId xmlns:a16="http://schemas.microsoft.com/office/drawing/2014/main" id="{66A0D763-27FE-421C-A5D9-19A08FC2D8D1}"/>
              </a:ext>
            </a:extLst>
          </p:cNvPr>
          <p:cNvSpPr>
            <a:spLocks noGrp="1"/>
          </p:cNvSpPr>
          <p:nvPr>
            <p:ph type="body" sz="quarter" idx="27" hasCustomPrompt="1"/>
          </p:nvPr>
        </p:nvSpPr>
        <p:spPr>
          <a:xfrm>
            <a:off x="8270644" y="2786552"/>
            <a:ext cx="1567945" cy="978418"/>
          </a:xfrm>
        </p:spPr>
        <p:txBody>
          <a:bodyPr/>
          <a:lstStyle>
            <a:lvl1pPr marL="0" indent="0">
              <a:lnSpc>
                <a:spcPct val="80000"/>
              </a:lnSpc>
              <a:spcAft>
                <a:spcPts val="200"/>
              </a:spcAft>
              <a:buFont typeface="Graphik" panose="020B0604020202020204" pitchFamily="34" charset="0"/>
              <a:buNone/>
              <a:defRPr sz="1800" b="0" i="0">
                <a:latin typeface="GT Sectra Fine Rg" panose="00000500000000000000" pitchFamily="50" charset="0"/>
              </a:defRPr>
            </a:lvl1pPr>
            <a:lvl2pPr marL="0" indent="0">
              <a:spcAft>
                <a:spcPts val="200"/>
              </a:spcAft>
              <a:buNone/>
              <a:defRPr lang="en-US" sz="1400" kern="1200" dirty="0">
                <a:solidFill>
                  <a:schemeClr val="tx1"/>
                </a:solidFill>
                <a:latin typeface="+mn-lt"/>
                <a:ea typeface="+mn-ea"/>
                <a:cs typeface="+mn-cs"/>
              </a:defRPr>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 18pt</a:t>
            </a:r>
          </a:p>
          <a:p>
            <a:pPr marL="0" lvl="1" indent="0" algn="l" defTabSz="914400" rtl="0" eaLnBrk="1" latinLnBrk="0" hangingPunct="1">
              <a:lnSpc>
                <a:spcPct val="100000"/>
              </a:lnSpc>
              <a:spcBef>
                <a:spcPts val="0"/>
              </a:spcBef>
              <a:spcAft>
                <a:spcPts val="300"/>
              </a:spcAft>
              <a:buFont typeface="Graphik" panose="020B0503030202060203" pitchFamily="34" charset="0"/>
              <a:buNone/>
            </a:pPr>
            <a:r>
              <a:rPr lang="en-US"/>
              <a:t>Role 14pt</a:t>
            </a:r>
          </a:p>
        </p:txBody>
      </p:sp>
      <p:sp>
        <p:nvSpPr>
          <p:cNvPr id="78" name="Text Placeholder 21">
            <a:extLst>
              <a:ext uri="{FF2B5EF4-FFF2-40B4-BE49-F238E27FC236}">
                <a16:creationId xmlns:a16="http://schemas.microsoft.com/office/drawing/2014/main" id="{43E52046-A5DE-47E3-A9A3-ADD4F6DB823B}"/>
              </a:ext>
            </a:extLst>
          </p:cNvPr>
          <p:cNvSpPr>
            <a:spLocks noGrp="1"/>
          </p:cNvSpPr>
          <p:nvPr>
            <p:ph type="body" sz="quarter" idx="28" hasCustomPrompt="1"/>
          </p:nvPr>
        </p:nvSpPr>
        <p:spPr>
          <a:xfrm>
            <a:off x="10243055" y="2786552"/>
            <a:ext cx="1567945" cy="978418"/>
          </a:xfrm>
        </p:spPr>
        <p:txBody>
          <a:bodyPr/>
          <a:lstStyle>
            <a:lvl1pPr marL="0" indent="0">
              <a:lnSpc>
                <a:spcPct val="80000"/>
              </a:lnSpc>
              <a:spcAft>
                <a:spcPts val="200"/>
              </a:spcAft>
              <a:buFont typeface="Graphik" panose="020B0604020202020204" pitchFamily="34" charset="0"/>
              <a:buNone/>
              <a:defRPr sz="1800" b="0" i="0">
                <a:latin typeface="GT Sectra Fine Rg" panose="00000500000000000000" pitchFamily="50" charset="0"/>
              </a:defRPr>
            </a:lvl1pPr>
            <a:lvl2pPr marL="0" indent="0">
              <a:spcAft>
                <a:spcPts val="200"/>
              </a:spcAft>
              <a:buNone/>
              <a:defRPr lang="en-US" sz="1400" kern="1200" dirty="0">
                <a:solidFill>
                  <a:schemeClr val="tx1"/>
                </a:solidFill>
                <a:latin typeface="+mn-lt"/>
                <a:ea typeface="+mn-ea"/>
                <a:cs typeface="+mn-cs"/>
              </a:defRPr>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 18pt</a:t>
            </a:r>
          </a:p>
          <a:p>
            <a:pPr marL="0" lvl="1" indent="0" algn="l" defTabSz="914400" rtl="0" eaLnBrk="1" latinLnBrk="0" hangingPunct="1">
              <a:lnSpc>
                <a:spcPct val="100000"/>
              </a:lnSpc>
              <a:spcBef>
                <a:spcPts val="0"/>
              </a:spcBef>
              <a:spcAft>
                <a:spcPts val="300"/>
              </a:spcAft>
              <a:buFont typeface="Graphik" panose="020B0503030202060203" pitchFamily="34" charset="0"/>
              <a:buNone/>
            </a:pPr>
            <a:r>
              <a:rPr lang="en-US"/>
              <a:t>Role 14pt</a:t>
            </a:r>
          </a:p>
        </p:txBody>
      </p:sp>
      <p:sp>
        <p:nvSpPr>
          <p:cNvPr id="32" name="Picture Placeholder 13">
            <a:extLst>
              <a:ext uri="{FF2B5EF4-FFF2-40B4-BE49-F238E27FC236}">
                <a16:creationId xmlns:a16="http://schemas.microsoft.com/office/drawing/2014/main" id="{BA696AEF-3D6B-2E4A-853E-8A8760E58D09}"/>
              </a:ext>
            </a:extLst>
          </p:cNvPr>
          <p:cNvSpPr>
            <a:spLocks noGrp="1"/>
          </p:cNvSpPr>
          <p:nvPr>
            <p:ph type="pic" sz="quarter" idx="43" hasCustomPrompt="1"/>
          </p:nvPr>
        </p:nvSpPr>
        <p:spPr>
          <a:xfrm>
            <a:off x="4325822" y="3842161"/>
            <a:ext cx="1186945" cy="1186945"/>
          </a:xfrm>
          <a:solidFill>
            <a:schemeClr val="bg1">
              <a:lumMod val="95000"/>
            </a:schemeClr>
          </a:solidFill>
        </p:spPr>
        <p:txBody>
          <a:bodyPr vert="horz" lIns="91440" tIns="0" rIns="0" bIns="0" rtlCol="0">
            <a:noAutofit/>
          </a:bodyPr>
          <a:lstStyle>
            <a:lvl1pPr marL="0" indent="0">
              <a:buNone/>
              <a:defRPr lang="en-US" sz="1800" b="0" dirty="0"/>
            </a:lvl1pPr>
          </a:lstStyle>
          <a:p>
            <a:pPr lvl="0"/>
            <a:r>
              <a:rPr lang="en-GB"/>
              <a:t>Add profile photo</a:t>
            </a:r>
            <a:endParaRPr lang="en-US"/>
          </a:p>
        </p:txBody>
      </p:sp>
      <p:sp>
        <p:nvSpPr>
          <p:cNvPr id="33" name="Picture Placeholder 13">
            <a:extLst>
              <a:ext uri="{FF2B5EF4-FFF2-40B4-BE49-F238E27FC236}">
                <a16:creationId xmlns:a16="http://schemas.microsoft.com/office/drawing/2014/main" id="{05B98E7F-7333-A04B-94D4-281325401EF4}"/>
              </a:ext>
            </a:extLst>
          </p:cNvPr>
          <p:cNvSpPr>
            <a:spLocks noGrp="1"/>
          </p:cNvSpPr>
          <p:nvPr>
            <p:ph type="pic" sz="quarter" idx="44" hasCustomPrompt="1"/>
          </p:nvPr>
        </p:nvSpPr>
        <p:spPr>
          <a:xfrm>
            <a:off x="6298233" y="3842161"/>
            <a:ext cx="1186945" cy="1186945"/>
          </a:xfrm>
          <a:solidFill>
            <a:schemeClr val="bg1">
              <a:lumMod val="95000"/>
            </a:schemeClr>
          </a:solidFill>
        </p:spPr>
        <p:txBody>
          <a:bodyPr vert="horz" lIns="91440" tIns="0" rIns="0" bIns="0" rtlCol="0">
            <a:noAutofit/>
          </a:bodyPr>
          <a:lstStyle>
            <a:lvl1pPr marL="0" indent="0">
              <a:buNone/>
              <a:defRPr lang="en-US" sz="1800" b="0" dirty="0"/>
            </a:lvl1pPr>
          </a:lstStyle>
          <a:p>
            <a:pPr lvl="0"/>
            <a:r>
              <a:rPr lang="en-GB"/>
              <a:t>Add profile photo</a:t>
            </a:r>
            <a:endParaRPr lang="en-US"/>
          </a:p>
        </p:txBody>
      </p:sp>
      <p:sp>
        <p:nvSpPr>
          <p:cNvPr id="34" name="Picture Placeholder 13">
            <a:extLst>
              <a:ext uri="{FF2B5EF4-FFF2-40B4-BE49-F238E27FC236}">
                <a16:creationId xmlns:a16="http://schemas.microsoft.com/office/drawing/2014/main" id="{B99C455B-37CC-4E44-8046-56AF81C16361}"/>
              </a:ext>
            </a:extLst>
          </p:cNvPr>
          <p:cNvSpPr>
            <a:spLocks noGrp="1"/>
          </p:cNvSpPr>
          <p:nvPr>
            <p:ph type="pic" sz="quarter" idx="45" hasCustomPrompt="1"/>
          </p:nvPr>
        </p:nvSpPr>
        <p:spPr>
          <a:xfrm>
            <a:off x="10243053" y="3842161"/>
            <a:ext cx="1186945" cy="1186945"/>
          </a:xfrm>
          <a:solidFill>
            <a:schemeClr val="bg1">
              <a:lumMod val="95000"/>
            </a:schemeClr>
          </a:solidFill>
        </p:spPr>
        <p:txBody>
          <a:bodyPr vert="horz" lIns="91440" tIns="0" rIns="0" bIns="0" rtlCol="0">
            <a:noAutofit/>
          </a:bodyPr>
          <a:lstStyle>
            <a:lvl1pPr marL="0" indent="0">
              <a:buNone/>
              <a:defRPr lang="en-US" sz="1800" b="0" dirty="0"/>
            </a:lvl1pPr>
          </a:lstStyle>
          <a:p>
            <a:pPr lvl="0"/>
            <a:r>
              <a:rPr lang="en-GB"/>
              <a:t>Add profile photo</a:t>
            </a:r>
            <a:endParaRPr lang="en-US"/>
          </a:p>
        </p:txBody>
      </p:sp>
      <p:sp>
        <p:nvSpPr>
          <p:cNvPr id="35" name="Picture Placeholder 13">
            <a:extLst>
              <a:ext uri="{FF2B5EF4-FFF2-40B4-BE49-F238E27FC236}">
                <a16:creationId xmlns:a16="http://schemas.microsoft.com/office/drawing/2014/main" id="{AAA6B0A5-6A50-1640-8F39-F8AC766655FE}"/>
              </a:ext>
            </a:extLst>
          </p:cNvPr>
          <p:cNvSpPr>
            <a:spLocks noGrp="1"/>
          </p:cNvSpPr>
          <p:nvPr>
            <p:ph type="pic" sz="quarter" idx="46" hasCustomPrompt="1"/>
          </p:nvPr>
        </p:nvSpPr>
        <p:spPr>
          <a:xfrm>
            <a:off x="8270644" y="3842161"/>
            <a:ext cx="1186945" cy="1186945"/>
          </a:xfrm>
          <a:solidFill>
            <a:schemeClr val="bg1">
              <a:lumMod val="95000"/>
            </a:schemeClr>
          </a:solidFill>
        </p:spPr>
        <p:txBody>
          <a:bodyPr vert="horz" lIns="91440" tIns="0" rIns="0" bIns="0" rtlCol="0">
            <a:noAutofit/>
          </a:bodyPr>
          <a:lstStyle>
            <a:lvl1pPr marL="0" indent="0">
              <a:buNone/>
              <a:defRPr lang="en-US" sz="1800" b="0" dirty="0"/>
            </a:lvl1pPr>
          </a:lstStyle>
          <a:p>
            <a:pPr lvl="0"/>
            <a:r>
              <a:rPr lang="en-GB"/>
              <a:t>Add profile photo</a:t>
            </a:r>
            <a:endParaRPr lang="en-US"/>
          </a:p>
        </p:txBody>
      </p:sp>
      <p:sp>
        <p:nvSpPr>
          <p:cNvPr id="40" name="Text Placeholder 21">
            <a:extLst>
              <a:ext uri="{FF2B5EF4-FFF2-40B4-BE49-F238E27FC236}">
                <a16:creationId xmlns:a16="http://schemas.microsoft.com/office/drawing/2014/main" id="{CDFBCAAC-9CA0-5A4E-8684-A49AAB0BA650}"/>
              </a:ext>
            </a:extLst>
          </p:cNvPr>
          <p:cNvSpPr>
            <a:spLocks noGrp="1"/>
          </p:cNvSpPr>
          <p:nvPr>
            <p:ph type="body" sz="quarter" idx="47" hasCustomPrompt="1"/>
          </p:nvPr>
        </p:nvSpPr>
        <p:spPr>
          <a:xfrm>
            <a:off x="4325822" y="5333480"/>
            <a:ext cx="1567945" cy="978418"/>
          </a:xfrm>
        </p:spPr>
        <p:txBody>
          <a:bodyPr/>
          <a:lstStyle>
            <a:lvl1pPr marL="0" indent="0">
              <a:lnSpc>
                <a:spcPct val="80000"/>
              </a:lnSpc>
              <a:spcAft>
                <a:spcPts val="200"/>
              </a:spcAft>
              <a:buFont typeface="Graphik" panose="020B0604020202020204" pitchFamily="34" charset="0"/>
              <a:buNone/>
              <a:defRPr sz="1800" b="0" i="0">
                <a:latin typeface="GT Sectra Fine Rg" panose="00000500000000000000" pitchFamily="50" charset="0"/>
              </a:defRPr>
            </a:lvl1pPr>
            <a:lvl2pPr marL="0" indent="0">
              <a:spcAft>
                <a:spcPts val="200"/>
              </a:spcAft>
              <a:buNone/>
              <a:defRPr lang="en-US" sz="1400" kern="1200" dirty="0">
                <a:solidFill>
                  <a:schemeClr val="tx1"/>
                </a:solidFill>
                <a:latin typeface="+mn-lt"/>
                <a:ea typeface="+mn-ea"/>
                <a:cs typeface="+mn-cs"/>
              </a:defRPr>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 18pt</a:t>
            </a:r>
          </a:p>
          <a:p>
            <a:pPr marL="0" lvl="1" indent="0" algn="l" defTabSz="914400" rtl="0" eaLnBrk="1" latinLnBrk="0" hangingPunct="1">
              <a:lnSpc>
                <a:spcPct val="100000"/>
              </a:lnSpc>
              <a:spcBef>
                <a:spcPts val="0"/>
              </a:spcBef>
              <a:spcAft>
                <a:spcPts val="300"/>
              </a:spcAft>
              <a:buFont typeface="Graphik" panose="020B0503030202060203" pitchFamily="34" charset="0"/>
              <a:buNone/>
            </a:pPr>
            <a:r>
              <a:rPr lang="en-US"/>
              <a:t>Role 14pt</a:t>
            </a:r>
          </a:p>
        </p:txBody>
      </p:sp>
      <p:sp>
        <p:nvSpPr>
          <p:cNvPr id="41" name="Text Placeholder 21">
            <a:extLst>
              <a:ext uri="{FF2B5EF4-FFF2-40B4-BE49-F238E27FC236}">
                <a16:creationId xmlns:a16="http://schemas.microsoft.com/office/drawing/2014/main" id="{0C025F6B-BD75-0A4C-87E1-147D69F7C5B9}"/>
              </a:ext>
            </a:extLst>
          </p:cNvPr>
          <p:cNvSpPr>
            <a:spLocks noGrp="1"/>
          </p:cNvSpPr>
          <p:nvPr>
            <p:ph type="body" sz="quarter" idx="48" hasCustomPrompt="1"/>
          </p:nvPr>
        </p:nvSpPr>
        <p:spPr>
          <a:xfrm>
            <a:off x="6298233" y="5333480"/>
            <a:ext cx="1567945" cy="978418"/>
          </a:xfrm>
        </p:spPr>
        <p:txBody>
          <a:bodyPr/>
          <a:lstStyle>
            <a:lvl1pPr marL="0" indent="0">
              <a:lnSpc>
                <a:spcPct val="80000"/>
              </a:lnSpc>
              <a:spcAft>
                <a:spcPts val="200"/>
              </a:spcAft>
              <a:buFont typeface="Graphik" panose="020B0604020202020204" pitchFamily="34" charset="0"/>
              <a:buNone/>
              <a:defRPr sz="1800" b="0" i="0">
                <a:latin typeface="GT Sectra Fine Rg" panose="00000500000000000000" pitchFamily="50" charset="0"/>
              </a:defRPr>
            </a:lvl1pPr>
            <a:lvl2pPr marL="0" indent="0">
              <a:spcAft>
                <a:spcPts val="200"/>
              </a:spcAft>
              <a:buNone/>
              <a:defRPr lang="en-US" sz="1400" kern="1200" dirty="0">
                <a:solidFill>
                  <a:schemeClr val="tx1"/>
                </a:solidFill>
                <a:latin typeface="+mn-lt"/>
                <a:ea typeface="+mn-ea"/>
                <a:cs typeface="+mn-cs"/>
              </a:defRPr>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 18pt</a:t>
            </a:r>
          </a:p>
          <a:p>
            <a:pPr marL="0" lvl="1" indent="0" algn="l" defTabSz="914400" rtl="0" eaLnBrk="1" latinLnBrk="0" hangingPunct="1">
              <a:lnSpc>
                <a:spcPct val="100000"/>
              </a:lnSpc>
              <a:spcBef>
                <a:spcPts val="0"/>
              </a:spcBef>
              <a:spcAft>
                <a:spcPts val="300"/>
              </a:spcAft>
              <a:buFont typeface="Graphik" panose="020B0503030202060203" pitchFamily="34" charset="0"/>
              <a:buNone/>
            </a:pPr>
            <a:r>
              <a:rPr lang="en-US"/>
              <a:t>Role 14pt</a:t>
            </a:r>
          </a:p>
        </p:txBody>
      </p:sp>
      <p:sp>
        <p:nvSpPr>
          <p:cNvPr id="42" name="Text Placeholder 21">
            <a:extLst>
              <a:ext uri="{FF2B5EF4-FFF2-40B4-BE49-F238E27FC236}">
                <a16:creationId xmlns:a16="http://schemas.microsoft.com/office/drawing/2014/main" id="{A9CB5A73-2496-3841-A61A-1965B0A6AD13}"/>
              </a:ext>
            </a:extLst>
          </p:cNvPr>
          <p:cNvSpPr>
            <a:spLocks noGrp="1"/>
          </p:cNvSpPr>
          <p:nvPr>
            <p:ph type="body" sz="quarter" idx="49" hasCustomPrompt="1"/>
          </p:nvPr>
        </p:nvSpPr>
        <p:spPr>
          <a:xfrm>
            <a:off x="8270644" y="5333480"/>
            <a:ext cx="1567945" cy="978418"/>
          </a:xfrm>
        </p:spPr>
        <p:txBody>
          <a:bodyPr/>
          <a:lstStyle>
            <a:lvl1pPr marL="0" indent="0">
              <a:lnSpc>
                <a:spcPct val="80000"/>
              </a:lnSpc>
              <a:spcAft>
                <a:spcPts val="200"/>
              </a:spcAft>
              <a:buFont typeface="Graphik" panose="020B0604020202020204" pitchFamily="34" charset="0"/>
              <a:buNone/>
              <a:defRPr sz="1800" b="0" i="0">
                <a:latin typeface="GT Sectra Fine Rg" panose="00000500000000000000" pitchFamily="50" charset="0"/>
              </a:defRPr>
            </a:lvl1pPr>
            <a:lvl2pPr marL="0" indent="0">
              <a:spcAft>
                <a:spcPts val="200"/>
              </a:spcAft>
              <a:buNone/>
              <a:defRPr lang="en-US" sz="1400" kern="1200" dirty="0">
                <a:solidFill>
                  <a:schemeClr val="tx1"/>
                </a:solidFill>
                <a:latin typeface="+mn-lt"/>
                <a:ea typeface="+mn-ea"/>
                <a:cs typeface="+mn-cs"/>
              </a:defRPr>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 18pt</a:t>
            </a:r>
          </a:p>
          <a:p>
            <a:pPr marL="0" lvl="1" indent="0" algn="l" defTabSz="914400" rtl="0" eaLnBrk="1" latinLnBrk="0" hangingPunct="1">
              <a:lnSpc>
                <a:spcPct val="100000"/>
              </a:lnSpc>
              <a:spcBef>
                <a:spcPts val="0"/>
              </a:spcBef>
              <a:spcAft>
                <a:spcPts val="300"/>
              </a:spcAft>
              <a:buFont typeface="Graphik" panose="020B0503030202060203" pitchFamily="34" charset="0"/>
              <a:buNone/>
            </a:pPr>
            <a:r>
              <a:rPr lang="en-US"/>
              <a:t>Role 14pt</a:t>
            </a:r>
          </a:p>
        </p:txBody>
      </p:sp>
      <p:sp>
        <p:nvSpPr>
          <p:cNvPr id="43" name="Text Placeholder 21">
            <a:extLst>
              <a:ext uri="{FF2B5EF4-FFF2-40B4-BE49-F238E27FC236}">
                <a16:creationId xmlns:a16="http://schemas.microsoft.com/office/drawing/2014/main" id="{886F547A-67CA-C749-B9EA-AA1142C31543}"/>
              </a:ext>
            </a:extLst>
          </p:cNvPr>
          <p:cNvSpPr>
            <a:spLocks noGrp="1"/>
          </p:cNvSpPr>
          <p:nvPr>
            <p:ph type="body" sz="quarter" idx="50" hasCustomPrompt="1"/>
          </p:nvPr>
        </p:nvSpPr>
        <p:spPr>
          <a:xfrm>
            <a:off x="10243055" y="5333480"/>
            <a:ext cx="1567945" cy="978418"/>
          </a:xfrm>
        </p:spPr>
        <p:txBody>
          <a:bodyPr/>
          <a:lstStyle>
            <a:lvl1pPr marL="0" indent="0">
              <a:lnSpc>
                <a:spcPct val="80000"/>
              </a:lnSpc>
              <a:spcAft>
                <a:spcPts val="200"/>
              </a:spcAft>
              <a:buFont typeface="Graphik" panose="020B0604020202020204" pitchFamily="34" charset="0"/>
              <a:buNone/>
              <a:defRPr sz="1800" b="0" i="0">
                <a:latin typeface="GT Sectra Fine Rg" panose="00000500000000000000" pitchFamily="50" charset="0"/>
              </a:defRPr>
            </a:lvl1pPr>
            <a:lvl2pPr marL="0" indent="0">
              <a:spcAft>
                <a:spcPts val="200"/>
              </a:spcAft>
              <a:buNone/>
              <a:defRPr lang="en-US" sz="1400" kern="1200" dirty="0">
                <a:solidFill>
                  <a:schemeClr val="tx1"/>
                </a:solidFill>
                <a:latin typeface="+mn-lt"/>
                <a:ea typeface="+mn-ea"/>
                <a:cs typeface="+mn-cs"/>
              </a:defRPr>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 18pt</a:t>
            </a:r>
          </a:p>
          <a:p>
            <a:pPr marL="0" lvl="1" indent="0" algn="l" defTabSz="914400" rtl="0" eaLnBrk="1" latinLnBrk="0" hangingPunct="1">
              <a:lnSpc>
                <a:spcPct val="100000"/>
              </a:lnSpc>
              <a:spcBef>
                <a:spcPts val="0"/>
              </a:spcBef>
              <a:spcAft>
                <a:spcPts val="300"/>
              </a:spcAft>
              <a:buFont typeface="Graphik" panose="020B0503030202060203" pitchFamily="34" charset="0"/>
              <a:buNone/>
            </a:pPr>
            <a:r>
              <a:rPr lang="en-US"/>
              <a:t>Role 14pt</a:t>
            </a:r>
          </a:p>
        </p:txBody>
      </p:sp>
      <p:sp>
        <p:nvSpPr>
          <p:cNvPr id="50" name="Footer Placeholder 3">
            <a:extLst>
              <a:ext uri="{FF2B5EF4-FFF2-40B4-BE49-F238E27FC236}">
                <a16:creationId xmlns:a16="http://schemas.microsoft.com/office/drawing/2014/main" id="{A671D4FB-2F86-4AF3-89D0-D61D543789F5}"/>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3" name="Slide Number Placeholder 2">
            <a:extLst>
              <a:ext uri="{FF2B5EF4-FFF2-40B4-BE49-F238E27FC236}">
                <a16:creationId xmlns:a16="http://schemas.microsoft.com/office/drawing/2014/main" id="{7B1014D8-C563-4003-8EBC-A9F6EE68BA63}"/>
              </a:ext>
            </a:extLst>
          </p:cNvPr>
          <p:cNvSpPr>
            <a:spLocks noGrp="1"/>
          </p:cNvSpPr>
          <p:nvPr>
            <p:ph type="sldNum" sz="quarter" idx="51"/>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
        <p:nvSpPr>
          <p:cNvPr id="31" name="Picture Placeholder 4">
            <a:extLst>
              <a:ext uri="{FF2B5EF4-FFF2-40B4-BE49-F238E27FC236}">
                <a16:creationId xmlns:a16="http://schemas.microsoft.com/office/drawing/2014/main" id="{1559D4A6-A7D1-4EAE-87E5-EB8A4B73E546}"/>
              </a:ext>
            </a:extLst>
          </p:cNvPr>
          <p:cNvSpPr>
            <a:spLocks noGrp="1"/>
          </p:cNvSpPr>
          <p:nvPr>
            <p:ph type="pic" sz="quarter" idx="52" hasCustomPrompt="1"/>
          </p:nvPr>
        </p:nvSpPr>
        <p:spPr>
          <a:xfrm>
            <a:off x="4325822" y="2616843"/>
            <a:ext cx="356616" cy="27432"/>
          </a:xfrm>
          <a:solidFill>
            <a:schemeClr val="accent1"/>
          </a:solidFill>
        </p:spPr>
        <p:txBody>
          <a:bodyPr/>
          <a:lstStyle>
            <a:lvl1pPr>
              <a:buNone/>
              <a:defRPr sz="300"/>
            </a:lvl1pPr>
          </a:lstStyle>
          <a:p>
            <a:r>
              <a:rPr lang="en-GB"/>
              <a:t> </a:t>
            </a:r>
            <a:endParaRPr lang="en-US"/>
          </a:p>
        </p:txBody>
      </p:sp>
      <p:sp>
        <p:nvSpPr>
          <p:cNvPr id="44" name="Picture Placeholder 4">
            <a:extLst>
              <a:ext uri="{FF2B5EF4-FFF2-40B4-BE49-F238E27FC236}">
                <a16:creationId xmlns:a16="http://schemas.microsoft.com/office/drawing/2014/main" id="{564E037C-8888-4DE6-88C4-A629CBF5F3A9}"/>
              </a:ext>
            </a:extLst>
          </p:cNvPr>
          <p:cNvSpPr>
            <a:spLocks noGrp="1"/>
          </p:cNvSpPr>
          <p:nvPr>
            <p:ph type="pic" sz="quarter" idx="53" hasCustomPrompt="1"/>
          </p:nvPr>
        </p:nvSpPr>
        <p:spPr>
          <a:xfrm>
            <a:off x="6298233" y="2616843"/>
            <a:ext cx="356616" cy="27432"/>
          </a:xfrm>
          <a:solidFill>
            <a:schemeClr val="accent1"/>
          </a:solidFill>
        </p:spPr>
        <p:txBody>
          <a:bodyPr/>
          <a:lstStyle>
            <a:lvl1pPr>
              <a:buNone/>
              <a:defRPr sz="300"/>
            </a:lvl1pPr>
          </a:lstStyle>
          <a:p>
            <a:r>
              <a:rPr lang="en-GB"/>
              <a:t> </a:t>
            </a:r>
            <a:endParaRPr lang="en-US"/>
          </a:p>
        </p:txBody>
      </p:sp>
      <p:sp>
        <p:nvSpPr>
          <p:cNvPr id="51" name="Picture Placeholder 4">
            <a:extLst>
              <a:ext uri="{FF2B5EF4-FFF2-40B4-BE49-F238E27FC236}">
                <a16:creationId xmlns:a16="http://schemas.microsoft.com/office/drawing/2014/main" id="{1DD1D133-7281-4297-B58B-4683B9743A55}"/>
              </a:ext>
            </a:extLst>
          </p:cNvPr>
          <p:cNvSpPr>
            <a:spLocks noGrp="1"/>
          </p:cNvSpPr>
          <p:nvPr>
            <p:ph type="pic" sz="quarter" idx="54" hasCustomPrompt="1"/>
          </p:nvPr>
        </p:nvSpPr>
        <p:spPr>
          <a:xfrm>
            <a:off x="8270644" y="2616843"/>
            <a:ext cx="356616" cy="27432"/>
          </a:xfrm>
          <a:solidFill>
            <a:schemeClr val="accent1"/>
          </a:solidFill>
        </p:spPr>
        <p:txBody>
          <a:bodyPr/>
          <a:lstStyle>
            <a:lvl1pPr>
              <a:buNone/>
              <a:defRPr sz="300"/>
            </a:lvl1pPr>
          </a:lstStyle>
          <a:p>
            <a:r>
              <a:rPr lang="en-GB"/>
              <a:t> </a:t>
            </a:r>
            <a:endParaRPr lang="en-US"/>
          </a:p>
        </p:txBody>
      </p:sp>
      <p:sp>
        <p:nvSpPr>
          <p:cNvPr id="52" name="Picture Placeholder 4">
            <a:extLst>
              <a:ext uri="{FF2B5EF4-FFF2-40B4-BE49-F238E27FC236}">
                <a16:creationId xmlns:a16="http://schemas.microsoft.com/office/drawing/2014/main" id="{4D49677A-CABE-49CD-A2EE-9EC21E15DF23}"/>
              </a:ext>
            </a:extLst>
          </p:cNvPr>
          <p:cNvSpPr>
            <a:spLocks noGrp="1"/>
          </p:cNvSpPr>
          <p:nvPr>
            <p:ph type="pic" sz="quarter" idx="55" hasCustomPrompt="1"/>
          </p:nvPr>
        </p:nvSpPr>
        <p:spPr>
          <a:xfrm>
            <a:off x="10243055" y="2616843"/>
            <a:ext cx="356616" cy="27432"/>
          </a:xfrm>
          <a:solidFill>
            <a:schemeClr val="accent1"/>
          </a:solidFill>
        </p:spPr>
        <p:txBody>
          <a:bodyPr/>
          <a:lstStyle>
            <a:lvl1pPr>
              <a:buNone/>
              <a:defRPr sz="300"/>
            </a:lvl1pPr>
          </a:lstStyle>
          <a:p>
            <a:r>
              <a:rPr lang="en-GB"/>
              <a:t> </a:t>
            </a:r>
            <a:endParaRPr lang="en-US"/>
          </a:p>
        </p:txBody>
      </p:sp>
      <p:sp>
        <p:nvSpPr>
          <p:cNvPr id="53" name="Picture Placeholder 4">
            <a:extLst>
              <a:ext uri="{FF2B5EF4-FFF2-40B4-BE49-F238E27FC236}">
                <a16:creationId xmlns:a16="http://schemas.microsoft.com/office/drawing/2014/main" id="{E46B730A-2104-4381-A7F8-6A08201D7F97}"/>
              </a:ext>
            </a:extLst>
          </p:cNvPr>
          <p:cNvSpPr>
            <a:spLocks noGrp="1"/>
          </p:cNvSpPr>
          <p:nvPr>
            <p:ph type="pic" sz="quarter" idx="56" hasCustomPrompt="1"/>
          </p:nvPr>
        </p:nvSpPr>
        <p:spPr>
          <a:xfrm>
            <a:off x="4325822" y="5165507"/>
            <a:ext cx="356616" cy="27432"/>
          </a:xfrm>
          <a:solidFill>
            <a:schemeClr val="accent1"/>
          </a:solidFill>
        </p:spPr>
        <p:txBody>
          <a:bodyPr/>
          <a:lstStyle>
            <a:lvl1pPr>
              <a:buNone/>
              <a:defRPr sz="300"/>
            </a:lvl1pPr>
          </a:lstStyle>
          <a:p>
            <a:r>
              <a:rPr lang="en-GB"/>
              <a:t> </a:t>
            </a:r>
            <a:endParaRPr lang="en-US"/>
          </a:p>
        </p:txBody>
      </p:sp>
      <p:sp>
        <p:nvSpPr>
          <p:cNvPr id="60" name="Picture Placeholder 4">
            <a:extLst>
              <a:ext uri="{FF2B5EF4-FFF2-40B4-BE49-F238E27FC236}">
                <a16:creationId xmlns:a16="http://schemas.microsoft.com/office/drawing/2014/main" id="{15BD8921-64C2-47AC-9DE2-E4DFFCBF7C64}"/>
              </a:ext>
            </a:extLst>
          </p:cNvPr>
          <p:cNvSpPr>
            <a:spLocks noGrp="1"/>
          </p:cNvSpPr>
          <p:nvPr>
            <p:ph type="pic" sz="quarter" idx="57" hasCustomPrompt="1"/>
          </p:nvPr>
        </p:nvSpPr>
        <p:spPr>
          <a:xfrm>
            <a:off x="6298233" y="5165507"/>
            <a:ext cx="356616" cy="27432"/>
          </a:xfrm>
          <a:solidFill>
            <a:schemeClr val="accent1"/>
          </a:solidFill>
        </p:spPr>
        <p:txBody>
          <a:bodyPr/>
          <a:lstStyle>
            <a:lvl1pPr>
              <a:buNone/>
              <a:defRPr sz="300"/>
            </a:lvl1pPr>
          </a:lstStyle>
          <a:p>
            <a:r>
              <a:rPr lang="en-GB"/>
              <a:t> </a:t>
            </a:r>
            <a:endParaRPr lang="en-US"/>
          </a:p>
        </p:txBody>
      </p:sp>
      <p:sp>
        <p:nvSpPr>
          <p:cNvPr id="61" name="Picture Placeholder 4">
            <a:extLst>
              <a:ext uri="{FF2B5EF4-FFF2-40B4-BE49-F238E27FC236}">
                <a16:creationId xmlns:a16="http://schemas.microsoft.com/office/drawing/2014/main" id="{3EF9A07C-1758-4B3E-A1CD-67412E56BBFE}"/>
              </a:ext>
            </a:extLst>
          </p:cNvPr>
          <p:cNvSpPr>
            <a:spLocks noGrp="1"/>
          </p:cNvSpPr>
          <p:nvPr>
            <p:ph type="pic" sz="quarter" idx="58" hasCustomPrompt="1"/>
          </p:nvPr>
        </p:nvSpPr>
        <p:spPr>
          <a:xfrm>
            <a:off x="8270644" y="5165507"/>
            <a:ext cx="356616" cy="27432"/>
          </a:xfrm>
          <a:solidFill>
            <a:schemeClr val="accent1"/>
          </a:solidFill>
        </p:spPr>
        <p:txBody>
          <a:bodyPr/>
          <a:lstStyle>
            <a:lvl1pPr>
              <a:buNone/>
              <a:defRPr sz="300"/>
            </a:lvl1pPr>
          </a:lstStyle>
          <a:p>
            <a:r>
              <a:rPr lang="en-GB"/>
              <a:t> </a:t>
            </a:r>
            <a:endParaRPr lang="en-US"/>
          </a:p>
        </p:txBody>
      </p:sp>
      <p:sp>
        <p:nvSpPr>
          <p:cNvPr id="62" name="Picture Placeholder 4">
            <a:extLst>
              <a:ext uri="{FF2B5EF4-FFF2-40B4-BE49-F238E27FC236}">
                <a16:creationId xmlns:a16="http://schemas.microsoft.com/office/drawing/2014/main" id="{25D8A2F3-A845-4271-8B71-45408EF9F6C1}"/>
              </a:ext>
            </a:extLst>
          </p:cNvPr>
          <p:cNvSpPr>
            <a:spLocks noGrp="1"/>
          </p:cNvSpPr>
          <p:nvPr>
            <p:ph type="pic" sz="quarter" idx="59" hasCustomPrompt="1"/>
          </p:nvPr>
        </p:nvSpPr>
        <p:spPr>
          <a:xfrm>
            <a:off x="10243053" y="5165507"/>
            <a:ext cx="356616" cy="27432"/>
          </a:xfrm>
          <a:solidFill>
            <a:schemeClr val="accent1"/>
          </a:solidFill>
        </p:spPr>
        <p:txBody>
          <a:bodyPr/>
          <a:lstStyle>
            <a:lvl1pPr>
              <a:buNone/>
              <a:defRPr sz="300"/>
            </a:lvl1pPr>
          </a:lstStyle>
          <a:p>
            <a:r>
              <a:rPr lang="en-GB"/>
              <a:t> </a:t>
            </a:r>
            <a:endParaRPr lang="en-US"/>
          </a:p>
        </p:txBody>
      </p:sp>
    </p:spTree>
    <p:extLst>
      <p:ext uri="{BB962C8B-B14F-4D97-AF65-F5344CB8AC3E}">
        <p14:creationId xmlns:p14="http://schemas.microsoft.com/office/powerpoint/2010/main" val="1649000691"/>
      </p:ext>
    </p:extLst>
  </p:cSld>
  <p:clrMapOvr>
    <a:masterClrMapping/>
  </p:clrMapOvr>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Short Headline and Image 1">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7AA6D93-92FF-400D-8AF3-C5AC33611540}"/>
              </a:ext>
            </a:extLst>
          </p:cNvPr>
          <p:cNvSpPr>
            <a:spLocks noGrp="1"/>
          </p:cNvSpPr>
          <p:nvPr>
            <p:ph type="pic" idx="1" hasCustomPrompt="1"/>
          </p:nvPr>
        </p:nvSpPr>
        <p:spPr>
          <a:xfrm>
            <a:off x="6096000" y="1"/>
            <a:ext cx="6096000" cy="6857999"/>
          </a:xfrm>
          <a:solidFill>
            <a:schemeClr val="bg1">
              <a:lumMod val="95000"/>
            </a:schemeClr>
          </a:solidFill>
        </p:spPr>
        <p:txBody>
          <a:bodyPr tIns="548640" anchor="t"/>
          <a:lstStyle>
            <a:lvl1pPr marL="0" indent="0" algn="ctr" defTabSz="914400" rtl="0" eaLnBrk="1" latinLnBrk="0" hangingPunct="1">
              <a:lnSpc>
                <a:spcPct val="100000"/>
              </a:lnSpc>
              <a:spcBef>
                <a:spcPts val="0"/>
              </a:spcBef>
              <a:spcAft>
                <a:spcPts val="1200"/>
              </a:spcAft>
              <a:buFont typeface="Graphik" panose="020B0604020202020204" pitchFamily="34" charset="0"/>
              <a:buNone/>
              <a:defRPr lang="en-US" sz="1400" b="0" kern="1200" dirty="0">
                <a:solidFill>
                  <a:schemeClr val="tx1"/>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Drag picture to placeholder or click icon to add, then ‘Send to Back’</a:t>
            </a:r>
            <a:endParaRPr lang="en-US"/>
          </a:p>
        </p:txBody>
      </p:sp>
      <p:sp>
        <p:nvSpPr>
          <p:cNvPr id="5" name="Title 1">
            <a:extLst>
              <a:ext uri="{FF2B5EF4-FFF2-40B4-BE49-F238E27FC236}">
                <a16:creationId xmlns:a16="http://schemas.microsoft.com/office/drawing/2014/main" id="{1BB929FF-38D9-4792-A56F-C1810627FF9B}"/>
              </a:ext>
            </a:extLst>
          </p:cNvPr>
          <p:cNvSpPr>
            <a:spLocks noGrp="1"/>
          </p:cNvSpPr>
          <p:nvPr>
            <p:ph type="title" hasCustomPrompt="1"/>
          </p:nvPr>
        </p:nvSpPr>
        <p:spPr>
          <a:xfrm>
            <a:off x="381000" y="381000"/>
            <a:ext cx="5334000" cy="2667000"/>
          </a:xfrm>
        </p:spPr>
        <p:txBody>
          <a:bodyPr anchor="b"/>
          <a:lstStyle>
            <a:lvl1pPr>
              <a:defRPr sz="3600"/>
            </a:lvl1pPr>
          </a:lstStyle>
          <a:p>
            <a:r>
              <a:rPr lang="en-GB"/>
              <a:t>Place headline here (36pt, min 30pt)</a:t>
            </a:r>
            <a:endParaRPr lang="en-US"/>
          </a:p>
        </p:txBody>
      </p:sp>
      <p:pic>
        <p:nvPicPr>
          <p:cNvPr id="2" name="Picture 1">
            <a:extLst>
              <a:ext uri="{FF2B5EF4-FFF2-40B4-BE49-F238E27FC236}">
                <a16:creationId xmlns:a16="http://schemas.microsoft.com/office/drawing/2014/main" id="{296067A3-9F0D-44FB-B267-D94DE708562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381468" y="6483010"/>
            <a:ext cx="191087" cy="201340"/>
          </a:xfrm>
          <a:prstGeom prst="rect">
            <a:avLst/>
          </a:prstGeom>
        </p:spPr>
      </p:pic>
      <p:sp>
        <p:nvSpPr>
          <p:cNvPr id="11" name="Footer Placeholder 3">
            <a:extLst>
              <a:ext uri="{FF2B5EF4-FFF2-40B4-BE49-F238E27FC236}">
                <a16:creationId xmlns:a16="http://schemas.microsoft.com/office/drawing/2014/main" id="{AF384B1D-1AA1-4DD2-A317-08008594FFD8}"/>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8" name="Text Placeholder 14">
            <a:extLst>
              <a:ext uri="{FF2B5EF4-FFF2-40B4-BE49-F238E27FC236}">
                <a16:creationId xmlns:a16="http://schemas.microsoft.com/office/drawing/2014/main" id="{4796047A-AB81-403A-B649-52C6F7827ECF}"/>
              </a:ext>
            </a:extLst>
          </p:cNvPr>
          <p:cNvSpPr>
            <a:spLocks noGrp="1"/>
          </p:cNvSpPr>
          <p:nvPr>
            <p:ph type="body" sz="quarter" idx="15" hasCustomPrompt="1"/>
          </p:nvPr>
        </p:nvSpPr>
        <p:spPr>
          <a:xfrm>
            <a:off x="381000" y="3267634"/>
            <a:ext cx="5330952" cy="3044265"/>
          </a:xfrm>
        </p:spPr>
        <p:txBody>
          <a:bodyPr/>
          <a:lstStyle>
            <a:lvl1pPr marL="0" indent="0">
              <a:lnSpc>
                <a:spcPct val="90000"/>
              </a:lnSpc>
              <a:buNone/>
              <a:defRPr sz="2400">
                <a:solidFill>
                  <a:schemeClr val="accent1"/>
                </a:solidFill>
                <a:latin typeface="GT Sectra Fine Rg" panose="00000500000000000000" pitchFamily="50" charset="0"/>
              </a:defRPr>
            </a:lvl1pPr>
            <a:lvl2pPr marL="228600" indent="-228600">
              <a:buFont typeface="Graphik" panose="020B0604020202020204" pitchFamily="34" charset="0"/>
              <a:buChar char="•"/>
              <a:defRPr sz="1800"/>
            </a:lvl2pPr>
            <a:lvl3pPr marL="457200">
              <a:buFont typeface="Graphik" panose="020B0503030202060203" pitchFamily="34" charset="0"/>
              <a:buChar char="–"/>
              <a:defRPr sz="1800"/>
            </a:lvl3pPr>
            <a:lvl4pPr marL="685800">
              <a:buFont typeface="Graphik" panose="020B0604020202020204" pitchFamily="34" charset="0"/>
              <a:buChar char="•"/>
              <a:defRPr sz="1600"/>
            </a:lvl4pPr>
            <a:lvl5pPr marL="914400">
              <a:buFont typeface="Graphik" panose="020B0503030202060203" pitchFamily="34" charset="0"/>
              <a:buChar char="–"/>
              <a:defRPr sz="1600"/>
            </a:lvl5pPr>
          </a:lstStyle>
          <a:p>
            <a:pPr lvl="0"/>
            <a:r>
              <a:rPr lang="en-US"/>
              <a:t>Place sub-headline here in GT Sectra Fine </a:t>
            </a:r>
            <a:r>
              <a:rPr lang="en-US" err="1"/>
              <a:t>Rg</a:t>
            </a:r>
            <a:r>
              <a:rPr lang="en-US"/>
              <a:t>, indent for other levels 24pt</a:t>
            </a:r>
          </a:p>
          <a:p>
            <a:pPr lvl="1"/>
            <a:r>
              <a:rPr lang="en-US"/>
              <a:t>Second level 18pt</a:t>
            </a:r>
          </a:p>
          <a:p>
            <a:pPr lvl="2"/>
            <a:r>
              <a:rPr lang="en-US"/>
              <a:t>Third level bullet 18pt</a:t>
            </a:r>
          </a:p>
          <a:p>
            <a:pPr lvl="3"/>
            <a:r>
              <a:rPr lang="en-US"/>
              <a:t>Fourth level bullet 16pt</a:t>
            </a:r>
          </a:p>
          <a:p>
            <a:pPr lvl="4"/>
            <a:r>
              <a:rPr lang="en-US"/>
              <a:t>Fifth level bullet 16pt</a:t>
            </a:r>
          </a:p>
        </p:txBody>
      </p:sp>
      <p:sp>
        <p:nvSpPr>
          <p:cNvPr id="4" name="Slide Number Placeholder 3">
            <a:extLst>
              <a:ext uri="{FF2B5EF4-FFF2-40B4-BE49-F238E27FC236}">
                <a16:creationId xmlns:a16="http://schemas.microsoft.com/office/drawing/2014/main" id="{336A2778-1AEF-4134-970E-9AB430A5206F}"/>
              </a:ext>
            </a:extLst>
          </p:cNvPr>
          <p:cNvSpPr>
            <a:spLocks noGrp="1"/>
          </p:cNvSpPr>
          <p:nvPr>
            <p:ph type="sldNum" sz="quarter" idx="16"/>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146739618"/>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Short Headline and Image 2">
    <p:bg>
      <p:bgPr>
        <a:solidFill>
          <a:schemeClr val="accent2"/>
        </a:solidFill>
        <a:effectLst/>
      </p:bgPr>
    </p:bg>
    <p:spTree>
      <p:nvGrpSpPr>
        <p:cNvPr id="1" name=""/>
        <p:cNvGrpSpPr/>
        <p:nvPr/>
      </p:nvGrpSpPr>
      <p:grpSpPr>
        <a:xfrm>
          <a:off x="0" y="0"/>
          <a:ext cx="0" cy="0"/>
          <a:chOff x="0" y="0"/>
          <a:chExt cx="0" cy="0"/>
        </a:xfrm>
      </p:grpSpPr>
      <p:sp>
        <p:nvSpPr>
          <p:cNvPr id="38" name="Picture Placeholder 35">
            <a:extLst>
              <a:ext uri="{FF2B5EF4-FFF2-40B4-BE49-F238E27FC236}">
                <a16:creationId xmlns:a16="http://schemas.microsoft.com/office/drawing/2014/main" id="{92A5DC07-3811-41E7-B3BC-1DF4ED905C75}"/>
              </a:ext>
            </a:extLst>
          </p:cNvPr>
          <p:cNvSpPr>
            <a:spLocks noGrp="1"/>
          </p:cNvSpPr>
          <p:nvPr>
            <p:ph type="pic" sz="quarter" idx="16" hasCustomPrompt="1"/>
          </p:nvPr>
        </p:nvSpPr>
        <p:spPr>
          <a:xfrm>
            <a:off x="0" y="-1"/>
            <a:ext cx="6096024" cy="6309361"/>
          </a:xfrm>
          <a:solidFill>
            <a:schemeClr val="tx1">
              <a:lumMod val="95000"/>
            </a:schemeClr>
          </a:solidFill>
        </p:spPr>
        <p:txBody>
          <a:bodyPr lIns="0" tIns="210312" anchor="t"/>
          <a:lstStyle>
            <a:lvl1pPr marL="0" indent="0" algn="ctr">
              <a:buNone/>
              <a:defRPr sz="1400" b="0">
                <a:solidFill>
                  <a:schemeClr val="bg1"/>
                </a:solidFill>
              </a:defRPr>
            </a:lvl1pPr>
          </a:lstStyle>
          <a:p>
            <a:r>
              <a:rPr lang="en-GB"/>
              <a:t>Drag picture to placeholder or click icon to add</a:t>
            </a:r>
            <a:endParaRPr lang="en-US"/>
          </a:p>
        </p:txBody>
      </p:sp>
      <p:sp>
        <p:nvSpPr>
          <p:cNvPr id="10" name="Rectangle 9">
            <a:extLst>
              <a:ext uri="{FF2B5EF4-FFF2-40B4-BE49-F238E27FC236}">
                <a16:creationId xmlns:a16="http://schemas.microsoft.com/office/drawing/2014/main" id="{7F8DBAF1-DC97-4CAB-B174-0AAA55CCB2E8}"/>
              </a:ext>
            </a:extLst>
          </p:cNvPr>
          <p:cNvSpPr/>
          <p:nvPr userDrawn="1"/>
        </p:nvSpPr>
        <p:spPr bwMode="white">
          <a:xfrm>
            <a:off x="0" y="6309360"/>
            <a:ext cx="12192000" cy="5486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itle 1">
            <a:extLst>
              <a:ext uri="{FF2B5EF4-FFF2-40B4-BE49-F238E27FC236}">
                <a16:creationId xmlns:a16="http://schemas.microsoft.com/office/drawing/2014/main" id="{3B30F4D9-6AB9-4693-B1C3-C7BE8D81EC93}"/>
              </a:ext>
            </a:extLst>
          </p:cNvPr>
          <p:cNvSpPr>
            <a:spLocks noGrp="1"/>
          </p:cNvSpPr>
          <p:nvPr>
            <p:ph type="title" hasCustomPrompt="1"/>
          </p:nvPr>
        </p:nvSpPr>
        <p:spPr>
          <a:xfrm>
            <a:off x="6476999" y="381000"/>
            <a:ext cx="5334000" cy="2667000"/>
          </a:xfrm>
        </p:spPr>
        <p:txBody>
          <a:bodyPr anchor="b"/>
          <a:lstStyle>
            <a:lvl1pPr>
              <a:defRPr sz="3600"/>
            </a:lvl1pPr>
          </a:lstStyle>
          <a:p>
            <a:r>
              <a:rPr lang="en-GB"/>
              <a:t>Place headline here (36pt, min 30pt)</a:t>
            </a:r>
            <a:endParaRPr lang="en-US"/>
          </a:p>
        </p:txBody>
      </p:sp>
      <p:sp>
        <p:nvSpPr>
          <p:cNvPr id="15" name="Footer Placeholder 3">
            <a:extLst>
              <a:ext uri="{FF2B5EF4-FFF2-40B4-BE49-F238E27FC236}">
                <a16:creationId xmlns:a16="http://schemas.microsoft.com/office/drawing/2014/main" id="{E567C369-8A33-4851-8646-E53D6E8D8CC7}"/>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16" name="Text Placeholder 14">
            <a:extLst>
              <a:ext uri="{FF2B5EF4-FFF2-40B4-BE49-F238E27FC236}">
                <a16:creationId xmlns:a16="http://schemas.microsoft.com/office/drawing/2014/main" id="{C42B8317-AACA-4DC7-AD68-8986DF629972}"/>
              </a:ext>
            </a:extLst>
          </p:cNvPr>
          <p:cNvSpPr>
            <a:spLocks noGrp="1"/>
          </p:cNvSpPr>
          <p:nvPr>
            <p:ph type="body" sz="quarter" idx="14" hasCustomPrompt="1"/>
          </p:nvPr>
        </p:nvSpPr>
        <p:spPr>
          <a:xfrm>
            <a:off x="6480047" y="3264586"/>
            <a:ext cx="5330952" cy="3047313"/>
          </a:xfrm>
        </p:spPr>
        <p:txBody>
          <a:bodyPr/>
          <a:lstStyle>
            <a:lvl1pPr marL="0" indent="0">
              <a:lnSpc>
                <a:spcPct val="90000"/>
              </a:lnSpc>
              <a:buNone/>
              <a:defRPr sz="2400">
                <a:solidFill>
                  <a:schemeClr val="tx1"/>
                </a:solidFill>
                <a:latin typeface="GT Sectra Fine Rg" panose="00000500000000000000" pitchFamily="50" charset="0"/>
              </a:defRPr>
            </a:lvl1pPr>
            <a:lvl2pPr marL="228600" indent="-228600">
              <a:buFont typeface="Graphik" panose="020B0604020202020204" pitchFamily="34" charset="0"/>
              <a:buChar char="•"/>
              <a:defRPr sz="1800">
                <a:solidFill>
                  <a:schemeClr val="tx1"/>
                </a:solidFill>
              </a:defRPr>
            </a:lvl2pPr>
            <a:lvl3pPr marL="457200">
              <a:buFont typeface="Graphik" panose="020B0503030202060203" pitchFamily="34" charset="0"/>
              <a:buChar char="–"/>
              <a:defRPr sz="1800">
                <a:solidFill>
                  <a:schemeClr val="tx1"/>
                </a:solidFill>
              </a:defRPr>
            </a:lvl3pPr>
            <a:lvl4pPr marL="685800">
              <a:buFont typeface="Graphik" panose="020B0604020202020204" pitchFamily="34" charset="0"/>
              <a:buChar char="•"/>
              <a:defRPr sz="1600">
                <a:solidFill>
                  <a:schemeClr val="tx1"/>
                </a:solidFill>
              </a:defRPr>
            </a:lvl4pPr>
            <a:lvl5pPr marL="914400">
              <a:buFont typeface="Graphik" panose="020B0503030202060203" pitchFamily="34" charset="0"/>
              <a:buChar char="–"/>
              <a:defRPr sz="1600">
                <a:solidFill>
                  <a:schemeClr val="tx1"/>
                </a:solidFill>
              </a:defRPr>
            </a:lvl5pPr>
          </a:lstStyle>
          <a:p>
            <a:pPr lvl="0"/>
            <a:r>
              <a:rPr lang="en-US"/>
              <a:t>Place sub-headline here in GT Sectra Fine </a:t>
            </a:r>
            <a:r>
              <a:rPr lang="en-US" err="1"/>
              <a:t>Rg</a:t>
            </a:r>
            <a:r>
              <a:rPr lang="en-US"/>
              <a:t>, indent for other levels 24pt</a:t>
            </a:r>
          </a:p>
          <a:p>
            <a:pPr lvl="1"/>
            <a:r>
              <a:rPr lang="en-US"/>
              <a:t>Second level 18pt</a:t>
            </a:r>
          </a:p>
          <a:p>
            <a:pPr lvl="2"/>
            <a:r>
              <a:rPr lang="en-US"/>
              <a:t>Third level bullet 18pt</a:t>
            </a:r>
          </a:p>
          <a:p>
            <a:pPr lvl="3"/>
            <a:r>
              <a:rPr lang="en-US"/>
              <a:t>Fourth level bullet 16pt</a:t>
            </a:r>
          </a:p>
          <a:p>
            <a:pPr lvl="4"/>
            <a:r>
              <a:rPr lang="en-US"/>
              <a:t>Fifth level bullet 16pt</a:t>
            </a:r>
          </a:p>
        </p:txBody>
      </p:sp>
      <p:sp>
        <p:nvSpPr>
          <p:cNvPr id="12" name="GTS_WH" descr="Accenture Greater Than symbol in white">
            <a:extLst>
              <a:ext uri="{FF2B5EF4-FFF2-40B4-BE49-F238E27FC236}">
                <a16:creationId xmlns:a16="http://schemas.microsoft.com/office/drawing/2014/main" id="{9742AFA2-2F86-4FC9-AB33-FE5A8DC3B4C5}"/>
              </a:ext>
            </a:extLst>
          </p:cNvPr>
          <p:cNvSpPr>
            <a:spLocks noChangeAspect="1"/>
          </p:cNvSpPr>
          <p:nvPr userDrawn="1"/>
        </p:nvSpPr>
        <p:spPr bwMode="black">
          <a:xfrm>
            <a:off x="381468" y="6483676"/>
            <a:ext cx="183295"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Slide Number Placeholder 1">
            <a:extLst>
              <a:ext uri="{FF2B5EF4-FFF2-40B4-BE49-F238E27FC236}">
                <a16:creationId xmlns:a16="http://schemas.microsoft.com/office/drawing/2014/main" id="{ECF1D8E5-ED70-409D-A4B1-635A02DFE5A1}"/>
              </a:ext>
            </a:extLst>
          </p:cNvPr>
          <p:cNvSpPr>
            <a:spLocks noGrp="1"/>
          </p:cNvSpPr>
          <p:nvPr>
            <p:ph type="sldNum" sz="quarter" idx="17"/>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58711899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ote + image">
    <p:spTree>
      <p:nvGrpSpPr>
        <p:cNvPr id="1" name=""/>
        <p:cNvGrpSpPr/>
        <p:nvPr/>
      </p:nvGrpSpPr>
      <p:grpSpPr>
        <a:xfrm>
          <a:off x="0" y="0"/>
          <a:ext cx="0" cy="0"/>
          <a:chOff x="0" y="0"/>
          <a:chExt cx="0" cy="0"/>
        </a:xfrm>
      </p:grpSpPr>
      <p:pic>
        <p:nvPicPr>
          <p:cNvPr id="3" name="Picture Placeholder 19">
            <a:extLst>
              <a:ext uri="{FF2B5EF4-FFF2-40B4-BE49-F238E27FC236}">
                <a16:creationId xmlns:a16="http://schemas.microsoft.com/office/drawing/2014/main" id="{9128CE8F-D41A-47B9-921B-C6C1790F8F27}"/>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a:off x="7026839" y="943234"/>
            <a:ext cx="4191000" cy="4976812"/>
          </a:xfrm>
          <a:prstGeom prst="rect">
            <a:avLst/>
          </a:prstGeom>
          <a:solidFill>
            <a:schemeClr val="tx2">
              <a:lumMod val="20000"/>
              <a:lumOff val="80000"/>
            </a:schemeClr>
          </a:solidFill>
        </p:spPr>
      </p:pic>
      <p:sp>
        <p:nvSpPr>
          <p:cNvPr id="12" name="Picture Placeholder 18">
            <a:extLst>
              <a:ext uri="{FF2B5EF4-FFF2-40B4-BE49-F238E27FC236}">
                <a16:creationId xmlns:a16="http://schemas.microsoft.com/office/drawing/2014/main" id="{3996D868-07E7-4C6F-B00B-4026C634BAE0}"/>
              </a:ext>
            </a:extLst>
          </p:cNvPr>
          <p:cNvSpPr>
            <a:spLocks noGrp="1"/>
          </p:cNvSpPr>
          <p:nvPr>
            <p:ph type="pic" sz="quarter" idx="13" hasCustomPrompt="1"/>
          </p:nvPr>
        </p:nvSpPr>
        <p:spPr bwMode="gray">
          <a:xfrm>
            <a:off x="6858001" y="744434"/>
            <a:ext cx="4190998" cy="4976446"/>
          </a:xfrm>
          <a:solidFill>
            <a:schemeClr val="bg1">
              <a:lumMod val="95000"/>
            </a:schemeClr>
          </a:solidFill>
          <a:effectLst/>
        </p:spPr>
        <p:txBody>
          <a:bodyPr tIns="274320" bIns="274320" anchor="t"/>
          <a:lstStyle>
            <a:lvl1pPr marL="0" indent="0" algn="ctr">
              <a:buNone/>
              <a:defRPr sz="1400" b="0">
                <a:solidFill>
                  <a:schemeClr val="tx1"/>
                </a:solidFill>
              </a:defRPr>
            </a:lvl1pPr>
          </a:lstStyle>
          <a:p>
            <a:r>
              <a:rPr lang="en-GB"/>
              <a:t>Drag picture to placeholder or click icon to add</a:t>
            </a:r>
            <a:endParaRPr lang="en-US"/>
          </a:p>
        </p:txBody>
      </p:sp>
      <p:sp>
        <p:nvSpPr>
          <p:cNvPr id="2" name="Title 1">
            <a:extLst>
              <a:ext uri="{FF2B5EF4-FFF2-40B4-BE49-F238E27FC236}">
                <a16:creationId xmlns:a16="http://schemas.microsoft.com/office/drawing/2014/main" id="{32394B85-B39D-4BE7-A334-787162CB4A41}"/>
              </a:ext>
            </a:extLst>
          </p:cNvPr>
          <p:cNvSpPr>
            <a:spLocks noGrp="1"/>
          </p:cNvSpPr>
          <p:nvPr>
            <p:ph type="title" hasCustomPrompt="1"/>
          </p:nvPr>
        </p:nvSpPr>
        <p:spPr>
          <a:xfrm>
            <a:off x="1143000" y="1593669"/>
            <a:ext cx="4952999" cy="3277976"/>
          </a:xfrm>
        </p:spPr>
        <p:txBody>
          <a:bodyPr anchor="ctr"/>
          <a:lstStyle>
            <a:lvl1pPr>
              <a:defRPr sz="5400">
                <a:solidFill>
                  <a:schemeClr val="tx1"/>
                </a:solidFill>
              </a:defRPr>
            </a:lvl1pPr>
          </a:lstStyle>
          <a:p>
            <a:r>
              <a:rPr lang="en-US"/>
              <a:t>Place quote or key message here 54pt</a:t>
            </a:r>
          </a:p>
        </p:txBody>
      </p:sp>
      <p:sp>
        <p:nvSpPr>
          <p:cNvPr id="7" name="Footer Placeholder 3">
            <a:extLst>
              <a:ext uri="{FF2B5EF4-FFF2-40B4-BE49-F238E27FC236}">
                <a16:creationId xmlns:a16="http://schemas.microsoft.com/office/drawing/2014/main" id="{2D868995-C37B-451B-AE1C-89DE71F21353}"/>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4" name="Slide Number Placeholder 3">
            <a:extLst>
              <a:ext uri="{FF2B5EF4-FFF2-40B4-BE49-F238E27FC236}">
                <a16:creationId xmlns:a16="http://schemas.microsoft.com/office/drawing/2014/main" id="{39A06E6C-6576-4BA5-948F-BD9FE24FA052}"/>
              </a:ext>
            </a:extLst>
          </p:cNvPr>
          <p:cNvSpPr>
            <a:spLocks noGrp="1"/>
          </p:cNvSpPr>
          <p:nvPr>
            <p:ph type="sldNum" sz="quarter" idx="14"/>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941013025"/>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Quote + image (alternative)">
    <p:spTree>
      <p:nvGrpSpPr>
        <p:cNvPr id="1" name=""/>
        <p:cNvGrpSpPr/>
        <p:nvPr/>
      </p:nvGrpSpPr>
      <p:grpSpPr>
        <a:xfrm>
          <a:off x="0" y="0"/>
          <a:ext cx="0" cy="0"/>
          <a:chOff x="0" y="0"/>
          <a:chExt cx="0" cy="0"/>
        </a:xfrm>
      </p:grpSpPr>
      <p:sp>
        <p:nvSpPr>
          <p:cNvPr id="12" name="Picture Placeholder 18">
            <a:extLst>
              <a:ext uri="{FF2B5EF4-FFF2-40B4-BE49-F238E27FC236}">
                <a16:creationId xmlns:a16="http://schemas.microsoft.com/office/drawing/2014/main" id="{3996D868-07E7-4C6F-B00B-4026C634BAE0}"/>
              </a:ext>
            </a:extLst>
          </p:cNvPr>
          <p:cNvSpPr>
            <a:spLocks noGrp="1"/>
          </p:cNvSpPr>
          <p:nvPr>
            <p:ph type="pic" sz="quarter" idx="13" hasCustomPrompt="1"/>
          </p:nvPr>
        </p:nvSpPr>
        <p:spPr bwMode="gray">
          <a:xfrm>
            <a:off x="6858001" y="744434"/>
            <a:ext cx="4190998" cy="4976446"/>
          </a:xfrm>
          <a:solidFill>
            <a:schemeClr val="bg1">
              <a:lumMod val="95000"/>
            </a:schemeClr>
          </a:solidFill>
          <a:effectLst>
            <a:outerShdw dist="215900" dir="2700000" algn="tl" rotWithShape="0">
              <a:schemeClr val="accent1"/>
            </a:outerShdw>
          </a:effectLst>
        </p:spPr>
        <p:txBody>
          <a:bodyPr tIns="274320" bIns="274320" anchor="t"/>
          <a:lstStyle>
            <a:lvl1pPr marL="0" indent="0" algn="ctr">
              <a:buNone/>
              <a:defRPr sz="1400" b="0">
                <a:solidFill>
                  <a:schemeClr val="tx1"/>
                </a:solidFill>
              </a:defRPr>
            </a:lvl1pPr>
          </a:lstStyle>
          <a:p>
            <a:r>
              <a:rPr lang="en-GB"/>
              <a:t>Drag picture to placeholder or click icon to add</a:t>
            </a:r>
            <a:endParaRPr lang="en-US"/>
          </a:p>
        </p:txBody>
      </p:sp>
      <p:sp>
        <p:nvSpPr>
          <p:cNvPr id="2" name="Title 1">
            <a:extLst>
              <a:ext uri="{FF2B5EF4-FFF2-40B4-BE49-F238E27FC236}">
                <a16:creationId xmlns:a16="http://schemas.microsoft.com/office/drawing/2014/main" id="{32394B85-B39D-4BE7-A334-787162CB4A41}"/>
              </a:ext>
            </a:extLst>
          </p:cNvPr>
          <p:cNvSpPr>
            <a:spLocks noGrp="1"/>
          </p:cNvSpPr>
          <p:nvPr>
            <p:ph type="title" hasCustomPrompt="1"/>
          </p:nvPr>
        </p:nvSpPr>
        <p:spPr>
          <a:xfrm>
            <a:off x="1143000" y="1593669"/>
            <a:ext cx="4952999" cy="3277976"/>
          </a:xfrm>
        </p:spPr>
        <p:txBody>
          <a:bodyPr anchor="ctr"/>
          <a:lstStyle>
            <a:lvl1pPr>
              <a:defRPr sz="5400">
                <a:solidFill>
                  <a:schemeClr val="tx1"/>
                </a:solidFill>
              </a:defRPr>
            </a:lvl1pPr>
          </a:lstStyle>
          <a:p>
            <a:r>
              <a:rPr lang="en-US"/>
              <a:t>Place quote or key message here 54pt</a:t>
            </a:r>
          </a:p>
        </p:txBody>
      </p:sp>
      <p:sp>
        <p:nvSpPr>
          <p:cNvPr id="7" name="Footer Placeholder 3">
            <a:extLst>
              <a:ext uri="{FF2B5EF4-FFF2-40B4-BE49-F238E27FC236}">
                <a16:creationId xmlns:a16="http://schemas.microsoft.com/office/drawing/2014/main" id="{2D868995-C37B-451B-AE1C-89DE71F21353}"/>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3" name="Slide Number Placeholder 2">
            <a:extLst>
              <a:ext uri="{FF2B5EF4-FFF2-40B4-BE49-F238E27FC236}">
                <a16:creationId xmlns:a16="http://schemas.microsoft.com/office/drawing/2014/main" id="{FD217B10-543D-46E3-A5E7-CA1C578F6F62}"/>
              </a:ext>
            </a:extLst>
          </p:cNvPr>
          <p:cNvSpPr>
            <a:spLocks noGrp="1"/>
          </p:cNvSpPr>
          <p:nvPr>
            <p:ph type="sldNum" sz="quarter" idx="14"/>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2618111142"/>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Statistics 1">
    <p:bg>
      <p:bgRef idx="1001">
        <a:schemeClr val="bg1"/>
      </p:bgRef>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FF1C6BE-E6FE-4BD6-8477-A09403EEE56E}"/>
              </a:ext>
            </a:extLst>
          </p:cNvPr>
          <p:cNvSpPr/>
          <p:nvPr userDrawn="1"/>
        </p:nvSpPr>
        <p:spPr bwMode="white">
          <a:xfrm>
            <a:off x="-10" y="-3"/>
            <a:ext cx="6096008" cy="63119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2" name="Text Placeholder 32">
            <a:extLst>
              <a:ext uri="{FF2B5EF4-FFF2-40B4-BE49-F238E27FC236}">
                <a16:creationId xmlns:a16="http://schemas.microsoft.com/office/drawing/2014/main" id="{AC315915-FC9E-0942-980E-6C0E99FEA8DD}"/>
              </a:ext>
            </a:extLst>
          </p:cNvPr>
          <p:cNvSpPr>
            <a:spLocks noGrp="1"/>
          </p:cNvSpPr>
          <p:nvPr>
            <p:ph type="body" sz="quarter" idx="18" hasCustomPrompt="1"/>
          </p:nvPr>
        </p:nvSpPr>
        <p:spPr>
          <a:xfrm>
            <a:off x="380986" y="1490071"/>
            <a:ext cx="2285996" cy="1664208"/>
          </a:xfrm>
        </p:spPr>
        <p:txBody>
          <a:bodyPr/>
          <a:lstStyle>
            <a:lvl1pPr marL="0" indent="0">
              <a:spcAft>
                <a:spcPts val="600"/>
              </a:spcAft>
              <a:buNone/>
              <a:defRPr lang="en-US" sz="2000" b="1" kern="1200" dirty="0" smtClean="0">
                <a:solidFill>
                  <a:schemeClr val="tx1"/>
                </a:solidFill>
                <a:latin typeface="+mn-lt"/>
                <a:ea typeface="+mn-ea"/>
                <a:cs typeface="+mn-cs"/>
              </a:defRPr>
            </a:lvl1pPr>
            <a:lvl2pPr marL="0" indent="0">
              <a:spcAft>
                <a:spcPts val="600"/>
              </a:spcAft>
              <a:buNone/>
              <a:defRPr lang="en-US" sz="1600" kern="1200" dirty="0">
                <a:solidFill>
                  <a:schemeClr val="tx1"/>
                </a:solidFill>
                <a:latin typeface="+mn-lt"/>
                <a:ea typeface="+mn-ea"/>
                <a:cs typeface="+mn-cs"/>
              </a:defRPr>
            </a:lvl2pPr>
            <a:lvl3pPr marL="285750" indent="-285750">
              <a:spcAft>
                <a:spcPts val="600"/>
              </a:spcAft>
              <a:defRPr lang="en-US" sz="1600" kern="1200" dirty="0">
                <a:solidFill>
                  <a:schemeClr val="tx1"/>
                </a:solidFill>
                <a:latin typeface="+mn-lt"/>
                <a:ea typeface="+mn-ea"/>
                <a:cs typeface="+mn-cs"/>
              </a:defRPr>
            </a:lvl3pPr>
            <a:lvl4pPr>
              <a:spcAft>
                <a:spcPts val="0"/>
              </a:spcAft>
              <a:defRPr sz="1800"/>
            </a:lvl4pPr>
            <a:lvl5pPr>
              <a:spcAft>
                <a:spcPts val="0"/>
              </a:spcAft>
              <a:defRPr sz="1800"/>
            </a:lvl5pPr>
          </a:lstStyle>
          <a:p>
            <a:pPr marL="228600" lvl="0" indent="-228600" algn="l" defTabSz="914400" rtl="0" eaLnBrk="1" latinLnBrk="0" hangingPunct="1">
              <a:lnSpc>
                <a:spcPct val="100000"/>
              </a:lnSpc>
              <a:spcBef>
                <a:spcPts val="0"/>
              </a:spcBef>
              <a:spcAft>
                <a:spcPts val="600"/>
              </a:spcAft>
            </a:pPr>
            <a:r>
              <a:rPr lang="en-US"/>
              <a:t>Stat headline</a:t>
            </a:r>
          </a:p>
          <a:p>
            <a:pPr marL="285750" lvl="1" indent="-285750" algn="l" defTabSz="914400" rtl="0" eaLnBrk="1" latinLnBrk="0" hangingPunct="1">
              <a:lnSpc>
                <a:spcPct val="100000"/>
              </a:lnSpc>
              <a:spcBef>
                <a:spcPts val="0"/>
              </a:spcBef>
              <a:spcAft>
                <a:spcPts val="0"/>
              </a:spcAft>
            </a:pPr>
            <a:r>
              <a:rPr lang="en-US"/>
              <a:t>Stat details 16pt</a:t>
            </a:r>
          </a:p>
          <a:p>
            <a:pPr marL="228600" lvl="2" indent="-228600" algn="l" defTabSz="914400" rtl="0" eaLnBrk="1" latinLnBrk="0" hangingPunct="1">
              <a:lnSpc>
                <a:spcPct val="100000"/>
              </a:lnSpc>
              <a:spcBef>
                <a:spcPts val="0"/>
              </a:spcBef>
              <a:spcAft>
                <a:spcPts val="0"/>
              </a:spcAft>
              <a:buFont typeface="Graphik" panose="020B0604020202020204" pitchFamily="34" charset="0"/>
              <a:buChar char="•"/>
            </a:pPr>
            <a:r>
              <a:rPr lang="en-US"/>
              <a:t>Bullet point 16pt</a:t>
            </a:r>
          </a:p>
        </p:txBody>
      </p:sp>
      <p:sp>
        <p:nvSpPr>
          <p:cNvPr id="38" name="Picture Placeholder 35">
            <a:extLst>
              <a:ext uri="{FF2B5EF4-FFF2-40B4-BE49-F238E27FC236}">
                <a16:creationId xmlns:a16="http://schemas.microsoft.com/office/drawing/2014/main" id="{92A5DC07-3811-41E7-B3BC-1DF4ED905C75}"/>
              </a:ext>
            </a:extLst>
          </p:cNvPr>
          <p:cNvSpPr>
            <a:spLocks noGrp="1"/>
          </p:cNvSpPr>
          <p:nvPr>
            <p:ph type="pic" sz="quarter" idx="16" hasCustomPrompt="1"/>
          </p:nvPr>
        </p:nvSpPr>
        <p:spPr bwMode="gray">
          <a:xfrm>
            <a:off x="6095992" y="0"/>
            <a:ext cx="6096008" cy="6311900"/>
          </a:xfrm>
          <a:solidFill>
            <a:schemeClr val="bg1">
              <a:lumMod val="95000"/>
            </a:schemeClr>
          </a:solidFill>
        </p:spPr>
        <p:txBody>
          <a:bodyPr tIns="457200" anchor="t"/>
          <a:lstStyle>
            <a:lvl1pPr marL="0" indent="0" algn="ctr">
              <a:buNone/>
              <a:defRPr sz="1400" b="0">
                <a:solidFill>
                  <a:schemeClr val="tx1"/>
                </a:solidFill>
              </a:defRPr>
            </a:lvl1pPr>
          </a:lstStyle>
          <a:p>
            <a:r>
              <a:rPr lang="en-GB"/>
              <a:t>Drag picture to placeholder or click icon to add</a:t>
            </a:r>
            <a:endParaRPr lang="en-US"/>
          </a:p>
        </p:txBody>
      </p:sp>
      <p:sp>
        <p:nvSpPr>
          <p:cNvPr id="27" name="Text Placeholder 26">
            <a:extLst>
              <a:ext uri="{FF2B5EF4-FFF2-40B4-BE49-F238E27FC236}">
                <a16:creationId xmlns:a16="http://schemas.microsoft.com/office/drawing/2014/main" id="{8D7539E0-EC97-4984-8CDD-85CC949BB7FB}"/>
              </a:ext>
            </a:extLst>
          </p:cNvPr>
          <p:cNvSpPr>
            <a:spLocks noGrp="1"/>
          </p:cNvSpPr>
          <p:nvPr>
            <p:ph type="body" sz="quarter" idx="13" hasCustomPrompt="1"/>
          </p:nvPr>
        </p:nvSpPr>
        <p:spPr>
          <a:xfrm>
            <a:off x="381001" y="380999"/>
            <a:ext cx="2285996" cy="912223"/>
          </a:xfrm>
        </p:spPr>
        <p:txBody>
          <a:bodyPr anchor="ctr"/>
          <a:lstStyle>
            <a:lvl1pPr marL="0" indent="0">
              <a:buNone/>
              <a:defRPr lang="en-US" sz="4800" b="1" kern="1200" dirty="0">
                <a:solidFill>
                  <a:schemeClr val="accent1"/>
                </a:solidFill>
                <a:latin typeface="+mn-lt"/>
                <a:ea typeface="+mn-ea"/>
                <a:cs typeface="+mn-cs"/>
              </a:defRPr>
            </a:lvl1pPr>
            <a:lvl2pPr>
              <a:defRPr/>
            </a:lvl2pPr>
            <a:lvl3pPr>
              <a:defRPr/>
            </a:lvl3pPr>
            <a:lvl4pPr>
              <a:defRPr/>
            </a:lvl4pPr>
            <a:lvl5pPr>
              <a:defRPr/>
            </a:lvl5pPr>
          </a:lstStyle>
          <a:p>
            <a:pPr marL="228600" lvl="0" indent="-228600" algn="l" defTabSz="914400" rtl="0" eaLnBrk="1" latinLnBrk="0" hangingPunct="1">
              <a:lnSpc>
                <a:spcPct val="100000"/>
              </a:lnSpc>
              <a:spcBef>
                <a:spcPts val="0"/>
              </a:spcBef>
              <a:spcAft>
                <a:spcPts val="1200"/>
              </a:spcAft>
            </a:pPr>
            <a:r>
              <a:rPr lang="en-GB"/>
              <a:t>00x</a:t>
            </a:r>
            <a:endParaRPr lang="en-US"/>
          </a:p>
        </p:txBody>
      </p:sp>
      <p:cxnSp>
        <p:nvCxnSpPr>
          <p:cNvPr id="42" name="Straight Connector 41">
            <a:extLst>
              <a:ext uri="{FF2B5EF4-FFF2-40B4-BE49-F238E27FC236}">
                <a16:creationId xmlns:a16="http://schemas.microsoft.com/office/drawing/2014/main" id="{149C8D0A-C37D-4D9A-9703-8A0AFB18570C}"/>
              </a:ext>
            </a:extLst>
          </p:cNvPr>
          <p:cNvCxnSpPr>
            <a:cxnSpLocks/>
          </p:cNvCxnSpPr>
          <p:nvPr userDrawn="1"/>
        </p:nvCxnSpPr>
        <p:spPr>
          <a:xfrm>
            <a:off x="0" y="3155950"/>
            <a:ext cx="6096008"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46" name="Text Placeholder 26">
            <a:extLst>
              <a:ext uri="{FF2B5EF4-FFF2-40B4-BE49-F238E27FC236}">
                <a16:creationId xmlns:a16="http://schemas.microsoft.com/office/drawing/2014/main" id="{FFC38A35-5CA3-4459-9AC5-201C71534956}"/>
              </a:ext>
            </a:extLst>
          </p:cNvPr>
          <p:cNvSpPr>
            <a:spLocks noGrp="1"/>
          </p:cNvSpPr>
          <p:nvPr>
            <p:ph type="body" sz="quarter" idx="17" hasCustomPrompt="1"/>
          </p:nvPr>
        </p:nvSpPr>
        <p:spPr>
          <a:xfrm>
            <a:off x="3428992" y="380999"/>
            <a:ext cx="2285996" cy="912223"/>
          </a:xfrm>
        </p:spPr>
        <p:txBody>
          <a:bodyPr anchor="ctr"/>
          <a:lstStyle>
            <a:lvl1pPr marL="0" indent="0">
              <a:buNone/>
              <a:defRPr lang="en-US" sz="4800" b="1" kern="1200" dirty="0">
                <a:solidFill>
                  <a:schemeClr val="accent1"/>
                </a:solidFill>
                <a:latin typeface="+mn-lt"/>
                <a:ea typeface="+mn-ea"/>
                <a:cs typeface="+mn-cs"/>
              </a:defRPr>
            </a:lvl1pPr>
            <a:lvl2pPr>
              <a:defRPr/>
            </a:lvl2pPr>
            <a:lvl3pPr>
              <a:defRPr/>
            </a:lvl3pPr>
            <a:lvl4pPr>
              <a:defRPr/>
            </a:lvl4pPr>
            <a:lvl5pPr>
              <a:defRPr/>
            </a:lvl5pPr>
          </a:lstStyle>
          <a:p>
            <a:pPr marL="228600" lvl="0" indent="-228600" algn="l" defTabSz="914400" rtl="0" eaLnBrk="1" latinLnBrk="0" hangingPunct="1">
              <a:lnSpc>
                <a:spcPct val="100000"/>
              </a:lnSpc>
              <a:spcBef>
                <a:spcPts val="0"/>
              </a:spcBef>
              <a:spcAft>
                <a:spcPts val="1200"/>
              </a:spcAft>
            </a:pPr>
            <a:r>
              <a:rPr lang="en-GB"/>
              <a:t>00x</a:t>
            </a:r>
            <a:endParaRPr lang="en-US"/>
          </a:p>
        </p:txBody>
      </p:sp>
      <p:sp>
        <p:nvSpPr>
          <p:cNvPr id="48" name="Text Placeholder 26">
            <a:extLst>
              <a:ext uri="{FF2B5EF4-FFF2-40B4-BE49-F238E27FC236}">
                <a16:creationId xmlns:a16="http://schemas.microsoft.com/office/drawing/2014/main" id="{84A1985F-A4F6-4997-A4BD-E305CB1A47A6}"/>
              </a:ext>
            </a:extLst>
          </p:cNvPr>
          <p:cNvSpPr>
            <a:spLocks noGrp="1"/>
          </p:cNvSpPr>
          <p:nvPr>
            <p:ph type="body" sz="quarter" idx="19" hasCustomPrompt="1"/>
          </p:nvPr>
        </p:nvSpPr>
        <p:spPr>
          <a:xfrm>
            <a:off x="381001" y="3536948"/>
            <a:ext cx="2285996" cy="912223"/>
          </a:xfrm>
        </p:spPr>
        <p:txBody>
          <a:bodyPr anchor="ctr"/>
          <a:lstStyle>
            <a:lvl1pPr marL="0" indent="0">
              <a:buNone/>
              <a:defRPr lang="en-US" sz="4800" b="1" kern="1200" dirty="0">
                <a:solidFill>
                  <a:schemeClr val="accent1"/>
                </a:solidFill>
                <a:latin typeface="+mn-lt"/>
                <a:ea typeface="+mn-ea"/>
                <a:cs typeface="+mn-cs"/>
              </a:defRPr>
            </a:lvl1pPr>
            <a:lvl2pPr>
              <a:defRPr/>
            </a:lvl2pPr>
            <a:lvl3pPr>
              <a:defRPr/>
            </a:lvl3pPr>
            <a:lvl4pPr>
              <a:defRPr/>
            </a:lvl4pPr>
            <a:lvl5pPr>
              <a:defRPr/>
            </a:lvl5pPr>
          </a:lstStyle>
          <a:p>
            <a:pPr marL="228600" lvl="0" indent="-228600" algn="l" defTabSz="914400" rtl="0" eaLnBrk="1" latinLnBrk="0" hangingPunct="1">
              <a:lnSpc>
                <a:spcPct val="100000"/>
              </a:lnSpc>
              <a:spcBef>
                <a:spcPts val="0"/>
              </a:spcBef>
              <a:spcAft>
                <a:spcPts val="1200"/>
              </a:spcAft>
            </a:pPr>
            <a:r>
              <a:rPr lang="en-GB"/>
              <a:t>00x</a:t>
            </a:r>
            <a:endParaRPr lang="en-US"/>
          </a:p>
        </p:txBody>
      </p:sp>
      <p:sp>
        <p:nvSpPr>
          <p:cNvPr id="50" name="Text Placeholder 26">
            <a:extLst>
              <a:ext uri="{FF2B5EF4-FFF2-40B4-BE49-F238E27FC236}">
                <a16:creationId xmlns:a16="http://schemas.microsoft.com/office/drawing/2014/main" id="{E5121ACC-7E33-431F-A8A1-419F515D4061}"/>
              </a:ext>
            </a:extLst>
          </p:cNvPr>
          <p:cNvSpPr>
            <a:spLocks noGrp="1"/>
          </p:cNvSpPr>
          <p:nvPr>
            <p:ph type="body" sz="quarter" idx="21" hasCustomPrompt="1"/>
          </p:nvPr>
        </p:nvSpPr>
        <p:spPr>
          <a:xfrm>
            <a:off x="3428992" y="3536948"/>
            <a:ext cx="2285996" cy="912223"/>
          </a:xfrm>
        </p:spPr>
        <p:txBody>
          <a:bodyPr anchor="ctr"/>
          <a:lstStyle>
            <a:lvl1pPr marL="0" indent="0">
              <a:buNone/>
              <a:defRPr lang="en-US" sz="4800" b="1" kern="1200" dirty="0">
                <a:solidFill>
                  <a:schemeClr val="accent1"/>
                </a:solidFill>
                <a:latin typeface="+mn-lt"/>
                <a:ea typeface="+mn-ea"/>
                <a:cs typeface="+mn-cs"/>
              </a:defRPr>
            </a:lvl1pPr>
            <a:lvl2pPr>
              <a:defRPr/>
            </a:lvl2pPr>
            <a:lvl3pPr>
              <a:defRPr/>
            </a:lvl3pPr>
            <a:lvl4pPr>
              <a:defRPr/>
            </a:lvl4pPr>
            <a:lvl5pPr>
              <a:defRPr/>
            </a:lvl5pPr>
          </a:lstStyle>
          <a:p>
            <a:pPr marL="228600" lvl="0" indent="-228600" algn="l" defTabSz="914400" rtl="0" eaLnBrk="1" latinLnBrk="0" hangingPunct="1">
              <a:lnSpc>
                <a:spcPct val="100000"/>
              </a:lnSpc>
              <a:spcBef>
                <a:spcPts val="0"/>
              </a:spcBef>
              <a:spcAft>
                <a:spcPts val="1200"/>
              </a:spcAft>
            </a:pPr>
            <a:r>
              <a:rPr lang="en-GB"/>
              <a:t>00x</a:t>
            </a:r>
            <a:endParaRPr lang="en-US"/>
          </a:p>
        </p:txBody>
      </p:sp>
      <p:cxnSp>
        <p:nvCxnSpPr>
          <p:cNvPr id="53" name="Straight Connector 52">
            <a:extLst>
              <a:ext uri="{FF2B5EF4-FFF2-40B4-BE49-F238E27FC236}">
                <a16:creationId xmlns:a16="http://schemas.microsoft.com/office/drawing/2014/main" id="{1BE5BBCC-C957-48B6-99B6-EF1F3E80F622}"/>
              </a:ext>
            </a:extLst>
          </p:cNvPr>
          <p:cNvCxnSpPr>
            <a:cxnSpLocks/>
          </p:cNvCxnSpPr>
          <p:nvPr userDrawn="1"/>
        </p:nvCxnSpPr>
        <p:spPr>
          <a:xfrm>
            <a:off x="3047998" y="-2"/>
            <a:ext cx="0" cy="631190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394EF33C-E010-4503-AC38-BB48E62572E9}"/>
              </a:ext>
            </a:extLst>
          </p:cNvPr>
          <p:cNvSpPr/>
          <p:nvPr userDrawn="1"/>
        </p:nvSpPr>
        <p:spPr bwMode="white">
          <a:xfrm>
            <a:off x="0" y="6311900"/>
            <a:ext cx="12192000" cy="5461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 Placeholder 32">
            <a:extLst>
              <a:ext uri="{FF2B5EF4-FFF2-40B4-BE49-F238E27FC236}">
                <a16:creationId xmlns:a16="http://schemas.microsoft.com/office/drawing/2014/main" id="{15FC8104-48E6-B248-8FB6-974B5ABAE65B}"/>
              </a:ext>
            </a:extLst>
          </p:cNvPr>
          <p:cNvSpPr>
            <a:spLocks noGrp="1"/>
          </p:cNvSpPr>
          <p:nvPr>
            <p:ph type="body" sz="quarter" idx="22" hasCustomPrompt="1"/>
          </p:nvPr>
        </p:nvSpPr>
        <p:spPr>
          <a:xfrm>
            <a:off x="3428992" y="1490071"/>
            <a:ext cx="2285996" cy="1664208"/>
          </a:xfrm>
        </p:spPr>
        <p:txBody>
          <a:bodyPr/>
          <a:lstStyle>
            <a:lvl1pPr marL="0" indent="0">
              <a:spcAft>
                <a:spcPts val="600"/>
              </a:spcAft>
              <a:buNone/>
              <a:defRPr lang="en-US" sz="2000" b="1" kern="1200" dirty="0" smtClean="0">
                <a:solidFill>
                  <a:schemeClr val="tx1"/>
                </a:solidFill>
                <a:latin typeface="+mn-lt"/>
                <a:ea typeface="+mn-ea"/>
                <a:cs typeface="+mn-cs"/>
              </a:defRPr>
            </a:lvl1pPr>
            <a:lvl2pPr marL="0" indent="0">
              <a:spcAft>
                <a:spcPts val="600"/>
              </a:spcAft>
              <a:buNone/>
              <a:defRPr lang="en-US" sz="1600" kern="1200" dirty="0">
                <a:solidFill>
                  <a:schemeClr val="tx1"/>
                </a:solidFill>
                <a:latin typeface="+mn-lt"/>
                <a:ea typeface="+mn-ea"/>
                <a:cs typeface="+mn-cs"/>
              </a:defRPr>
            </a:lvl2pPr>
            <a:lvl3pPr marL="285750" indent="-285750">
              <a:spcAft>
                <a:spcPts val="600"/>
              </a:spcAft>
              <a:defRPr lang="en-US" sz="1600" kern="1200" dirty="0">
                <a:solidFill>
                  <a:schemeClr val="tx1"/>
                </a:solidFill>
                <a:latin typeface="+mn-lt"/>
                <a:ea typeface="+mn-ea"/>
                <a:cs typeface="+mn-cs"/>
              </a:defRPr>
            </a:lvl3pPr>
            <a:lvl4pPr>
              <a:spcAft>
                <a:spcPts val="0"/>
              </a:spcAft>
              <a:defRPr sz="1800"/>
            </a:lvl4pPr>
            <a:lvl5pPr>
              <a:spcAft>
                <a:spcPts val="0"/>
              </a:spcAft>
              <a:defRPr sz="1800"/>
            </a:lvl5pPr>
          </a:lstStyle>
          <a:p>
            <a:pPr marL="228600" lvl="0" indent="-228600" algn="l" defTabSz="914400" rtl="0" eaLnBrk="1" latinLnBrk="0" hangingPunct="1">
              <a:lnSpc>
                <a:spcPct val="100000"/>
              </a:lnSpc>
              <a:spcBef>
                <a:spcPts val="0"/>
              </a:spcBef>
              <a:spcAft>
                <a:spcPts val="600"/>
              </a:spcAft>
            </a:pPr>
            <a:r>
              <a:rPr lang="en-US"/>
              <a:t>Stat headline</a:t>
            </a:r>
          </a:p>
          <a:p>
            <a:pPr marL="285750" lvl="1" indent="-285750" algn="l" defTabSz="914400" rtl="0" eaLnBrk="1" latinLnBrk="0" hangingPunct="1">
              <a:lnSpc>
                <a:spcPct val="100000"/>
              </a:lnSpc>
              <a:spcBef>
                <a:spcPts val="0"/>
              </a:spcBef>
              <a:spcAft>
                <a:spcPts val="0"/>
              </a:spcAft>
            </a:pPr>
            <a:r>
              <a:rPr lang="en-US"/>
              <a:t>Stat details 16pt</a:t>
            </a:r>
          </a:p>
          <a:p>
            <a:pPr marL="228600" lvl="2" indent="-228600" algn="l" defTabSz="914400" rtl="0" eaLnBrk="1" latinLnBrk="0" hangingPunct="1">
              <a:lnSpc>
                <a:spcPct val="100000"/>
              </a:lnSpc>
              <a:spcBef>
                <a:spcPts val="0"/>
              </a:spcBef>
              <a:spcAft>
                <a:spcPts val="0"/>
              </a:spcAft>
              <a:buFont typeface="Graphik" panose="020B0604020202020204" pitchFamily="34" charset="0"/>
              <a:buChar char="•"/>
            </a:pPr>
            <a:r>
              <a:rPr lang="en-US"/>
              <a:t>Bullet point 16pt</a:t>
            </a:r>
          </a:p>
        </p:txBody>
      </p:sp>
      <p:sp>
        <p:nvSpPr>
          <p:cNvPr id="24" name="Text Placeholder 32">
            <a:extLst>
              <a:ext uri="{FF2B5EF4-FFF2-40B4-BE49-F238E27FC236}">
                <a16:creationId xmlns:a16="http://schemas.microsoft.com/office/drawing/2014/main" id="{27C860B3-C7A0-E840-9D83-305F7392029A}"/>
              </a:ext>
            </a:extLst>
          </p:cNvPr>
          <p:cNvSpPr>
            <a:spLocks noGrp="1"/>
          </p:cNvSpPr>
          <p:nvPr>
            <p:ph type="body" sz="quarter" idx="23" hasCustomPrompt="1"/>
          </p:nvPr>
        </p:nvSpPr>
        <p:spPr>
          <a:xfrm>
            <a:off x="380986" y="4646021"/>
            <a:ext cx="2285996" cy="1665879"/>
          </a:xfrm>
        </p:spPr>
        <p:txBody>
          <a:bodyPr/>
          <a:lstStyle>
            <a:lvl1pPr marL="0" indent="0">
              <a:spcAft>
                <a:spcPts val="600"/>
              </a:spcAft>
              <a:buNone/>
              <a:defRPr lang="en-US" sz="2000" b="1" kern="1200" dirty="0" smtClean="0">
                <a:solidFill>
                  <a:schemeClr val="tx1"/>
                </a:solidFill>
                <a:latin typeface="+mn-lt"/>
                <a:ea typeface="+mn-ea"/>
                <a:cs typeface="+mn-cs"/>
              </a:defRPr>
            </a:lvl1pPr>
            <a:lvl2pPr marL="0" indent="0">
              <a:spcAft>
                <a:spcPts val="600"/>
              </a:spcAft>
              <a:buNone/>
              <a:defRPr lang="en-US" sz="1600" kern="1200" dirty="0">
                <a:solidFill>
                  <a:schemeClr val="tx1"/>
                </a:solidFill>
                <a:latin typeface="+mn-lt"/>
                <a:ea typeface="+mn-ea"/>
                <a:cs typeface="+mn-cs"/>
              </a:defRPr>
            </a:lvl2pPr>
            <a:lvl3pPr marL="285750" indent="-285750">
              <a:spcAft>
                <a:spcPts val="600"/>
              </a:spcAft>
              <a:defRPr lang="en-US" sz="1600" kern="1200" dirty="0">
                <a:solidFill>
                  <a:schemeClr val="tx1"/>
                </a:solidFill>
                <a:latin typeface="+mn-lt"/>
                <a:ea typeface="+mn-ea"/>
                <a:cs typeface="+mn-cs"/>
              </a:defRPr>
            </a:lvl3pPr>
            <a:lvl4pPr>
              <a:spcAft>
                <a:spcPts val="0"/>
              </a:spcAft>
              <a:defRPr sz="1800"/>
            </a:lvl4pPr>
            <a:lvl5pPr>
              <a:spcAft>
                <a:spcPts val="0"/>
              </a:spcAft>
              <a:defRPr sz="1800"/>
            </a:lvl5pPr>
          </a:lstStyle>
          <a:p>
            <a:pPr marL="228600" lvl="0" indent="-228600" algn="l" defTabSz="914400" rtl="0" eaLnBrk="1" latinLnBrk="0" hangingPunct="1">
              <a:lnSpc>
                <a:spcPct val="100000"/>
              </a:lnSpc>
              <a:spcBef>
                <a:spcPts val="0"/>
              </a:spcBef>
              <a:spcAft>
                <a:spcPts val="600"/>
              </a:spcAft>
            </a:pPr>
            <a:r>
              <a:rPr lang="en-US"/>
              <a:t>Stat headline</a:t>
            </a:r>
          </a:p>
          <a:p>
            <a:pPr marL="285750" lvl="1" indent="-285750" algn="l" defTabSz="914400" rtl="0" eaLnBrk="1" latinLnBrk="0" hangingPunct="1">
              <a:lnSpc>
                <a:spcPct val="100000"/>
              </a:lnSpc>
              <a:spcBef>
                <a:spcPts val="0"/>
              </a:spcBef>
              <a:spcAft>
                <a:spcPts val="0"/>
              </a:spcAft>
            </a:pPr>
            <a:r>
              <a:rPr lang="en-US"/>
              <a:t>Stat details 16pt</a:t>
            </a:r>
          </a:p>
          <a:p>
            <a:pPr marL="228600" lvl="2" indent="-228600" algn="l" defTabSz="914400" rtl="0" eaLnBrk="1" latinLnBrk="0" hangingPunct="1">
              <a:lnSpc>
                <a:spcPct val="100000"/>
              </a:lnSpc>
              <a:spcBef>
                <a:spcPts val="0"/>
              </a:spcBef>
              <a:spcAft>
                <a:spcPts val="0"/>
              </a:spcAft>
              <a:buFont typeface="Graphik" panose="020B0604020202020204" pitchFamily="34" charset="0"/>
              <a:buChar char="•"/>
            </a:pPr>
            <a:r>
              <a:rPr lang="en-US"/>
              <a:t>Bullet point 16pt</a:t>
            </a:r>
          </a:p>
        </p:txBody>
      </p:sp>
      <p:sp>
        <p:nvSpPr>
          <p:cNvPr id="25" name="Text Placeholder 32">
            <a:extLst>
              <a:ext uri="{FF2B5EF4-FFF2-40B4-BE49-F238E27FC236}">
                <a16:creationId xmlns:a16="http://schemas.microsoft.com/office/drawing/2014/main" id="{0559DD1F-A98C-F14E-95DC-32EC947751EA}"/>
              </a:ext>
            </a:extLst>
          </p:cNvPr>
          <p:cNvSpPr>
            <a:spLocks noGrp="1"/>
          </p:cNvSpPr>
          <p:nvPr>
            <p:ph type="body" sz="quarter" idx="24" hasCustomPrompt="1"/>
          </p:nvPr>
        </p:nvSpPr>
        <p:spPr>
          <a:xfrm>
            <a:off x="3428992" y="4646020"/>
            <a:ext cx="2285996" cy="1664208"/>
          </a:xfrm>
        </p:spPr>
        <p:txBody>
          <a:bodyPr/>
          <a:lstStyle>
            <a:lvl1pPr marL="0" indent="0">
              <a:spcAft>
                <a:spcPts val="600"/>
              </a:spcAft>
              <a:buNone/>
              <a:defRPr lang="en-US" sz="2000" b="1" kern="1200" dirty="0" smtClean="0">
                <a:solidFill>
                  <a:schemeClr val="tx1"/>
                </a:solidFill>
                <a:latin typeface="+mn-lt"/>
                <a:ea typeface="+mn-ea"/>
                <a:cs typeface="+mn-cs"/>
              </a:defRPr>
            </a:lvl1pPr>
            <a:lvl2pPr marL="0" indent="0">
              <a:spcAft>
                <a:spcPts val="600"/>
              </a:spcAft>
              <a:buNone/>
              <a:defRPr lang="en-US" sz="1600" kern="1200" dirty="0">
                <a:solidFill>
                  <a:schemeClr val="tx1"/>
                </a:solidFill>
                <a:latin typeface="+mn-lt"/>
                <a:ea typeface="+mn-ea"/>
                <a:cs typeface="+mn-cs"/>
              </a:defRPr>
            </a:lvl2pPr>
            <a:lvl3pPr marL="285750" indent="-285750">
              <a:spcAft>
                <a:spcPts val="600"/>
              </a:spcAft>
              <a:defRPr lang="en-US" sz="1600" kern="1200" dirty="0">
                <a:solidFill>
                  <a:schemeClr val="tx1"/>
                </a:solidFill>
                <a:latin typeface="+mn-lt"/>
                <a:ea typeface="+mn-ea"/>
                <a:cs typeface="+mn-cs"/>
              </a:defRPr>
            </a:lvl3pPr>
            <a:lvl4pPr>
              <a:spcAft>
                <a:spcPts val="0"/>
              </a:spcAft>
              <a:defRPr sz="1800"/>
            </a:lvl4pPr>
            <a:lvl5pPr>
              <a:spcAft>
                <a:spcPts val="0"/>
              </a:spcAft>
              <a:defRPr sz="1800"/>
            </a:lvl5pPr>
          </a:lstStyle>
          <a:p>
            <a:pPr marL="228600" lvl="0" indent="-228600" algn="l" defTabSz="914400" rtl="0" eaLnBrk="1" latinLnBrk="0" hangingPunct="1">
              <a:lnSpc>
                <a:spcPct val="100000"/>
              </a:lnSpc>
              <a:spcBef>
                <a:spcPts val="0"/>
              </a:spcBef>
              <a:spcAft>
                <a:spcPts val="600"/>
              </a:spcAft>
            </a:pPr>
            <a:r>
              <a:rPr lang="en-US"/>
              <a:t>Stat headline</a:t>
            </a:r>
          </a:p>
          <a:p>
            <a:pPr marL="285750" lvl="1" indent="-285750" algn="l" defTabSz="914400" rtl="0" eaLnBrk="1" latinLnBrk="0" hangingPunct="1">
              <a:lnSpc>
                <a:spcPct val="100000"/>
              </a:lnSpc>
              <a:spcBef>
                <a:spcPts val="0"/>
              </a:spcBef>
              <a:spcAft>
                <a:spcPts val="0"/>
              </a:spcAft>
            </a:pPr>
            <a:r>
              <a:rPr lang="en-US"/>
              <a:t>Stat details 16pt</a:t>
            </a:r>
          </a:p>
          <a:p>
            <a:pPr marL="228600" lvl="2" indent="-228600" algn="l" defTabSz="914400" rtl="0" eaLnBrk="1" latinLnBrk="0" hangingPunct="1">
              <a:lnSpc>
                <a:spcPct val="100000"/>
              </a:lnSpc>
              <a:spcBef>
                <a:spcPts val="0"/>
              </a:spcBef>
              <a:spcAft>
                <a:spcPts val="0"/>
              </a:spcAft>
              <a:buFont typeface="Graphik" panose="020B0604020202020204" pitchFamily="34" charset="0"/>
              <a:buChar char="•"/>
            </a:pPr>
            <a:r>
              <a:rPr lang="en-US"/>
              <a:t>Bullet point 16pt</a:t>
            </a:r>
          </a:p>
        </p:txBody>
      </p:sp>
      <p:sp>
        <p:nvSpPr>
          <p:cNvPr id="21" name="Footer Placeholder 3">
            <a:extLst>
              <a:ext uri="{FF2B5EF4-FFF2-40B4-BE49-F238E27FC236}">
                <a16:creationId xmlns:a16="http://schemas.microsoft.com/office/drawing/2014/main" id="{3B3ABE64-A2B2-4267-83DE-C2D349057BCF}"/>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bg1">
                    <a:alpha val="75000"/>
                  </a:schemeClr>
                </a:solidFill>
                <a:latin typeface="+mn-lt"/>
                <a:ea typeface="+mn-ea"/>
                <a:cs typeface="+mn-cs"/>
              </a:defRPr>
            </a:lvl1pPr>
          </a:lstStyle>
          <a:p>
            <a:pPr defTabSz="228600">
              <a:spcAft>
                <a:spcPts val="1200"/>
              </a:spcAft>
              <a:defRPr/>
            </a:pPr>
            <a:r>
              <a:rPr lang="en-GB"/>
              <a:t>Copyright © 2021 Accenture. All rights reserved.</a:t>
            </a:r>
          </a:p>
        </p:txBody>
      </p:sp>
      <p:pic>
        <p:nvPicPr>
          <p:cNvPr id="19" name="Picture 18" descr="Accenture Greater Than symbol in white">
            <a:extLst>
              <a:ext uri="{FF2B5EF4-FFF2-40B4-BE49-F238E27FC236}">
                <a16:creationId xmlns:a16="http://schemas.microsoft.com/office/drawing/2014/main" id="{E8781F80-F3D9-42F9-B6EE-F6DC303E05F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bwMode="black">
          <a:xfrm>
            <a:off x="381468" y="6482516"/>
            <a:ext cx="191087" cy="202328"/>
          </a:xfrm>
          <a:prstGeom prst="rect">
            <a:avLst/>
          </a:prstGeom>
        </p:spPr>
      </p:pic>
      <p:sp>
        <p:nvSpPr>
          <p:cNvPr id="2" name="Slide Number Placeholder 1">
            <a:extLst>
              <a:ext uri="{FF2B5EF4-FFF2-40B4-BE49-F238E27FC236}">
                <a16:creationId xmlns:a16="http://schemas.microsoft.com/office/drawing/2014/main" id="{32A306F6-3D4B-4153-AFB5-695424B80AC9}"/>
              </a:ext>
            </a:extLst>
          </p:cNvPr>
          <p:cNvSpPr>
            <a:spLocks noGrp="1"/>
          </p:cNvSpPr>
          <p:nvPr>
            <p:ph type="sldNum" sz="quarter" idx="25"/>
          </p:nvPr>
        </p:nvSpPr>
        <p:spPr>
          <a:xfrm>
            <a:off x="11484746" y="6490025"/>
            <a:ext cx="326254" cy="201168"/>
          </a:xfrm>
          <a:prstGeom prst="rect">
            <a:avLst/>
          </a:prstGeom>
        </p:spPr>
        <p:txBody>
          <a:bodyPr/>
          <a:lstStyle>
            <a:lvl1pPr>
              <a:defRPr>
                <a:solidFill>
                  <a:schemeClr val="bg1"/>
                </a:solidFill>
              </a:defRPr>
            </a:lvl1pPr>
          </a:lstStyle>
          <a:p>
            <a:fld id="{1F90F471-3972-4120-B8B3-0237DE626C35}" type="slidenum">
              <a:rPr lang="en-US" smtClean="0"/>
              <a:pPr/>
              <a:t>‹#›</a:t>
            </a:fld>
            <a:endParaRPr lang="en-US"/>
          </a:p>
        </p:txBody>
      </p:sp>
    </p:spTree>
    <p:extLst>
      <p:ext uri="{BB962C8B-B14F-4D97-AF65-F5344CB8AC3E}">
        <p14:creationId xmlns:p14="http://schemas.microsoft.com/office/powerpoint/2010/main" val="181660122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tatistics 2">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8DBAF1-DC97-4CAB-B174-0AAA55CCB2E8}"/>
              </a:ext>
            </a:extLst>
          </p:cNvPr>
          <p:cNvSpPr/>
          <p:nvPr userDrawn="1"/>
        </p:nvSpPr>
        <p:spPr bwMode="white">
          <a:xfrm>
            <a:off x="0" y="6311900"/>
            <a:ext cx="12192000" cy="5461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F2E53630-789F-425F-8AB1-96EFF4EA1E46}"/>
              </a:ext>
            </a:extLst>
          </p:cNvPr>
          <p:cNvSpPr/>
          <p:nvPr userDrawn="1"/>
        </p:nvSpPr>
        <p:spPr bwMode="white">
          <a:xfrm>
            <a:off x="9144056" y="3155948"/>
            <a:ext cx="3047944" cy="315595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3D16F949-3472-4EBC-9DC1-05EC807C9FC0}"/>
              </a:ext>
            </a:extLst>
          </p:cNvPr>
          <p:cNvSpPr/>
          <p:nvPr userDrawn="1"/>
        </p:nvSpPr>
        <p:spPr bwMode="white">
          <a:xfrm>
            <a:off x="3048000" y="3155948"/>
            <a:ext cx="3047968" cy="315595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Picture Placeholder 35">
            <a:extLst>
              <a:ext uri="{FF2B5EF4-FFF2-40B4-BE49-F238E27FC236}">
                <a16:creationId xmlns:a16="http://schemas.microsoft.com/office/drawing/2014/main" id="{92A5DC07-3811-41E7-B3BC-1DF4ED905C75}"/>
              </a:ext>
            </a:extLst>
          </p:cNvPr>
          <p:cNvSpPr>
            <a:spLocks noGrp="1"/>
          </p:cNvSpPr>
          <p:nvPr>
            <p:ph type="pic" sz="quarter" idx="16" hasCustomPrompt="1"/>
          </p:nvPr>
        </p:nvSpPr>
        <p:spPr bwMode="gray">
          <a:xfrm>
            <a:off x="6095976" y="-1"/>
            <a:ext cx="3048024" cy="3151189"/>
          </a:xfrm>
          <a:solidFill>
            <a:schemeClr val="bg1">
              <a:lumMod val="95000"/>
            </a:schemeClr>
          </a:solidFill>
        </p:spPr>
        <p:txBody>
          <a:bodyPr tIns="274320" anchor="t"/>
          <a:lstStyle>
            <a:lvl1pPr marL="0" indent="0" algn="ctr">
              <a:buNone/>
              <a:defRPr sz="1400" b="0">
                <a:solidFill>
                  <a:schemeClr val="tx1"/>
                </a:solidFill>
              </a:defRPr>
            </a:lvl1pPr>
          </a:lstStyle>
          <a:p>
            <a:r>
              <a:rPr lang="en-GB"/>
              <a:t>Drag picture to placeholder </a:t>
            </a:r>
          </a:p>
          <a:p>
            <a:r>
              <a:rPr lang="en-GB"/>
              <a:t>or click icon to add</a:t>
            </a:r>
            <a:endParaRPr lang="en-US"/>
          </a:p>
        </p:txBody>
      </p:sp>
      <p:sp>
        <p:nvSpPr>
          <p:cNvPr id="46" name="Text Placeholder 26">
            <a:extLst>
              <a:ext uri="{FF2B5EF4-FFF2-40B4-BE49-F238E27FC236}">
                <a16:creationId xmlns:a16="http://schemas.microsoft.com/office/drawing/2014/main" id="{FFC38A35-5CA3-4459-9AC5-201C71534956}"/>
              </a:ext>
            </a:extLst>
          </p:cNvPr>
          <p:cNvSpPr>
            <a:spLocks noGrp="1"/>
          </p:cNvSpPr>
          <p:nvPr>
            <p:ph type="body" sz="quarter" idx="17" hasCustomPrompt="1"/>
          </p:nvPr>
        </p:nvSpPr>
        <p:spPr>
          <a:xfrm>
            <a:off x="9525007" y="380999"/>
            <a:ext cx="2285996" cy="912223"/>
          </a:xfrm>
        </p:spPr>
        <p:txBody>
          <a:bodyPr anchor="ctr"/>
          <a:lstStyle>
            <a:lvl1pPr marL="0" indent="0">
              <a:buNone/>
              <a:defRPr lang="en-US" sz="4800" b="1" kern="1200" dirty="0">
                <a:solidFill>
                  <a:schemeClr val="accent1"/>
                </a:solidFill>
                <a:latin typeface="+mn-lt"/>
                <a:ea typeface="+mn-ea"/>
                <a:cs typeface="+mn-cs"/>
              </a:defRPr>
            </a:lvl1pPr>
            <a:lvl2pPr>
              <a:defRPr/>
            </a:lvl2pPr>
            <a:lvl3pPr>
              <a:defRPr/>
            </a:lvl3pPr>
            <a:lvl4pPr>
              <a:defRPr/>
            </a:lvl4pPr>
            <a:lvl5pPr>
              <a:defRPr/>
            </a:lvl5pPr>
          </a:lstStyle>
          <a:p>
            <a:pPr marL="228600" lvl="0" indent="-228600" algn="l" defTabSz="914400" rtl="0" eaLnBrk="1" latinLnBrk="0" hangingPunct="1">
              <a:lnSpc>
                <a:spcPct val="100000"/>
              </a:lnSpc>
              <a:spcBef>
                <a:spcPts val="0"/>
              </a:spcBef>
              <a:spcAft>
                <a:spcPts val="1200"/>
              </a:spcAft>
            </a:pPr>
            <a:r>
              <a:rPr lang="en-GB"/>
              <a:t>00x</a:t>
            </a:r>
            <a:endParaRPr lang="en-US"/>
          </a:p>
        </p:txBody>
      </p:sp>
      <p:sp>
        <p:nvSpPr>
          <p:cNvPr id="47" name="Text Placeholder 32">
            <a:extLst>
              <a:ext uri="{FF2B5EF4-FFF2-40B4-BE49-F238E27FC236}">
                <a16:creationId xmlns:a16="http://schemas.microsoft.com/office/drawing/2014/main" id="{705CC01D-6D66-4B27-8D0E-E2205E002C2F}"/>
              </a:ext>
            </a:extLst>
          </p:cNvPr>
          <p:cNvSpPr>
            <a:spLocks noGrp="1"/>
          </p:cNvSpPr>
          <p:nvPr>
            <p:ph type="body" sz="quarter" idx="18" hasCustomPrompt="1"/>
          </p:nvPr>
        </p:nvSpPr>
        <p:spPr>
          <a:xfrm>
            <a:off x="9525005" y="1490071"/>
            <a:ext cx="2285995" cy="1664208"/>
          </a:xfrm>
        </p:spPr>
        <p:txBody>
          <a:bodyPr/>
          <a:lstStyle>
            <a:lvl1pPr marL="0" indent="0">
              <a:spcAft>
                <a:spcPts val="600"/>
              </a:spcAft>
              <a:buNone/>
              <a:defRPr lang="en-US" sz="2000" b="1" kern="1200" dirty="0" smtClean="0">
                <a:solidFill>
                  <a:schemeClr val="tx1"/>
                </a:solidFill>
                <a:latin typeface="+mn-lt"/>
                <a:ea typeface="+mn-ea"/>
                <a:cs typeface="+mn-cs"/>
              </a:defRPr>
            </a:lvl1pPr>
            <a:lvl2pPr marL="0" indent="0">
              <a:spcAft>
                <a:spcPts val="600"/>
              </a:spcAft>
              <a:buNone/>
              <a:defRPr lang="en-US" sz="1600" kern="1200" dirty="0">
                <a:solidFill>
                  <a:schemeClr val="tx1"/>
                </a:solidFill>
                <a:latin typeface="+mn-lt"/>
                <a:ea typeface="+mn-ea"/>
                <a:cs typeface="+mn-cs"/>
              </a:defRPr>
            </a:lvl2pPr>
            <a:lvl3pPr marL="285750" indent="-285750">
              <a:spcAft>
                <a:spcPts val="600"/>
              </a:spcAft>
              <a:defRPr lang="en-US" sz="1600" kern="1200" dirty="0">
                <a:solidFill>
                  <a:schemeClr val="tx1"/>
                </a:solidFill>
                <a:latin typeface="+mn-lt"/>
                <a:ea typeface="+mn-ea"/>
                <a:cs typeface="+mn-cs"/>
              </a:defRPr>
            </a:lvl3pPr>
            <a:lvl4pPr>
              <a:spcAft>
                <a:spcPts val="0"/>
              </a:spcAft>
              <a:defRPr sz="1800"/>
            </a:lvl4pPr>
            <a:lvl5pPr>
              <a:spcAft>
                <a:spcPts val="0"/>
              </a:spcAft>
              <a:defRPr sz="1800"/>
            </a:lvl5pPr>
          </a:lstStyle>
          <a:p>
            <a:pPr marL="228600" lvl="0" indent="-228600" algn="l" defTabSz="914400" rtl="0" eaLnBrk="1" latinLnBrk="0" hangingPunct="1">
              <a:lnSpc>
                <a:spcPct val="100000"/>
              </a:lnSpc>
              <a:spcBef>
                <a:spcPts val="0"/>
              </a:spcBef>
              <a:spcAft>
                <a:spcPts val="600"/>
              </a:spcAft>
            </a:pPr>
            <a:r>
              <a:rPr lang="en-US"/>
              <a:t>Stat headline</a:t>
            </a:r>
          </a:p>
          <a:p>
            <a:pPr marL="285750" lvl="1" indent="-285750" algn="l" defTabSz="914400" rtl="0" eaLnBrk="1" latinLnBrk="0" hangingPunct="1">
              <a:lnSpc>
                <a:spcPct val="100000"/>
              </a:lnSpc>
              <a:spcBef>
                <a:spcPts val="0"/>
              </a:spcBef>
              <a:spcAft>
                <a:spcPts val="0"/>
              </a:spcAft>
            </a:pPr>
            <a:r>
              <a:rPr lang="en-US"/>
              <a:t>Stat details 16pt</a:t>
            </a:r>
          </a:p>
          <a:p>
            <a:pPr marL="228600" lvl="2" indent="-228600" algn="l" defTabSz="914400" rtl="0" eaLnBrk="1" latinLnBrk="0" hangingPunct="1">
              <a:lnSpc>
                <a:spcPct val="100000"/>
              </a:lnSpc>
              <a:spcBef>
                <a:spcPts val="0"/>
              </a:spcBef>
              <a:spcAft>
                <a:spcPts val="0"/>
              </a:spcAft>
              <a:buFont typeface="Graphik" panose="020B0604020202020204" pitchFamily="34" charset="0"/>
              <a:buChar char="•"/>
            </a:pPr>
            <a:r>
              <a:rPr lang="en-US"/>
              <a:t>Bullet point 16pt</a:t>
            </a:r>
          </a:p>
        </p:txBody>
      </p:sp>
      <p:sp>
        <p:nvSpPr>
          <p:cNvPr id="48" name="Text Placeholder 26">
            <a:extLst>
              <a:ext uri="{FF2B5EF4-FFF2-40B4-BE49-F238E27FC236}">
                <a16:creationId xmlns:a16="http://schemas.microsoft.com/office/drawing/2014/main" id="{84A1985F-A4F6-4997-A4BD-E305CB1A47A6}"/>
              </a:ext>
            </a:extLst>
          </p:cNvPr>
          <p:cNvSpPr>
            <a:spLocks noGrp="1"/>
          </p:cNvSpPr>
          <p:nvPr>
            <p:ph type="body" sz="quarter" idx="19" hasCustomPrompt="1"/>
          </p:nvPr>
        </p:nvSpPr>
        <p:spPr>
          <a:xfrm>
            <a:off x="3428988" y="3538763"/>
            <a:ext cx="2285996" cy="912223"/>
          </a:xfrm>
        </p:spPr>
        <p:txBody>
          <a:bodyPr anchor="ctr"/>
          <a:lstStyle>
            <a:lvl1pPr marL="0" indent="0">
              <a:buNone/>
              <a:defRPr lang="en-US" sz="4800" b="1" kern="1200" dirty="0">
                <a:solidFill>
                  <a:schemeClr val="bg1"/>
                </a:solidFill>
                <a:latin typeface="+mn-lt"/>
                <a:ea typeface="+mn-ea"/>
                <a:cs typeface="+mn-cs"/>
              </a:defRPr>
            </a:lvl1pPr>
            <a:lvl2pPr>
              <a:defRPr/>
            </a:lvl2pPr>
            <a:lvl3pPr>
              <a:defRPr/>
            </a:lvl3pPr>
            <a:lvl4pPr>
              <a:defRPr/>
            </a:lvl4pPr>
            <a:lvl5pPr>
              <a:defRPr/>
            </a:lvl5pPr>
          </a:lstStyle>
          <a:p>
            <a:pPr marL="228600" lvl="0" indent="-228600" algn="l" defTabSz="914400" rtl="0" eaLnBrk="1" latinLnBrk="0" hangingPunct="1">
              <a:lnSpc>
                <a:spcPct val="100000"/>
              </a:lnSpc>
              <a:spcBef>
                <a:spcPts val="0"/>
              </a:spcBef>
              <a:spcAft>
                <a:spcPts val="1200"/>
              </a:spcAft>
            </a:pPr>
            <a:r>
              <a:rPr lang="en-GB"/>
              <a:t>00x</a:t>
            </a:r>
            <a:endParaRPr lang="en-US"/>
          </a:p>
        </p:txBody>
      </p:sp>
      <p:sp>
        <p:nvSpPr>
          <p:cNvPr id="49" name="Text Placeholder 32">
            <a:extLst>
              <a:ext uri="{FF2B5EF4-FFF2-40B4-BE49-F238E27FC236}">
                <a16:creationId xmlns:a16="http://schemas.microsoft.com/office/drawing/2014/main" id="{D36C84D9-D180-4ECA-9C39-AB74A8A3E6B1}"/>
              </a:ext>
            </a:extLst>
          </p:cNvPr>
          <p:cNvSpPr>
            <a:spLocks noGrp="1"/>
          </p:cNvSpPr>
          <p:nvPr>
            <p:ph type="body" sz="quarter" idx="20" hasCustomPrompt="1"/>
          </p:nvPr>
        </p:nvSpPr>
        <p:spPr>
          <a:xfrm>
            <a:off x="3428986" y="4647836"/>
            <a:ext cx="2285995" cy="1284879"/>
          </a:xfrm>
        </p:spPr>
        <p:txBody>
          <a:bodyPr/>
          <a:lstStyle>
            <a:lvl1pPr marL="0" indent="0">
              <a:spcAft>
                <a:spcPts val="600"/>
              </a:spcAft>
              <a:buNone/>
              <a:defRPr lang="en-US" sz="2000" b="1" kern="1200" dirty="0" smtClean="0">
                <a:solidFill>
                  <a:schemeClr val="bg1"/>
                </a:solidFill>
                <a:latin typeface="+mn-lt"/>
                <a:ea typeface="+mn-ea"/>
                <a:cs typeface="+mn-cs"/>
              </a:defRPr>
            </a:lvl1pPr>
            <a:lvl2pPr marL="0" indent="0">
              <a:spcAft>
                <a:spcPts val="600"/>
              </a:spcAft>
              <a:buNone/>
              <a:defRPr lang="en-US" sz="1600" kern="1200" dirty="0">
                <a:solidFill>
                  <a:schemeClr val="bg1"/>
                </a:solidFill>
                <a:latin typeface="+mn-lt"/>
                <a:ea typeface="+mn-ea"/>
                <a:cs typeface="+mn-cs"/>
              </a:defRPr>
            </a:lvl2pPr>
            <a:lvl3pPr marL="285750" indent="-285750">
              <a:spcAft>
                <a:spcPts val="600"/>
              </a:spcAft>
              <a:defRPr lang="en-US" sz="1600" kern="1200" dirty="0">
                <a:solidFill>
                  <a:schemeClr val="bg1"/>
                </a:solidFill>
                <a:latin typeface="+mn-lt"/>
                <a:ea typeface="+mn-ea"/>
                <a:cs typeface="+mn-cs"/>
              </a:defRPr>
            </a:lvl3pPr>
            <a:lvl4pPr>
              <a:spcAft>
                <a:spcPts val="0"/>
              </a:spcAft>
              <a:defRPr sz="1800"/>
            </a:lvl4pPr>
            <a:lvl5pPr>
              <a:spcAft>
                <a:spcPts val="0"/>
              </a:spcAft>
              <a:defRPr sz="1800"/>
            </a:lvl5pPr>
          </a:lstStyle>
          <a:p>
            <a:pPr marL="228600" lvl="0" indent="-228600" algn="l" defTabSz="914400" rtl="0" eaLnBrk="1" latinLnBrk="0" hangingPunct="1">
              <a:lnSpc>
                <a:spcPct val="100000"/>
              </a:lnSpc>
              <a:spcBef>
                <a:spcPts val="0"/>
              </a:spcBef>
              <a:spcAft>
                <a:spcPts val="600"/>
              </a:spcAft>
            </a:pPr>
            <a:r>
              <a:rPr lang="en-US"/>
              <a:t>Stat headline</a:t>
            </a:r>
          </a:p>
          <a:p>
            <a:pPr marL="285750" lvl="1" indent="-285750" algn="l" defTabSz="914400" rtl="0" eaLnBrk="1" latinLnBrk="0" hangingPunct="1">
              <a:lnSpc>
                <a:spcPct val="100000"/>
              </a:lnSpc>
              <a:spcBef>
                <a:spcPts val="0"/>
              </a:spcBef>
              <a:spcAft>
                <a:spcPts val="0"/>
              </a:spcAft>
            </a:pPr>
            <a:r>
              <a:rPr lang="en-US"/>
              <a:t>Stat details 16pt</a:t>
            </a:r>
          </a:p>
          <a:p>
            <a:pPr marL="228600" lvl="2" indent="-228600" algn="l" defTabSz="914400" rtl="0" eaLnBrk="1" latinLnBrk="0" hangingPunct="1">
              <a:lnSpc>
                <a:spcPct val="100000"/>
              </a:lnSpc>
              <a:spcBef>
                <a:spcPts val="0"/>
              </a:spcBef>
              <a:spcAft>
                <a:spcPts val="0"/>
              </a:spcAft>
              <a:buFont typeface="Graphik" panose="020B0604020202020204" pitchFamily="34" charset="0"/>
              <a:buChar char="•"/>
            </a:pPr>
            <a:r>
              <a:rPr lang="en-US"/>
              <a:t>Bullet point 16pt</a:t>
            </a:r>
          </a:p>
        </p:txBody>
      </p:sp>
      <p:sp>
        <p:nvSpPr>
          <p:cNvPr id="50" name="Text Placeholder 26">
            <a:extLst>
              <a:ext uri="{FF2B5EF4-FFF2-40B4-BE49-F238E27FC236}">
                <a16:creationId xmlns:a16="http://schemas.microsoft.com/office/drawing/2014/main" id="{E5121ACC-7E33-431F-A8A1-419F515D4061}"/>
              </a:ext>
            </a:extLst>
          </p:cNvPr>
          <p:cNvSpPr>
            <a:spLocks noGrp="1"/>
          </p:cNvSpPr>
          <p:nvPr>
            <p:ph type="body" sz="quarter" idx="21" hasCustomPrompt="1"/>
          </p:nvPr>
        </p:nvSpPr>
        <p:spPr>
          <a:xfrm>
            <a:off x="6476996" y="3538763"/>
            <a:ext cx="2285996" cy="912223"/>
          </a:xfrm>
        </p:spPr>
        <p:txBody>
          <a:bodyPr anchor="ctr"/>
          <a:lstStyle>
            <a:lvl1pPr marL="0" indent="0">
              <a:buNone/>
              <a:defRPr lang="en-US" sz="4800" b="1" kern="1200" dirty="0">
                <a:solidFill>
                  <a:schemeClr val="accent1"/>
                </a:solidFill>
                <a:latin typeface="+mn-lt"/>
                <a:ea typeface="+mn-ea"/>
                <a:cs typeface="+mn-cs"/>
              </a:defRPr>
            </a:lvl1pPr>
            <a:lvl2pPr>
              <a:defRPr/>
            </a:lvl2pPr>
            <a:lvl3pPr>
              <a:defRPr/>
            </a:lvl3pPr>
            <a:lvl4pPr>
              <a:defRPr/>
            </a:lvl4pPr>
            <a:lvl5pPr>
              <a:defRPr/>
            </a:lvl5pPr>
          </a:lstStyle>
          <a:p>
            <a:pPr marL="228600" lvl="0" indent="-228600" algn="l" defTabSz="914400" rtl="0" eaLnBrk="1" latinLnBrk="0" hangingPunct="1">
              <a:lnSpc>
                <a:spcPct val="100000"/>
              </a:lnSpc>
              <a:spcBef>
                <a:spcPts val="0"/>
              </a:spcBef>
              <a:spcAft>
                <a:spcPts val="1200"/>
              </a:spcAft>
            </a:pPr>
            <a:r>
              <a:rPr lang="en-GB"/>
              <a:t>00x</a:t>
            </a:r>
            <a:endParaRPr lang="en-US"/>
          </a:p>
        </p:txBody>
      </p:sp>
      <p:sp>
        <p:nvSpPr>
          <p:cNvPr id="51" name="Text Placeholder 32">
            <a:extLst>
              <a:ext uri="{FF2B5EF4-FFF2-40B4-BE49-F238E27FC236}">
                <a16:creationId xmlns:a16="http://schemas.microsoft.com/office/drawing/2014/main" id="{2ACA6616-E51D-4660-96C1-738E6693FAD3}"/>
              </a:ext>
            </a:extLst>
          </p:cNvPr>
          <p:cNvSpPr>
            <a:spLocks noGrp="1"/>
          </p:cNvSpPr>
          <p:nvPr>
            <p:ph type="body" sz="quarter" idx="22" hasCustomPrompt="1"/>
          </p:nvPr>
        </p:nvSpPr>
        <p:spPr>
          <a:xfrm>
            <a:off x="6476994" y="4647835"/>
            <a:ext cx="2285995" cy="1664208"/>
          </a:xfrm>
        </p:spPr>
        <p:txBody>
          <a:bodyPr/>
          <a:lstStyle>
            <a:lvl1pPr marL="0" indent="0">
              <a:spcAft>
                <a:spcPts val="600"/>
              </a:spcAft>
              <a:buNone/>
              <a:defRPr lang="en-US" sz="2000" b="1" kern="1200" dirty="0" smtClean="0">
                <a:solidFill>
                  <a:schemeClr val="tx1"/>
                </a:solidFill>
                <a:latin typeface="+mn-lt"/>
                <a:ea typeface="+mn-ea"/>
                <a:cs typeface="+mn-cs"/>
              </a:defRPr>
            </a:lvl1pPr>
            <a:lvl2pPr marL="0" indent="0">
              <a:spcAft>
                <a:spcPts val="600"/>
              </a:spcAft>
              <a:buNone/>
              <a:defRPr lang="en-US" sz="1600" kern="1200" dirty="0">
                <a:solidFill>
                  <a:schemeClr val="tx1"/>
                </a:solidFill>
                <a:latin typeface="+mn-lt"/>
                <a:ea typeface="+mn-ea"/>
                <a:cs typeface="+mn-cs"/>
              </a:defRPr>
            </a:lvl2pPr>
            <a:lvl3pPr marL="285750" indent="-285750">
              <a:spcAft>
                <a:spcPts val="600"/>
              </a:spcAft>
              <a:defRPr lang="en-US" sz="1600" kern="1200" dirty="0">
                <a:solidFill>
                  <a:schemeClr val="tx1"/>
                </a:solidFill>
                <a:latin typeface="+mn-lt"/>
                <a:ea typeface="+mn-ea"/>
                <a:cs typeface="+mn-cs"/>
              </a:defRPr>
            </a:lvl3pPr>
            <a:lvl4pPr>
              <a:spcAft>
                <a:spcPts val="0"/>
              </a:spcAft>
              <a:defRPr sz="1800"/>
            </a:lvl4pPr>
            <a:lvl5pPr>
              <a:spcAft>
                <a:spcPts val="0"/>
              </a:spcAft>
              <a:defRPr sz="1800"/>
            </a:lvl5pPr>
          </a:lstStyle>
          <a:p>
            <a:pPr marL="228600" lvl="0" indent="-228600" algn="l" defTabSz="914400" rtl="0" eaLnBrk="1" latinLnBrk="0" hangingPunct="1">
              <a:lnSpc>
                <a:spcPct val="100000"/>
              </a:lnSpc>
              <a:spcBef>
                <a:spcPts val="0"/>
              </a:spcBef>
              <a:spcAft>
                <a:spcPts val="600"/>
              </a:spcAft>
            </a:pPr>
            <a:r>
              <a:rPr lang="en-US"/>
              <a:t>Stat headline</a:t>
            </a:r>
          </a:p>
          <a:p>
            <a:pPr marL="285750" lvl="1" indent="-285750" algn="l" defTabSz="914400" rtl="0" eaLnBrk="1" latinLnBrk="0" hangingPunct="1">
              <a:lnSpc>
                <a:spcPct val="100000"/>
              </a:lnSpc>
              <a:spcBef>
                <a:spcPts val="0"/>
              </a:spcBef>
              <a:spcAft>
                <a:spcPts val="0"/>
              </a:spcAft>
            </a:pPr>
            <a:r>
              <a:rPr lang="en-US"/>
              <a:t>Stat details 16pt</a:t>
            </a:r>
          </a:p>
          <a:p>
            <a:pPr marL="228600" lvl="2" indent="-228600" algn="l" defTabSz="914400" rtl="0" eaLnBrk="1" latinLnBrk="0" hangingPunct="1">
              <a:lnSpc>
                <a:spcPct val="100000"/>
              </a:lnSpc>
              <a:spcBef>
                <a:spcPts val="0"/>
              </a:spcBef>
              <a:spcAft>
                <a:spcPts val="0"/>
              </a:spcAft>
              <a:buFont typeface="Graphik" panose="020B0604020202020204" pitchFamily="34" charset="0"/>
              <a:buChar char="•"/>
            </a:pPr>
            <a:r>
              <a:rPr lang="en-US"/>
              <a:t>Bullet point 16pt</a:t>
            </a:r>
          </a:p>
        </p:txBody>
      </p:sp>
      <p:sp>
        <p:nvSpPr>
          <p:cNvPr id="21" name="Picture Placeholder 35">
            <a:extLst>
              <a:ext uri="{FF2B5EF4-FFF2-40B4-BE49-F238E27FC236}">
                <a16:creationId xmlns:a16="http://schemas.microsoft.com/office/drawing/2014/main" id="{4CA191CE-F49B-4889-A102-DDD1279F3FB2}"/>
              </a:ext>
            </a:extLst>
          </p:cNvPr>
          <p:cNvSpPr>
            <a:spLocks noGrp="1"/>
          </p:cNvSpPr>
          <p:nvPr>
            <p:ph type="pic" sz="quarter" idx="23" hasCustomPrompt="1"/>
          </p:nvPr>
        </p:nvSpPr>
        <p:spPr bwMode="gray">
          <a:xfrm>
            <a:off x="0" y="3155942"/>
            <a:ext cx="3048000" cy="3155958"/>
          </a:xfrm>
          <a:solidFill>
            <a:schemeClr val="bg1">
              <a:lumMod val="95000"/>
            </a:schemeClr>
          </a:solidFill>
        </p:spPr>
        <p:txBody>
          <a:bodyPr vert="horz" lIns="0" tIns="274320" rIns="0" bIns="0" rtlCol="0" anchor="t">
            <a:noAutofit/>
          </a:bodyPr>
          <a:lstStyle>
            <a:lvl1pPr marL="0" indent="0" algn="ctr">
              <a:buNone/>
              <a:defRPr lang="en-US" sz="1400" dirty="0"/>
            </a:lvl1pPr>
          </a:lstStyle>
          <a:p>
            <a:pPr marL="228600" lvl="0" indent="-228600" algn="ctr"/>
            <a:r>
              <a:rPr lang="en-GB"/>
              <a:t>Drag picture to placeholder </a:t>
            </a:r>
          </a:p>
          <a:p>
            <a:pPr marL="228600" lvl="0" indent="-228600" algn="ctr"/>
            <a:r>
              <a:rPr lang="en-GB"/>
              <a:t>or click icon to add</a:t>
            </a:r>
            <a:endParaRPr lang="en-US"/>
          </a:p>
        </p:txBody>
      </p:sp>
      <p:sp>
        <p:nvSpPr>
          <p:cNvPr id="24" name="Text Placeholder 26">
            <a:extLst>
              <a:ext uri="{FF2B5EF4-FFF2-40B4-BE49-F238E27FC236}">
                <a16:creationId xmlns:a16="http://schemas.microsoft.com/office/drawing/2014/main" id="{86209476-BF69-4014-99E6-B53C87141B48}"/>
              </a:ext>
            </a:extLst>
          </p:cNvPr>
          <p:cNvSpPr>
            <a:spLocks noGrp="1"/>
          </p:cNvSpPr>
          <p:nvPr>
            <p:ph type="body" sz="quarter" idx="24" hasCustomPrompt="1"/>
          </p:nvPr>
        </p:nvSpPr>
        <p:spPr>
          <a:xfrm>
            <a:off x="9525001" y="3538763"/>
            <a:ext cx="2285996" cy="912223"/>
          </a:xfrm>
        </p:spPr>
        <p:txBody>
          <a:bodyPr anchor="ctr"/>
          <a:lstStyle>
            <a:lvl1pPr marL="0" indent="0">
              <a:buNone/>
              <a:defRPr lang="en-US" sz="4800" b="1" kern="1200" dirty="0">
                <a:solidFill>
                  <a:schemeClr val="accent1"/>
                </a:solidFill>
                <a:latin typeface="+mn-lt"/>
                <a:ea typeface="+mn-ea"/>
                <a:cs typeface="+mn-cs"/>
              </a:defRPr>
            </a:lvl1pPr>
            <a:lvl2pPr>
              <a:defRPr/>
            </a:lvl2pPr>
            <a:lvl3pPr>
              <a:defRPr/>
            </a:lvl3pPr>
            <a:lvl4pPr>
              <a:defRPr/>
            </a:lvl4pPr>
            <a:lvl5pPr>
              <a:defRPr/>
            </a:lvl5pPr>
          </a:lstStyle>
          <a:p>
            <a:pPr marL="228600" lvl="0" indent="-228600" algn="l" defTabSz="914400" rtl="0" eaLnBrk="1" latinLnBrk="0" hangingPunct="1">
              <a:lnSpc>
                <a:spcPct val="100000"/>
              </a:lnSpc>
              <a:spcBef>
                <a:spcPts val="0"/>
              </a:spcBef>
              <a:spcAft>
                <a:spcPts val="1200"/>
              </a:spcAft>
            </a:pPr>
            <a:r>
              <a:rPr lang="en-GB"/>
              <a:t>00x</a:t>
            </a:r>
            <a:endParaRPr lang="en-US"/>
          </a:p>
        </p:txBody>
      </p:sp>
      <p:sp>
        <p:nvSpPr>
          <p:cNvPr id="25" name="Text Placeholder 32">
            <a:extLst>
              <a:ext uri="{FF2B5EF4-FFF2-40B4-BE49-F238E27FC236}">
                <a16:creationId xmlns:a16="http://schemas.microsoft.com/office/drawing/2014/main" id="{07ADCD97-A8C0-487C-9E6C-6CD77C3BE053}"/>
              </a:ext>
            </a:extLst>
          </p:cNvPr>
          <p:cNvSpPr>
            <a:spLocks noGrp="1"/>
          </p:cNvSpPr>
          <p:nvPr>
            <p:ph type="body" sz="quarter" idx="25" hasCustomPrompt="1"/>
          </p:nvPr>
        </p:nvSpPr>
        <p:spPr>
          <a:xfrm>
            <a:off x="9524999" y="4647836"/>
            <a:ext cx="2285995" cy="1662794"/>
          </a:xfrm>
        </p:spPr>
        <p:txBody>
          <a:bodyPr/>
          <a:lstStyle>
            <a:lvl1pPr marL="0" indent="0">
              <a:spcAft>
                <a:spcPts val="600"/>
              </a:spcAft>
              <a:buNone/>
              <a:defRPr lang="en-US" sz="2000" b="1" kern="1200" dirty="0" smtClean="0">
                <a:solidFill>
                  <a:schemeClr val="tx1"/>
                </a:solidFill>
                <a:latin typeface="+mn-lt"/>
                <a:ea typeface="+mn-ea"/>
                <a:cs typeface="+mn-cs"/>
              </a:defRPr>
            </a:lvl1pPr>
            <a:lvl2pPr marL="0" indent="0">
              <a:spcAft>
                <a:spcPts val="600"/>
              </a:spcAft>
              <a:buNone/>
              <a:defRPr lang="en-US" sz="1600" kern="1200" dirty="0">
                <a:solidFill>
                  <a:schemeClr val="tx1"/>
                </a:solidFill>
                <a:latin typeface="+mn-lt"/>
                <a:ea typeface="+mn-ea"/>
                <a:cs typeface="+mn-cs"/>
              </a:defRPr>
            </a:lvl2pPr>
            <a:lvl3pPr marL="285750" indent="-285750">
              <a:spcAft>
                <a:spcPts val="600"/>
              </a:spcAft>
              <a:defRPr lang="en-US" sz="1600" kern="1200" dirty="0">
                <a:solidFill>
                  <a:schemeClr val="tx1"/>
                </a:solidFill>
                <a:latin typeface="+mn-lt"/>
                <a:ea typeface="+mn-ea"/>
                <a:cs typeface="+mn-cs"/>
              </a:defRPr>
            </a:lvl3pPr>
            <a:lvl4pPr>
              <a:spcAft>
                <a:spcPts val="0"/>
              </a:spcAft>
              <a:defRPr sz="1800"/>
            </a:lvl4pPr>
            <a:lvl5pPr>
              <a:spcAft>
                <a:spcPts val="0"/>
              </a:spcAft>
              <a:defRPr sz="1800"/>
            </a:lvl5pPr>
          </a:lstStyle>
          <a:p>
            <a:pPr marL="228600" lvl="0" indent="-228600" algn="l" defTabSz="914400" rtl="0" eaLnBrk="1" latinLnBrk="0" hangingPunct="1">
              <a:lnSpc>
                <a:spcPct val="100000"/>
              </a:lnSpc>
              <a:spcBef>
                <a:spcPts val="0"/>
              </a:spcBef>
              <a:spcAft>
                <a:spcPts val="600"/>
              </a:spcAft>
            </a:pPr>
            <a:r>
              <a:rPr lang="en-US"/>
              <a:t>Stat headline</a:t>
            </a:r>
          </a:p>
          <a:p>
            <a:pPr marL="285750" lvl="1" indent="-285750" algn="l" defTabSz="914400" rtl="0" eaLnBrk="1" latinLnBrk="0" hangingPunct="1">
              <a:lnSpc>
                <a:spcPct val="100000"/>
              </a:lnSpc>
              <a:spcBef>
                <a:spcPts val="0"/>
              </a:spcBef>
              <a:spcAft>
                <a:spcPts val="0"/>
              </a:spcAft>
            </a:pPr>
            <a:r>
              <a:rPr lang="en-US"/>
              <a:t>Stat details 16pt</a:t>
            </a:r>
          </a:p>
          <a:p>
            <a:pPr marL="228600" lvl="2" indent="-228600" algn="l" defTabSz="914400" rtl="0" eaLnBrk="1" latinLnBrk="0" hangingPunct="1">
              <a:lnSpc>
                <a:spcPct val="100000"/>
              </a:lnSpc>
              <a:spcBef>
                <a:spcPts val="0"/>
              </a:spcBef>
              <a:spcAft>
                <a:spcPts val="0"/>
              </a:spcAft>
              <a:buFont typeface="Graphik" panose="020B0604020202020204" pitchFamily="34" charset="0"/>
              <a:buChar char="•"/>
            </a:pPr>
            <a:r>
              <a:rPr lang="en-US"/>
              <a:t>Bullet point 16pt</a:t>
            </a:r>
          </a:p>
        </p:txBody>
      </p:sp>
      <p:sp>
        <p:nvSpPr>
          <p:cNvPr id="35" name="Text Placeholder 26">
            <a:extLst>
              <a:ext uri="{FF2B5EF4-FFF2-40B4-BE49-F238E27FC236}">
                <a16:creationId xmlns:a16="http://schemas.microsoft.com/office/drawing/2014/main" id="{9BC0904C-6BDA-4032-94C2-6417F59042D8}"/>
              </a:ext>
            </a:extLst>
          </p:cNvPr>
          <p:cNvSpPr>
            <a:spLocks noGrp="1"/>
          </p:cNvSpPr>
          <p:nvPr>
            <p:ph type="body" sz="quarter" idx="26" hasCustomPrompt="1"/>
          </p:nvPr>
        </p:nvSpPr>
        <p:spPr>
          <a:xfrm>
            <a:off x="380997" y="380999"/>
            <a:ext cx="5333972" cy="2393952"/>
          </a:xfrm>
        </p:spPr>
        <p:txBody>
          <a:bodyPr anchor="ctr"/>
          <a:lstStyle>
            <a:lvl1pPr marL="0" indent="0">
              <a:buNone/>
              <a:defRPr kumimoji="0" lang="en-US" sz="3600" b="1" i="0" u="none" strike="noStrike" kern="1200" cap="none" spc="0" normalizeH="0" baseline="0" dirty="0">
                <a:ln>
                  <a:noFill/>
                </a:ln>
                <a:solidFill>
                  <a:srgbClr val="000000"/>
                </a:solidFill>
                <a:effectLst/>
                <a:uLnTx/>
                <a:uFillTx/>
                <a:latin typeface="Graphik"/>
                <a:ea typeface="+mj-ea"/>
                <a:cs typeface="+mj-cs"/>
              </a:defRPr>
            </a:lvl1pPr>
            <a:lvl2pPr>
              <a:defRPr/>
            </a:lvl2pPr>
            <a:lvl3pPr>
              <a:defRPr/>
            </a:lvl3pPr>
            <a:lvl4pPr>
              <a:defRPr/>
            </a:lvl4pPr>
            <a:lvl5pPr>
              <a:defRPr/>
            </a:lvl5pPr>
          </a:lstStyle>
          <a:p>
            <a:pPr marL="0" marR="0" lvl="0" indent="0" algn="l" defTabSz="914400" rtl="0" eaLnBrk="1" fontAlgn="auto" latinLnBrk="0" hangingPunct="1">
              <a:lnSpc>
                <a:spcPct val="80000"/>
              </a:lnSpc>
              <a:spcBef>
                <a:spcPct val="0"/>
              </a:spcBef>
              <a:spcAft>
                <a:spcPts val="0"/>
              </a:spcAft>
              <a:buClrTx/>
              <a:buSzTx/>
              <a:buFontTx/>
              <a:buNone/>
              <a:tabLst/>
              <a:defRPr/>
            </a:pPr>
            <a:r>
              <a:rPr kumimoji="0" lang="en-GB" sz="3600" b="1" i="0" u="none" strike="noStrike" kern="1200" cap="none" spc="0" normalizeH="0" baseline="0" noProof="0">
                <a:ln>
                  <a:noFill/>
                </a:ln>
                <a:solidFill>
                  <a:srgbClr val="000000"/>
                </a:solidFill>
                <a:effectLst/>
                <a:uLnTx/>
                <a:uFillTx/>
                <a:latin typeface="Graphik"/>
                <a:ea typeface="+mj-ea"/>
                <a:cs typeface="+mj-cs"/>
              </a:rPr>
              <a:t>P</a:t>
            </a:r>
            <a:r>
              <a:rPr kumimoji="0" lang="en-US" sz="3600" b="1" i="0" u="none" strike="noStrike" kern="1200" cap="none" spc="0" normalizeH="0" baseline="0" noProof="0">
                <a:ln>
                  <a:noFill/>
                </a:ln>
                <a:solidFill>
                  <a:srgbClr val="000000"/>
                </a:solidFill>
                <a:effectLst/>
                <a:uLnTx/>
                <a:uFillTx/>
                <a:latin typeface="Graphik"/>
                <a:ea typeface="+mj-ea"/>
                <a:cs typeface="+mj-cs"/>
              </a:rPr>
              <a:t>lace headline here 36pt, min 30pt)</a:t>
            </a:r>
          </a:p>
        </p:txBody>
      </p:sp>
      <p:sp>
        <p:nvSpPr>
          <p:cNvPr id="22" name="Footer Placeholder 3">
            <a:extLst>
              <a:ext uri="{FF2B5EF4-FFF2-40B4-BE49-F238E27FC236}">
                <a16:creationId xmlns:a16="http://schemas.microsoft.com/office/drawing/2014/main" id="{272DDB3A-459D-40AA-A5E7-DDCDD2DEA3B8}"/>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bg1">
                    <a:alpha val="75000"/>
                  </a:schemeClr>
                </a:solidFill>
                <a:latin typeface="+mn-lt"/>
                <a:ea typeface="+mn-ea"/>
                <a:cs typeface="+mn-cs"/>
              </a:defRPr>
            </a:lvl1pPr>
          </a:lstStyle>
          <a:p>
            <a:pPr defTabSz="228600">
              <a:spcAft>
                <a:spcPts val="1200"/>
              </a:spcAft>
              <a:defRPr/>
            </a:pPr>
            <a:r>
              <a:rPr lang="en-GB"/>
              <a:t>Copyright © 2021 Accenture. All rights reserved.</a:t>
            </a:r>
          </a:p>
        </p:txBody>
      </p:sp>
      <p:pic>
        <p:nvPicPr>
          <p:cNvPr id="23" name="Picture 22" descr="Accenture Greater Than symbol in white">
            <a:extLst>
              <a:ext uri="{FF2B5EF4-FFF2-40B4-BE49-F238E27FC236}">
                <a16:creationId xmlns:a16="http://schemas.microsoft.com/office/drawing/2014/main" id="{78774BCE-242F-4FF9-9C01-D01B97743A9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bwMode="black">
          <a:xfrm>
            <a:off x="381468" y="6482516"/>
            <a:ext cx="191087" cy="202328"/>
          </a:xfrm>
          <a:prstGeom prst="rect">
            <a:avLst/>
          </a:prstGeom>
        </p:spPr>
      </p:pic>
      <p:sp>
        <p:nvSpPr>
          <p:cNvPr id="2" name="Slide Number Placeholder 1">
            <a:extLst>
              <a:ext uri="{FF2B5EF4-FFF2-40B4-BE49-F238E27FC236}">
                <a16:creationId xmlns:a16="http://schemas.microsoft.com/office/drawing/2014/main" id="{911B33BA-8B14-4BE4-8987-4DD490763486}"/>
              </a:ext>
            </a:extLst>
          </p:cNvPr>
          <p:cNvSpPr>
            <a:spLocks noGrp="1"/>
          </p:cNvSpPr>
          <p:nvPr>
            <p:ph type="sldNum" sz="quarter" idx="27"/>
          </p:nvPr>
        </p:nvSpPr>
        <p:spPr>
          <a:xfrm>
            <a:off x="11484746" y="6490025"/>
            <a:ext cx="326254" cy="201168"/>
          </a:xfrm>
          <a:prstGeom prst="rect">
            <a:avLst/>
          </a:prstGeom>
        </p:spPr>
        <p:txBody>
          <a:bodyPr/>
          <a:lstStyle>
            <a:lvl1pPr>
              <a:defRPr>
                <a:solidFill>
                  <a:schemeClr val="bg1"/>
                </a:solidFill>
              </a:defRPr>
            </a:lvl1pPr>
          </a:lstStyle>
          <a:p>
            <a:fld id="{1F90F471-3972-4120-B8B3-0237DE626C35}" type="slidenum">
              <a:rPr lang="en-US" smtClean="0"/>
              <a:pPr/>
              <a:t>‹#›</a:t>
            </a:fld>
            <a:endParaRPr lang="en-US">
              <a:solidFill>
                <a:schemeClr val="bg1"/>
              </a:solidFill>
            </a:endParaRPr>
          </a:p>
        </p:txBody>
      </p:sp>
    </p:spTree>
    <p:extLst>
      <p:ext uri="{BB962C8B-B14F-4D97-AF65-F5344CB8AC3E}">
        <p14:creationId xmlns:p14="http://schemas.microsoft.com/office/powerpoint/2010/main" val="312904447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Key Message Gradient Dark 1">
    <p:bg>
      <p:bgPr>
        <a:solidFill>
          <a:schemeClr val="accent3"/>
        </a:solidFill>
        <a:effectLst/>
      </p:bgPr>
    </p:bg>
    <p:spTree>
      <p:nvGrpSpPr>
        <p:cNvPr id="1" name=""/>
        <p:cNvGrpSpPr/>
        <p:nvPr/>
      </p:nvGrpSpPr>
      <p:grpSpPr>
        <a:xfrm>
          <a:off x="0" y="0"/>
          <a:ext cx="0" cy="0"/>
          <a:chOff x="0" y="0"/>
          <a:chExt cx="0" cy="0"/>
        </a:xfrm>
      </p:grpSpPr>
      <p:pic>
        <p:nvPicPr>
          <p:cNvPr id="7" name="Picture 6" descr="Accenture Gradient Dark">
            <a:extLst>
              <a:ext uri="{FF2B5EF4-FFF2-40B4-BE49-F238E27FC236}">
                <a16:creationId xmlns:a16="http://schemas.microsoft.com/office/drawing/2014/main" id="{AB47B586-CFEE-4C32-8227-001B5A89C37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bwMode="invGray">
          <a:xfrm>
            <a:off x="0" y="0"/>
            <a:ext cx="12192000" cy="6858000"/>
          </a:xfrm>
          <a:prstGeom prst="rect">
            <a:avLst/>
          </a:prstGeom>
        </p:spPr>
      </p:pic>
      <p:sp>
        <p:nvSpPr>
          <p:cNvPr id="2" name="Title 1">
            <a:extLst>
              <a:ext uri="{FF2B5EF4-FFF2-40B4-BE49-F238E27FC236}">
                <a16:creationId xmlns:a16="http://schemas.microsoft.com/office/drawing/2014/main" id="{6A4D9B0E-55A4-43D3-A4B6-225FAA7538EB}"/>
              </a:ext>
            </a:extLst>
          </p:cNvPr>
          <p:cNvSpPr>
            <a:spLocks noGrp="1"/>
          </p:cNvSpPr>
          <p:nvPr>
            <p:ph type="title" hasCustomPrompt="1"/>
          </p:nvPr>
        </p:nvSpPr>
        <p:spPr>
          <a:xfrm>
            <a:off x="1767840" y="2015925"/>
            <a:ext cx="8656320" cy="2826150"/>
          </a:xfrm>
        </p:spPr>
        <p:txBody>
          <a:bodyPr anchor="ctr"/>
          <a:lstStyle>
            <a:lvl1pPr algn="ctr">
              <a:defRPr sz="5400">
                <a:solidFill>
                  <a:schemeClr val="tx1"/>
                </a:solidFill>
              </a:defRPr>
            </a:lvl1pPr>
          </a:lstStyle>
          <a:p>
            <a:r>
              <a:rPr lang="en-US"/>
              <a:t>Place key message here 54pt</a:t>
            </a:r>
          </a:p>
        </p:txBody>
      </p:sp>
    </p:spTree>
    <p:extLst>
      <p:ext uri="{BB962C8B-B14F-4D97-AF65-F5344CB8AC3E}">
        <p14:creationId xmlns:p14="http://schemas.microsoft.com/office/powerpoint/2010/main" val="332975771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Key Message Mid Purple">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D9B0E-55A4-43D3-A4B6-225FAA7538EB}"/>
              </a:ext>
            </a:extLst>
          </p:cNvPr>
          <p:cNvSpPr>
            <a:spLocks noGrp="1"/>
          </p:cNvSpPr>
          <p:nvPr>
            <p:ph type="title" hasCustomPrompt="1"/>
          </p:nvPr>
        </p:nvSpPr>
        <p:spPr>
          <a:xfrm>
            <a:off x="1767840" y="2015925"/>
            <a:ext cx="8656320" cy="2826150"/>
          </a:xfrm>
        </p:spPr>
        <p:txBody>
          <a:bodyPr anchor="ctr"/>
          <a:lstStyle>
            <a:lvl1pPr algn="ctr">
              <a:defRPr sz="5400">
                <a:solidFill>
                  <a:schemeClr val="tx1"/>
                </a:solidFill>
              </a:defRPr>
            </a:lvl1pPr>
          </a:lstStyle>
          <a:p>
            <a:r>
              <a:rPr lang="en-US"/>
              <a:t>Place key message here 54pt</a:t>
            </a:r>
          </a:p>
        </p:txBody>
      </p:sp>
      <p:sp>
        <p:nvSpPr>
          <p:cNvPr id="7" name="TextBox 6">
            <a:extLst>
              <a:ext uri="{FF2B5EF4-FFF2-40B4-BE49-F238E27FC236}">
                <a16:creationId xmlns:a16="http://schemas.microsoft.com/office/drawing/2014/main" id="{A5CECBE8-C9DE-46DF-9582-7DB75BEDF4F9}"/>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bg2"/>
                </a:solidFill>
                <a:effectLst/>
                <a:uLnTx/>
                <a:uFillTx/>
              </a:rPr>
              <a:t>Format Background… &gt; Solid fill &gt; Change to Dark Purple (Accent 3), Mid Purple (Accent 2) or Core Purple (Accent 1)</a:t>
            </a:r>
            <a:endParaRPr kumimoji="0" lang="en-US" sz="800" b="0" i="0" u="none" strike="noStrike" kern="0" cap="none" spc="0" normalizeH="0" baseline="0" noProof="0">
              <a:ln>
                <a:noFill/>
              </a:ln>
              <a:solidFill>
                <a:schemeClr val="bg2"/>
              </a:solidFill>
              <a:effectLst/>
              <a:uLnTx/>
              <a:uFillTx/>
            </a:endParaRPr>
          </a:p>
        </p:txBody>
      </p:sp>
      <p:sp>
        <p:nvSpPr>
          <p:cNvPr id="10" name="Footer Placeholder 3">
            <a:extLst>
              <a:ext uri="{FF2B5EF4-FFF2-40B4-BE49-F238E27FC236}">
                <a16:creationId xmlns:a16="http://schemas.microsoft.com/office/drawing/2014/main" id="{8D9D8DCD-E7C3-4F1A-8A48-31319650AC37}"/>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11" name="GTS_WH" descr="Accenture Greater Than symbol in white">
            <a:extLst>
              <a:ext uri="{FF2B5EF4-FFF2-40B4-BE49-F238E27FC236}">
                <a16:creationId xmlns:a16="http://schemas.microsoft.com/office/drawing/2014/main" id="{B0B0C095-6C73-4899-AD8E-8F75768CF51A}"/>
              </a:ext>
            </a:extLst>
          </p:cNvPr>
          <p:cNvSpPr>
            <a:spLocks noChangeAspect="1"/>
          </p:cNvSpPr>
          <p:nvPr userDrawn="1"/>
        </p:nvSpPr>
        <p:spPr bwMode="black">
          <a:xfrm>
            <a:off x="381468" y="6483676"/>
            <a:ext cx="183295"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 name="Slide Number Placeholder 3">
            <a:extLst>
              <a:ext uri="{FF2B5EF4-FFF2-40B4-BE49-F238E27FC236}">
                <a16:creationId xmlns:a16="http://schemas.microsoft.com/office/drawing/2014/main" id="{52AFE70C-67B2-45BA-88F7-45C14692FC25}"/>
              </a:ext>
            </a:extLst>
          </p:cNvPr>
          <p:cNvSpPr>
            <a:spLocks noGrp="1"/>
          </p:cNvSpPr>
          <p:nvPr>
            <p:ph type="sldNum" sz="quarter" idx="11"/>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201699642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Full Bleed Image">
    <p:bg>
      <p:bgPr>
        <a:solidFill>
          <a:schemeClr val="accent3"/>
        </a:solidFill>
        <a:effectLst/>
      </p:bgPr>
    </p:bg>
    <p:spTree>
      <p:nvGrpSpPr>
        <p:cNvPr id="1" name=""/>
        <p:cNvGrpSpPr/>
        <p:nvPr/>
      </p:nvGrpSpPr>
      <p:grpSpPr>
        <a:xfrm>
          <a:off x="0" y="0"/>
          <a:ext cx="0" cy="0"/>
          <a:chOff x="0" y="0"/>
          <a:chExt cx="0" cy="0"/>
        </a:xfrm>
      </p:grpSpPr>
      <p:sp>
        <p:nvSpPr>
          <p:cNvPr id="14" name="Picture Placeholder 8">
            <a:extLst>
              <a:ext uri="{FF2B5EF4-FFF2-40B4-BE49-F238E27FC236}">
                <a16:creationId xmlns:a16="http://schemas.microsoft.com/office/drawing/2014/main" id="{5AD31DD4-2506-4E03-897C-F4C8C020F09C}"/>
              </a:ext>
            </a:extLst>
          </p:cNvPr>
          <p:cNvSpPr>
            <a:spLocks noGrp="1"/>
          </p:cNvSpPr>
          <p:nvPr>
            <p:ph type="pic" sz="quarter" idx="10" hasCustomPrompt="1"/>
          </p:nvPr>
        </p:nvSpPr>
        <p:spPr>
          <a:xfrm>
            <a:off x="-7620" y="-9144"/>
            <a:ext cx="12207240" cy="6876288"/>
          </a:xfrm>
        </p:spPr>
        <p:txBody>
          <a:bodyPr lIns="0" tIns="182880"/>
          <a:lstStyle>
            <a:lvl1pPr algn="ctr">
              <a:buNone/>
              <a:defRPr/>
            </a:lvl1pPr>
          </a:lstStyle>
          <a:p>
            <a:r>
              <a:rPr lang="en-GB"/>
              <a:t>Drag picture to placeholder or click icon to add, then send to back.</a:t>
            </a:r>
            <a:endParaRPr lang="en-US"/>
          </a:p>
        </p:txBody>
      </p:sp>
      <p:sp>
        <p:nvSpPr>
          <p:cNvPr id="2" name="Title 1">
            <a:extLst>
              <a:ext uri="{FF2B5EF4-FFF2-40B4-BE49-F238E27FC236}">
                <a16:creationId xmlns:a16="http://schemas.microsoft.com/office/drawing/2014/main" id="{6A4D9B0E-55A4-43D3-A4B6-225FAA7538EB}"/>
              </a:ext>
            </a:extLst>
          </p:cNvPr>
          <p:cNvSpPr>
            <a:spLocks noGrp="1"/>
          </p:cNvSpPr>
          <p:nvPr>
            <p:ph type="title" hasCustomPrompt="1"/>
          </p:nvPr>
        </p:nvSpPr>
        <p:spPr>
          <a:xfrm>
            <a:off x="1767839" y="2015925"/>
            <a:ext cx="8656320" cy="2826150"/>
          </a:xfrm>
        </p:spPr>
        <p:txBody>
          <a:bodyPr anchor="ctr"/>
          <a:lstStyle>
            <a:lvl1pPr algn="ctr">
              <a:defRPr sz="5400">
                <a:solidFill>
                  <a:schemeClr val="tx1"/>
                </a:solidFill>
              </a:defRPr>
            </a:lvl1pPr>
          </a:lstStyle>
          <a:p>
            <a:r>
              <a:rPr lang="en-US"/>
              <a:t>Place headline here 54pt</a:t>
            </a:r>
          </a:p>
        </p:txBody>
      </p:sp>
      <p:sp>
        <p:nvSpPr>
          <p:cNvPr id="12" name="Footer Placeholder 3">
            <a:extLst>
              <a:ext uri="{FF2B5EF4-FFF2-40B4-BE49-F238E27FC236}">
                <a16:creationId xmlns:a16="http://schemas.microsoft.com/office/drawing/2014/main" id="{2A2CFACC-0767-48E1-9FD9-763E5025E7AD}"/>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7" name="GTS_WH" descr="Accenture Greater Than symbol in white">
            <a:extLst>
              <a:ext uri="{FF2B5EF4-FFF2-40B4-BE49-F238E27FC236}">
                <a16:creationId xmlns:a16="http://schemas.microsoft.com/office/drawing/2014/main" id="{AE479463-B4C9-4B9A-BE8B-62B5B9CF0075}"/>
              </a:ext>
            </a:extLst>
          </p:cNvPr>
          <p:cNvSpPr>
            <a:spLocks noChangeAspect="1"/>
          </p:cNvSpPr>
          <p:nvPr userDrawn="1"/>
        </p:nvSpPr>
        <p:spPr bwMode="black">
          <a:xfrm>
            <a:off x="381468" y="6483676"/>
            <a:ext cx="183295"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 name="Slide Number Placeholder 3">
            <a:extLst>
              <a:ext uri="{FF2B5EF4-FFF2-40B4-BE49-F238E27FC236}">
                <a16:creationId xmlns:a16="http://schemas.microsoft.com/office/drawing/2014/main" id="{945BAA91-4288-4230-8881-E1D51DEBFFC3}"/>
              </a:ext>
            </a:extLst>
          </p:cNvPr>
          <p:cNvSpPr>
            <a:spLocks noGrp="1"/>
          </p:cNvSpPr>
          <p:nvPr>
            <p:ph type="sldNum" sz="quarter" idx="12"/>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361231162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alutation-GTS centere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94B85-B39D-4BE7-A334-787162CB4A41}"/>
              </a:ext>
            </a:extLst>
          </p:cNvPr>
          <p:cNvSpPr>
            <a:spLocks noGrp="1"/>
          </p:cNvSpPr>
          <p:nvPr>
            <p:ph type="title" hasCustomPrompt="1"/>
          </p:nvPr>
        </p:nvSpPr>
        <p:spPr>
          <a:xfrm>
            <a:off x="2575624" y="2318273"/>
            <a:ext cx="7040753" cy="2221454"/>
          </a:xfrm>
        </p:spPr>
        <p:txBody>
          <a:bodyPr anchor="ctr"/>
          <a:lstStyle>
            <a:lvl1pPr algn="ctr">
              <a:defRPr sz="8800">
                <a:solidFill>
                  <a:schemeClr val="tx1"/>
                </a:solidFill>
              </a:defRPr>
            </a:lvl1pPr>
          </a:lstStyle>
          <a:p>
            <a:r>
              <a:rPr lang="en-GB"/>
              <a:t>Insert Salutation</a:t>
            </a:r>
            <a:endParaRPr lang="en-US"/>
          </a:p>
        </p:txBody>
      </p:sp>
      <p:sp>
        <p:nvSpPr>
          <p:cNvPr id="7" name="TextBox 6">
            <a:extLst>
              <a:ext uri="{FF2B5EF4-FFF2-40B4-BE49-F238E27FC236}">
                <a16:creationId xmlns:a16="http://schemas.microsoft.com/office/drawing/2014/main" id="{35F21F7E-CEFA-4A8F-862E-8631C40CEA2C}"/>
              </a:ext>
            </a:extLst>
          </p:cNvPr>
          <p:cNvSpPr txBox="1"/>
          <p:nvPr userDrawn="1"/>
        </p:nvSpPr>
        <p:spPr>
          <a:xfrm>
            <a:off x="0" y="-257908"/>
            <a:ext cx="6096000" cy="257908"/>
          </a:xfrm>
          <a:prstGeom prst="rect">
            <a:avLst/>
          </a:prstGeom>
          <a:noFill/>
        </p:spPr>
        <p:txBody>
          <a:bodyPr wrap="square" lIns="0" tIns="0" rIns="0" bIns="0" rtlCol="0" anchor="ctr">
            <a:noAutofit/>
          </a:bodyPr>
          <a:lstStyle>
            <a:defPPr>
              <a:defRPr lang="en-US"/>
            </a:defPPr>
            <a:lvl1pPr marR="0" lvl="0" indent="0" fontAlgn="auto">
              <a:lnSpc>
                <a:spcPct val="100000"/>
              </a:lnSpc>
              <a:spcBef>
                <a:spcPts val="0"/>
              </a:spcBef>
              <a:spcAft>
                <a:spcPts val="0"/>
              </a:spcAft>
              <a:buClrTx/>
              <a:buSzTx/>
              <a:buFontTx/>
              <a:buNone/>
              <a:tabLst/>
              <a:defRPr kumimoji="0" sz="800" b="0" i="0" u="none" strike="noStrike" kern="0" cap="none" spc="0" normalizeH="0" baseline="0">
                <a:ln>
                  <a:noFill/>
                </a:ln>
                <a:solidFill>
                  <a:schemeClr val="bg2"/>
                </a:solidFill>
                <a:effectLst/>
                <a:uLnTx/>
                <a:uFillTx/>
              </a:defRPr>
            </a:lvl1pPr>
          </a:lstStyle>
          <a:p>
            <a:pPr lvl="0"/>
            <a:r>
              <a:rPr lang="en-GB" noProof="0"/>
              <a:t>Format Background… &gt; Picture or texture fill &gt; Set to one of the dark or mid gradient options</a:t>
            </a:r>
            <a:endParaRPr lang="en-US" noProof="0"/>
          </a:p>
        </p:txBody>
      </p:sp>
      <p:sp>
        <p:nvSpPr>
          <p:cNvPr id="10" name="GTS_WH" descr="Accenture Greater Than symbol in white">
            <a:extLst>
              <a:ext uri="{FF2B5EF4-FFF2-40B4-BE49-F238E27FC236}">
                <a16:creationId xmlns:a16="http://schemas.microsoft.com/office/drawing/2014/main" id="{494AA491-F1F8-4D38-B722-DB2F38B198B8}"/>
              </a:ext>
            </a:extLst>
          </p:cNvPr>
          <p:cNvSpPr>
            <a:spLocks noChangeAspect="1"/>
          </p:cNvSpPr>
          <p:nvPr userDrawn="1"/>
        </p:nvSpPr>
        <p:spPr bwMode="black">
          <a:xfrm>
            <a:off x="5779386" y="5382386"/>
            <a:ext cx="641531" cy="70408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69487658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C35EA4"/>
          </p15:clr>
        </p15:guide>
        <p15:guide id="2" pos="3840">
          <p15:clr>
            <a:srgbClr val="C35EA4"/>
          </p15:clr>
        </p15:guide>
        <p15:guide id="3" orient="horz" pos="3608">
          <p15:clr>
            <a:srgbClr val="C35EA4"/>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Long Headlin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8546ADE-103C-4652-A344-9C0C8C49EC1E}"/>
              </a:ext>
            </a:extLst>
          </p:cNvPr>
          <p:cNvSpPr>
            <a:spLocks noGrp="1"/>
          </p:cNvSpPr>
          <p:nvPr>
            <p:ph type="title" hasCustomPrompt="1"/>
          </p:nvPr>
        </p:nvSpPr>
        <p:spPr>
          <a:xfrm>
            <a:off x="381000" y="381000"/>
            <a:ext cx="11430000" cy="800100"/>
          </a:xfrm>
        </p:spPr>
        <p:txBody>
          <a:bodyPr/>
          <a:lstStyle>
            <a:lvl1pPr>
              <a:defRPr sz="3600"/>
            </a:lvl1pPr>
          </a:lstStyle>
          <a:p>
            <a:r>
              <a:rPr lang="en-GB"/>
              <a:t>Place headline here (36pt, min 30pt)</a:t>
            </a:r>
            <a:endParaRPr lang="en-US"/>
          </a:p>
        </p:txBody>
      </p:sp>
      <p:sp>
        <p:nvSpPr>
          <p:cNvPr id="7" name="Footer Placeholder 3">
            <a:extLst>
              <a:ext uri="{FF2B5EF4-FFF2-40B4-BE49-F238E27FC236}">
                <a16:creationId xmlns:a16="http://schemas.microsoft.com/office/drawing/2014/main" id="{480EAEA1-D575-4107-8AFC-0CAE2D4FB3D6}"/>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2" name="Slide Number Placeholder 1">
            <a:extLst>
              <a:ext uri="{FF2B5EF4-FFF2-40B4-BE49-F238E27FC236}">
                <a16:creationId xmlns:a16="http://schemas.microsoft.com/office/drawing/2014/main" id="{D20A237C-DB73-401B-BD5B-B8B91332335E}"/>
              </a:ext>
            </a:extLst>
          </p:cNvPr>
          <p:cNvSpPr>
            <a:spLocks noGrp="1"/>
          </p:cNvSpPr>
          <p:nvPr>
            <p:ph type="sldNum" sz="quarter" idx="10"/>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1837288175"/>
      </p:ext>
    </p:extLst>
  </p:cSld>
  <p:clrMapOvr>
    <a:masterClrMapping/>
  </p:clrMapOvr>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Long Headline-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EC595-3BDB-489C-AB5C-4C48BF9B07CB}"/>
              </a:ext>
            </a:extLst>
          </p:cNvPr>
          <p:cNvSpPr>
            <a:spLocks noGrp="1"/>
          </p:cNvSpPr>
          <p:nvPr>
            <p:ph type="title" hasCustomPrompt="1"/>
          </p:nvPr>
        </p:nvSpPr>
        <p:spPr>
          <a:xfrm>
            <a:off x="381000" y="381000"/>
            <a:ext cx="11430000" cy="800100"/>
          </a:xfrm>
        </p:spPr>
        <p:txBody>
          <a:bodyPr/>
          <a:lstStyle>
            <a:lvl1pPr>
              <a:defRPr sz="3600"/>
            </a:lvl1pPr>
          </a:lstStyle>
          <a:p>
            <a:r>
              <a:rPr lang="en-GB"/>
              <a:t>Place headline here (36pt, min 30pt)</a:t>
            </a:r>
            <a:endParaRPr lang="en-US"/>
          </a:p>
        </p:txBody>
      </p:sp>
      <p:sp>
        <p:nvSpPr>
          <p:cNvPr id="4" name="Text Placeholder 3">
            <a:extLst>
              <a:ext uri="{FF2B5EF4-FFF2-40B4-BE49-F238E27FC236}">
                <a16:creationId xmlns:a16="http://schemas.microsoft.com/office/drawing/2014/main" id="{BB385C65-6BFC-4F61-A214-71B69537BB4B}"/>
              </a:ext>
            </a:extLst>
          </p:cNvPr>
          <p:cNvSpPr>
            <a:spLocks noGrp="1"/>
          </p:cNvSpPr>
          <p:nvPr>
            <p:ph type="body" sz="quarter" idx="11" hasCustomPrompt="1"/>
          </p:nvPr>
        </p:nvSpPr>
        <p:spPr>
          <a:xfrm>
            <a:off x="381000" y="1234440"/>
            <a:ext cx="11430000" cy="384048"/>
          </a:xfrm>
        </p:spPr>
        <p:txBody>
          <a:bodyPr anchor="t"/>
          <a:lstStyle>
            <a:lvl1pPr marL="0" indent="0">
              <a:spcAft>
                <a:spcPts val="0"/>
              </a:spcAft>
              <a:buNone/>
              <a:defRPr>
                <a:solidFill>
                  <a:schemeClr val="accent1"/>
                </a:solidFill>
                <a:latin typeface="GT Sectra Fine Rg" panose="00000500000000000000" pitchFamily="50" charset="0"/>
              </a:defRPr>
            </a:lvl1pPr>
          </a:lstStyle>
          <a:p>
            <a:pPr lvl="0"/>
            <a:r>
              <a:rPr lang="en-US"/>
              <a:t>Place subtitle here 20pt</a:t>
            </a:r>
          </a:p>
        </p:txBody>
      </p:sp>
      <p:sp>
        <p:nvSpPr>
          <p:cNvPr id="7" name="Footer Placeholder 3">
            <a:extLst>
              <a:ext uri="{FF2B5EF4-FFF2-40B4-BE49-F238E27FC236}">
                <a16:creationId xmlns:a16="http://schemas.microsoft.com/office/drawing/2014/main" id="{D81D62B4-50F4-4143-BFCC-F5508365C8BA}"/>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3" name="Slide Number Placeholder 2">
            <a:extLst>
              <a:ext uri="{FF2B5EF4-FFF2-40B4-BE49-F238E27FC236}">
                <a16:creationId xmlns:a16="http://schemas.microsoft.com/office/drawing/2014/main" id="{9F7CFBA7-F1B1-4FF3-932C-7525FBDA5B5C}"/>
              </a:ext>
            </a:extLst>
          </p:cNvPr>
          <p:cNvSpPr>
            <a:spLocks noGrp="1"/>
          </p:cNvSpPr>
          <p:nvPr>
            <p:ph type="sldNum" sz="quarter" idx="12"/>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2512781681"/>
      </p:ext>
    </p:extLst>
  </p:cSld>
  <p:clrMapOvr>
    <a:masterClrMapping/>
  </p:clrMapOvr>
  <p:extLst>
    <p:ext uri="{DCECCB84-F9BA-43D5-87BE-67443E8EF086}">
      <p15:sldGuideLst xmlns:p15="http://schemas.microsoft.com/office/powerpoint/2012/main">
        <p15:guide id="1" orient="horz" pos="932">
          <p15:clr>
            <a:srgbClr val="547EBF"/>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白紙">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16BF2C1-BAA9-4BAD-9934-C110D730322C}"/>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2" name="Slide Number Placeholder 1">
            <a:extLst>
              <a:ext uri="{FF2B5EF4-FFF2-40B4-BE49-F238E27FC236}">
                <a16:creationId xmlns:a16="http://schemas.microsoft.com/office/drawing/2014/main" id="{7F030600-A2B3-4AAD-808D-56DA9B773301}"/>
              </a:ext>
            </a:extLst>
          </p:cNvPr>
          <p:cNvSpPr>
            <a:spLocks noGrp="1"/>
          </p:cNvSpPr>
          <p:nvPr>
            <p:ph type="sldNum" sz="quarter" idx="10"/>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3967539795"/>
      </p:ext>
    </p:extLst>
  </p:cSld>
  <p:clrMapOvr>
    <a:masterClrMapping/>
  </p:clrMapOvr>
  <p:extLst>
    <p:ext uri="{DCECCB84-F9BA-43D5-87BE-67443E8EF086}">
      <p15:sldGuideLst xmlns:p15="http://schemas.microsoft.com/office/powerpoint/2012/main"/>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Common Layout">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2096B10-74C7-582A-7A30-FCCC02D5A206}"/>
              </a:ext>
            </a:extLst>
          </p:cNvPr>
          <p:cNvSpPr>
            <a:spLocks noGrp="1"/>
          </p:cNvSpPr>
          <p:nvPr>
            <p:ph type="title"/>
          </p:nvPr>
        </p:nvSpPr>
        <p:spPr>
          <a:xfrm>
            <a:off x="381000" y="469900"/>
            <a:ext cx="11430000" cy="419100"/>
          </a:xfrm>
        </p:spPr>
        <p:txBody>
          <a:bodyPr/>
          <a:lstStyle/>
          <a:p>
            <a:r>
              <a:rPr kumimoji="1" lang="ja-JP" altLang="en-US"/>
              <a:t>マスター タイトルの書式設定</a:t>
            </a:r>
          </a:p>
        </p:txBody>
      </p:sp>
      <p:sp>
        <p:nvSpPr>
          <p:cNvPr id="8" name="テキスト プレースホルダー 7">
            <a:extLst>
              <a:ext uri="{FF2B5EF4-FFF2-40B4-BE49-F238E27FC236}">
                <a16:creationId xmlns:a16="http://schemas.microsoft.com/office/drawing/2014/main" id="{9B997706-24F4-EEDE-50D4-B90B56BA8FB5}"/>
              </a:ext>
            </a:extLst>
          </p:cNvPr>
          <p:cNvSpPr>
            <a:spLocks noGrp="1"/>
          </p:cNvSpPr>
          <p:nvPr>
            <p:ph type="body" sz="quarter" idx="12"/>
          </p:nvPr>
        </p:nvSpPr>
        <p:spPr>
          <a:xfrm>
            <a:off x="381000" y="952501"/>
            <a:ext cx="11430000" cy="762000"/>
          </a:xfrm>
        </p:spPr>
        <p:txBody>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Tree>
    <p:extLst>
      <p:ext uri="{BB962C8B-B14F-4D97-AF65-F5344CB8AC3E}">
        <p14:creationId xmlns:p14="http://schemas.microsoft.com/office/powerpoint/2010/main" val="148868453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alutation-Logo centere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94B85-B39D-4BE7-A334-787162CB4A41}"/>
              </a:ext>
            </a:extLst>
          </p:cNvPr>
          <p:cNvSpPr>
            <a:spLocks noGrp="1"/>
          </p:cNvSpPr>
          <p:nvPr>
            <p:ph type="title" hasCustomPrompt="1"/>
          </p:nvPr>
        </p:nvSpPr>
        <p:spPr>
          <a:xfrm>
            <a:off x="2575624" y="2318273"/>
            <a:ext cx="7040753" cy="2221454"/>
          </a:xfrm>
        </p:spPr>
        <p:txBody>
          <a:bodyPr anchor="ctr"/>
          <a:lstStyle>
            <a:lvl1pPr algn="ctr">
              <a:defRPr sz="8800">
                <a:solidFill>
                  <a:schemeClr val="tx1"/>
                </a:solidFill>
              </a:defRPr>
            </a:lvl1pPr>
          </a:lstStyle>
          <a:p>
            <a:r>
              <a:rPr lang="en-GB"/>
              <a:t>Insert Salutation</a:t>
            </a:r>
            <a:endParaRPr lang="en-US"/>
          </a:p>
        </p:txBody>
      </p:sp>
      <p:sp>
        <p:nvSpPr>
          <p:cNvPr id="11" name="TextBox 10">
            <a:extLst>
              <a:ext uri="{FF2B5EF4-FFF2-40B4-BE49-F238E27FC236}">
                <a16:creationId xmlns:a16="http://schemas.microsoft.com/office/drawing/2014/main" id="{0B104FBB-E799-42A8-A4FA-483DC489523D}"/>
              </a:ext>
            </a:extLst>
          </p:cNvPr>
          <p:cNvSpPr txBox="1"/>
          <p:nvPr userDrawn="1"/>
        </p:nvSpPr>
        <p:spPr>
          <a:xfrm>
            <a:off x="0" y="-257908"/>
            <a:ext cx="6096000" cy="257908"/>
          </a:xfrm>
          <a:prstGeom prst="rect">
            <a:avLst/>
          </a:prstGeom>
          <a:noFill/>
        </p:spPr>
        <p:txBody>
          <a:bodyPr wrap="square" lIns="0" tIns="0" rIns="0" bIns="0" rtlCol="0" anchor="ctr">
            <a:noAutofit/>
          </a:bodyPr>
          <a:lstStyle>
            <a:defPPr>
              <a:defRPr lang="en-US"/>
            </a:defPPr>
            <a:lvl1pPr marR="0" lvl="0" indent="0" fontAlgn="auto">
              <a:lnSpc>
                <a:spcPct val="100000"/>
              </a:lnSpc>
              <a:spcBef>
                <a:spcPts val="0"/>
              </a:spcBef>
              <a:spcAft>
                <a:spcPts val="0"/>
              </a:spcAft>
              <a:buClrTx/>
              <a:buSzTx/>
              <a:buFontTx/>
              <a:buNone/>
              <a:tabLst/>
              <a:defRPr kumimoji="0" sz="800" b="0" i="0" u="none" strike="noStrike" kern="0" cap="none" spc="0" normalizeH="0" baseline="0">
                <a:ln>
                  <a:noFill/>
                </a:ln>
                <a:solidFill>
                  <a:schemeClr val="bg2"/>
                </a:solidFill>
                <a:effectLst/>
                <a:uLnTx/>
                <a:uFillTx/>
              </a:defRPr>
            </a:lvl1pPr>
          </a:lstStyle>
          <a:p>
            <a:pPr lvl="0"/>
            <a:r>
              <a:rPr lang="en-GB" noProof="0"/>
              <a:t>Format Background… &gt; Picture or texture fill &gt; Set to one of the dark or mid gradient options</a:t>
            </a:r>
            <a:endParaRPr lang="en-US" noProof="0"/>
          </a:p>
        </p:txBody>
      </p:sp>
      <p:grpSp>
        <p:nvGrpSpPr>
          <p:cNvPr id="12" name="Logo_WH" descr="Accenture logo in white">
            <a:extLst>
              <a:ext uri="{FF2B5EF4-FFF2-40B4-BE49-F238E27FC236}">
                <a16:creationId xmlns:a16="http://schemas.microsoft.com/office/drawing/2014/main" id="{0D82E30B-4E95-4B73-9014-71990AE21DBE}"/>
              </a:ext>
            </a:extLst>
          </p:cNvPr>
          <p:cNvGrpSpPr>
            <a:grpSpLocks noChangeAspect="1"/>
          </p:cNvGrpSpPr>
          <p:nvPr userDrawn="1"/>
        </p:nvGrpSpPr>
        <p:grpSpPr bwMode="black">
          <a:xfrm>
            <a:off x="5154167" y="5374201"/>
            <a:ext cx="1883664" cy="496247"/>
            <a:chOff x="1561" y="187"/>
            <a:chExt cx="4536" cy="1195"/>
          </a:xfrm>
        </p:grpSpPr>
        <p:sp>
          <p:nvSpPr>
            <p:cNvPr id="13" name="Freeform 5">
              <a:extLst>
                <a:ext uri="{FF2B5EF4-FFF2-40B4-BE49-F238E27FC236}">
                  <a16:creationId xmlns:a16="http://schemas.microsoft.com/office/drawing/2014/main" id="{008CD909-AC78-4980-BB04-8608F18CDC22}"/>
                </a:ext>
              </a:extLst>
            </p:cNvPr>
            <p:cNvSpPr>
              <a:spLocks/>
            </p:cNvSpPr>
            <p:nvPr userDrawn="1"/>
          </p:nvSpPr>
          <p:spPr bwMode="black">
            <a:xfrm>
              <a:off x="4205" y="187"/>
              <a:ext cx="447" cy="473"/>
            </a:xfrm>
            <a:custGeom>
              <a:avLst/>
              <a:gdLst>
                <a:gd name="T0" fmla="*/ 0 w 931"/>
                <a:gd name="T1" fmla="*/ 696 h 985"/>
                <a:gd name="T2" fmla="*/ 544 w 931"/>
                <a:gd name="T3" fmla="*/ 494 h 985"/>
                <a:gd name="T4" fmla="*/ 0 w 931"/>
                <a:gd name="T5" fmla="*/ 281 h 985"/>
                <a:gd name="T6" fmla="*/ 0 w 931"/>
                <a:gd name="T7" fmla="*/ 0 h 985"/>
                <a:gd name="T8" fmla="*/ 931 w 931"/>
                <a:gd name="T9" fmla="*/ 375 h 985"/>
                <a:gd name="T10" fmla="*/ 931 w 931"/>
                <a:gd name="T11" fmla="*/ 608 h 985"/>
                <a:gd name="T12" fmla="*/ 0 w 931"/>
                <a:gd name="T13" fmla="*/ 985 h 985"/>
                <a:gd name="T14" fmla="*/ 0 w 931"/>
                <a:gd name="T15" fmla="*/ 696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1" h="985">
                  <a:moveTo>
                    <a:pt x="0" y="696"/>
                  </a:moveTo>
                  <a:lnTo>
                    <a:pt x="544" y="494"/>
                  </a:lnTo>
                  <a:lnTo>
                    <a:pt x="0" y="281"/>
                  </a:lnTo>
                  <a:lnTo>
                    <a:pt x="0" y="0"/>
                  </a:lnTo>
                  <a:lnTo>
                    <a:pt x="931" y="375"/>
                  </a:lnTo>
                  <a:lnTo>
                    <a:pt x="931" y="608"/>
                  </a:lnTo>
                  <a:lnTo>
                    <a:pt x="0" y="985"/>
                  </a:lnTo>
                  <a:lnTo>
                    <a:pt x="0" y="69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6">
              <a:extLst>
                <a:ext uri="{FF2B5EF4-FFF2-40B4-BE49-F238E27FC236}">
                  <a16:creationId xmlns:a16="http://schemas.microsoft.com/office/drawing/2014/main" id="{8B5D8E88-5919-40A0-A4A4-2E6587AD6874}"/>
                </a:ext>
              </a:extLst>
            </p:cNvPr>
            <p:cNvSpPr>
              <a:spLocks noEditPoints="1"/>
            </p:cNvSpPr>
            <p:nvPr userDrawn="1"/>
          </p:nvSpPr>
          <p:spPr bwMode="black">
            <a:xfrm>
              <a:off x="1561" y="690"/>
              <a:ext cx="4536" cy="692"/>
            </a:xfrm>
            <a:custGeom>
              <a:avLst/>
              <a:gdLst>
                <a:gd name="T0" fmla="*/ 8952 w 9448"/>
                <a:gd name="T1" fmla="*/ 519 h 1442"/>
                <a:gd name="T2" fmla="*/ 8431 w 9448"/>
                <a:gd name="T3" fmla="*/ 892 h 1442"/>
                <a:gd name="T4" fmla="*/ 9448 w 9448"/>
                <a:gd name="T5" fmla="*/ 819 h 1442"/>
                <a:gd name="T6" fmla="*/ 8967 w 9448"/>
                <a:gd name="T7" fmla="*/ 1221 h 1442"/>
                <a:gd name="T8" fmla="*/ 8961 w 9448"/>
                <a:gd name="T9" fmla="*/ 1442 h 1442"/>
                <a:gd name="T10" fmla="*/ 8008 w 9448"/>
                <a:gd name="T11" fmla="*/ 529 h 1442"/>
                <a:gd name="T12" fmla="*/ 8008 w 9448"/>
                <a:gd name="T13" fmla="*/ 859 h 1442"/>
                <a:gd name="T14" fmla="*/ 7704 w 9448"/>
                <a:gd name="T15" fmla="*/ 329 h 1442"/>
                <a:gd name="T16" fmla="*/ 7178 w 9448"/>
                <a:gd name="T17" fmla="*/ 1259 h 1442"/>
                <a:gd name="T18" fmla="*/ 6522 w 9448"/>
                <a:gd name="T19" fmla="*/ 329 h 1442"/>
                <a:gd name="T20" fmla="*/ 6987 w 9448"/>
                <a:gd name="T21" fmla="*/ 1205 h 1442"/>
                <a:gd name="T22" fmla="*/ 7483 w 9448"/>
                <a:gd name="T23" fmla="*/ 329 h 1442"/>
                <a:gd name="T24" fmla="*/ 6128 w 9448"/>
                <a:gd name="T25" fmla="*/ 329 h 1442"/>
                <a:gd name="T26" fmla="*/ 6128 w 9448"/>
                <a:gd name="T27" fmla="*/ 556 h 1442"/>
                <a:gd name="T28" fmla="*/ 6343 w 9448"/>
                <a:gd name="T29" fmla="*/ 1174 h 1442"/>
                <a:gd name="T30" fmla="*/ 5822 w 9448"/>
                <a:gd name="T31" fmla="*/ 1105 h 1442"/>
                <a:gd name="T32" fmla="*/ 5694 w 9448"/>
                <a:gd name="T33" fmla="*/ 329 h 1442"/>
                <a:gd name="T34" fmla="*/ 6128 w 9448"/>
                <a:gd name="T35" fmla="*/ 0 h 1442"/>
                <a:gd name="T36" fmla="*/ 4900 w 9448"/>
                <a:gd name="T37" fmla="*/ 492 h 1442"/>
                <a:gd name="T38" fmla="*/ 5559 w 9448"/>
                <a:gd name="T39" fmla="*/ 1419 h 1442"/>
                <a:gd name="T40" fmla="*/ 5092 w 9448"/>
                <a:gd name="T41" fmla="*/ 552 h 1442"/>
                <a:gd name="T42" fmla="*/ 4596 w 9448"/>
                <a:gd name="T43" fmla="*/ 1419 h 1442"/>
                <a:gd name="T44" fmla="*/ 4112 w 9448"/>
                <a:gd name="T45" fmla="*/ 748 h 1442"/>
                <a:gd name="T46" fmla="*/ 3921 w 9448"/>
                <a:gd name="T47" fmla="*/ 1442 h 1442"/>
                <a:gd name="T48" fmla="*/ 3910 w 9448"/>
                <a:gd name="T49" fmla="*/ 306 h 1442"/>
                <a:gd name="T50" fmla="*/ 3700 w 9448"/>
                <a:gd name="T51" fmla="*/ 950 h 1442"/>
                <a:gd name="T52" fmla="*/ 4408 w 9448"/>
                <a:gd name="T53" fmla="*/ 1080 h 1442"/>
                <a:gd name="T54" fmla="*/ 2257 w 9448"/>
                <a:gd name="T55" fmla="*/ 886 h 1442"/>
                <a:gd name="T56" fmla="*/ 3258 w 9448"/>
                <a:gd name="T57" fmla="*/ 717 h 1442"/>
                <a:gd name="T58" fmla="*/ 2568 w 9448"/>
                <a:gd name="T59" fmla="*/ 859 h 1442"/>
                <a:gd name="T60" fmla="*/ 2987 w 9448"/>
                <a:gd name="T61" fmla="*/ 1017 h 1442"/>
                <a:gd name="T62" fmla="*/ 1644 w 9448"/>
                <a:gd name="T63" fmla="*/ 1442 h 1442"/>
                <a:gd name="T64" fmla="*/ 1646 w 9448"/>
                <a:gd name="T65" fmla="*/ 306 h 1442"/>
                <a:gd name="T66" fmla="*/ 1653 w 9448"/>
                <a:gd name="T67" fmla="*/ 542 h 1442"/>
                <a:gd name="T68" fmla="*/ 1655 w 9448"/>
                <a:gd name="T69" fmla="*/ 1213 h 1442"/>
                <a:gd name="T70" fmla="*/ 1644 w 9448"/>
                <a:gd name="T71" fmla="*/ 1442 h 1442"/>
                <a:gd name="T72" fmla="*/ 529 w 9448"/>
                <a:gd name="T73" fmla="*/ 953 h 1442"/>
                <a:gd name="T74" fmla="*/ 450 w 9448"/>
                <a:gd name="T75" fmla="*/ 1230 h 1442"/>
                <a:gd name="T76" fmla="*/ 0 w 9448"/>
                <a:gd name="T77" fmla="*/ 1121 h 1442"/>
                <a:gd name="T78" fmla="*/ 650 w 9448"/>
                <a:gd name="T79" fmla="*/ 752 h 1442"/>
                <a:gd name="T80" fmla="*/ 325 w 9448"/>
                <a:gd name="T81" fmla="*/ 667 h 1442"/>
                <a:gd name="T82" fmla="*/ 954 w 9448"/>
                <a:gd name="T83" fmla="*/ 690 h 1442"/>
                <a:gd name="T84" fmla="*/ 656 w 9448"/>
                <a:gd name="T85" fmla="*/ 1294 h 1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448" h="1442">
                  <a:moveTo>
                    <a:pt x="8744" y="748"/>
                  </a:moveTo>
                  <a:lnTo>
                    <a:pt x="9152" y="748"/>
                  </a:lnTo>
                  <a:cubicBezTo>
                    <a:pt x="9146" y="588"/>
                    <a:pt x="9073" y="519"/>
                    <a:pt x="8952" y="519"/>
                  </a:cubicBezTo>
                  <a:cubicBezTo>
                    <a:pt x="8857" y="519"/>
                    <a:pt x="8769" y="571"/>
                    <a:pt x="8744" y="748"/>
                  </a:cubicBezTo>
                  <a:close/>
                  <a:moveTo>
                    <a:pt x="8961" y="1442"/>
                  </a:moveTo>
                  <a:cubicBezTo>
                    <a:pt x="8646" y="1442"/>
                    <a:pt x="8431" y="1255"/>
                    <a:pt x="8431" y="892"/>
                  </a:cubicBezTo>
                  <a:lnTo>
                    <a:pt x="8431" y="871"/>
                  </a:lnTo>
                  <a:cubicBezTo>
                    <a:pt x="8431" y="507"/>
                    <a:pt x="8659" y="306"/>
                    <a:pt x="8950" y="306"/>
                  </a:cubicBezTo>
                  <a:cubicBezTo>
                    <a:pt x="9221" y="306"/>
                    <a:pt x="9448" y="459"/>
                    <a:pt x="9448" y="819"/>
                  </a:cubicBezTo>
                  <a:lnTo>
                    <a:pt x="9448" y="950"/>
                  </a:lnTo>
                  <a:lnTo>
                    <a:pt x="8740" y="950"/>
                  </a:lnTo>
                  <a:cubicBezTo>
                    <a:pt x="8752" y="1146"/>
                    <a:pt x="8836" y="1221"/>
                    <a:pt x="8967" y="1221"/>
                  </a:cubicBezTo>
                  <a:cubicBezTo>
                    <a:pt x="9084" y="1221"/>
                    <a:pt x="9146" y="1159"/>
                    <a:pt x="9167" y="1080"/>
                  </a:cubicBezTo>
                  <a:lnTo>
                    <a:pt x="9448" y="1080"/>
                  </a:lnTo>
                  <a:cubicBezTo>
                    <a:pt x="9415" y="1286"/>
                    <a:pt x="9246" y="1442"/>
                    <a:pt x="8961" y="1442"/>
                  </a:cubicBezTo>
                  <a:close/>
                  <a:moveTo>
                    <a:pt x="7704" y="329"/>
                  </a:moveTo>
                  <a:lnTo>
                    <a:pt x="8008" y="329"/>
                  </a:lnTo>
                  <a:lnTo>
                    <a:pt x="8008" y="529"/>
                  </a:lnTo>
                  <a:cubicBezTo>
                    <a:pt x="8073" y="383"/>
                    <a:pt x="8175" y="315"/>
                    <a:pt x="8335" y="315"/>
                  </a:cubicBezTo>
                  <a:lnTo>
                    <a:pt x="8335" y="615"/>
                  </a:lnTo>
                  <a:cubicBezTo>
                    <a:pt x="8129" y="615"/>
                    <a:pt x="8008" y="677"/>
                    <a:pt x="8008" y="859"/>
                  </a:cubicBezTo>
                  <a:lnTo>
                    <a:pt x="8008" y="1419"/>
                  </a:lnTo>
                  <a:lnTo>
                    <a:pt x="7704" y="1419"/>
                  </a:lnTo>
                  <a:lnTo>
                    <a:pt x="7704" y="329"/>
                  </a:lnTo>
                  <a:close/>
                  <a:moveTo>
                    <a:pt x="7483" y="1419"/>
                  </a:moveTo>
                  <a:lnTo>
                    <a:pt x="7178" y="1419"/>
                  </a:lnTo>
                  <a:lnTo>
                    <a:pt x="7178" y="1259"/>
                  </a:lnTo>
                  <a:cubicBezTo>
                    <a:pt x="7126" y="1363"/>
                    <a:pt x="7024" y="1442"/>
                    <a:pt x="6862" y="1442"/>
                  </a:cubicBezTo>
                  <a:cubicBezTo>
                    <a:pt x="6666" y="1442"/>
                    <a:pt x="6522" y="1323"/>
                    <a:pt x="6522" y="1067"/>
                  </a:cubicBezTo>
                  <a:lnTo>
                    <a:pt x="6522" y="329"/>
                  </a:lnTo>
                  <a:lnTo>
                    <a:pt x="6828" y="329"/>
                  </a:lnTo>
                  <a:lnTo>
                    <a:pt x="6828" y="1021"/>
                  </a:lnTo>
                  <a:cubicBezTo>
                    <a:pt x="6828" y="1146"/>
                    <a:pt x="6878" y="1205"/>
                    <a:pt x="6987" y="1205"/>
                  </a:cubicBezTo>
                  <a:cubicBezTo>
                    <a:pt x="7093" y="1205"/>
                    <a:pt x="7178" y="1138"/>
                    <a:pt x="7178" y="1003"/>
                  </a:cubicBezTo>
                  <a:lnTo>
                    <a:pt x="7178" y="329"/>
                  </a:lnTo>
                  <a:lnTo>
                    <a:pt x="7483" y="329"/>
                  </a:lnTo>
                  <a:lnTo>
                    <a:pt x="7483" y="1419"/>
                  </a:lnTo>
                  <a:close/>
                  <a:moveTo>
                    <a:pt x="6128" y="0"/>
                  </a:moveTo>
                  <a:lnTo>
                    <a:pt x="6128" y="329"/>
                  </a:lnTo>
                  <a:lnTo>
                    <a:pt x="6336" y="329"/>
                  </a:lnTo>
                  <a:lnTo>
                    <a:pt x="6336" y="556"/>
                  </a:lnTo>
                  <a:lnTo>
                    <a:pt x="6128" y="556"/>
                  </a:lnTo>
                  <a:lnTo>
                    <a:pt x="6128" y="1073"/>
                  </a:lnTo>
                  <a:cubicBezTo>
                    <a:pt x="6128" y="1155"/>
                    <a:pt x="6165" y="1192"/>
                    <a:pt x="6236" y="1192"/>
                  </a:cubicBezTo>
                  <a:cubicBezTo>
                    <a:pt x="6280" y="1192"/>
                    <a:pt x="6313" y="1186"/>
                    <a:pt x="6343" y="1174"/>
                  </a:cubicBezTo>
                  <a:lnTo>
                    <a:pt x="6343" y="1411"/>
                  </a:lnTo>
                  <a:cubicBezTo>
                    <a:pt x="6307" y="1422"/>
                    <a:pt x="6247" y="1434"/>
                    <a:pt x="6172" y="1434"/>
                  </a:cubicBezTo>
                  <a:cubicBezTo>
                    <a:pt x="5934" y="1434"/>
                    <a:pt x="5822" y="1326"/>
                    <a:pt x="5822" y="1105"/>
                  </a:cubicBezTo>
                  <a:lnTo>
                    <a:pt x="5822" y="556"/>
                  </a:lnTo>
                  <a:lnTo>
                    <a:pt x="5694" y="556"/>
                  </a:lnTo>
                  <a:lnTo>
                    <a:pt x="5694" y="329"/>
                  </a:lnTo>
                  <a:lnTo>
                    <a:pt x="5822" y="329"/>
                  </a:lnTo>
                  <a:lnTo>
                    <a:pt x="5822" y="125"/>
                  </a:lnTo>
                  <a:lnTo>
                    <a:pt x="6128" y="0"/>
                  </a:lnTo>
                  <a:close/>
                  <a:moveTo>
                    <a:pt x="4596" y="329"/>
                  </a:moveTo>
                  <a:lnTo>
                    <a:pt x="4900" y="329"/>
                  </a:lnTo>
                  <a:lnTo>
                    <a:pt x="4900" y="492"/>
                  </a:lnTo>
                  <a:cubicBezTo>
                    <a:pt x="4954" y="390"/>
                    <a:pt x="5063" y="306"/>
                    <a:pt x="5230" y="306"/>
                  </a:cubicBezTo>
                  <a:cubicBezTo>
                    <a:pt x="5428" y="306"/>
                    <a:pt x="5559" y="425"/>
                    <a:pt x="5559" y="690"/>
                  </a:cubicBezTo>
                  <a:lnTo>
                    <a:pt x="5559" y="1419"/>
                  </a:lnTo>
                  <a:lnTo>
                    <a:pt x="5255" y="1419"/>
                  </a:lnTo>
                  <a:lnTo>
                    <a:pt x="5255" y="736"/>
                  </a:lnTo>
                  <a:cubicBezTo>
                    <a:pt x="5255" y="609"/>
                    <a:pt x="5202" y="552"/>
                    <a:pt x="5092" y="552"/>
                  </a:cubicBezTo>
                  <a:cubicBezTo>
                    <a:pt x="4986" y="552"/>
                    <a:pt x="4900" y="617"/>
                    <a:pt x="4900" y="755"/>
                  </a:cubicBezTo>
                  <a:lnTo>
                    <a:pt x="4900" y="1419"/>
                  </a:lnTo>
                  <a:lnTo>
                    <a:pt x="4596" y="1419"/>
                  </a:lnTo>
                  <a:lnTo>
                    <a:pt x="4596" y="329"/>
                  </a:lnTo>
                  <a:close/>
                  <a:moveTo>
                    <a:pt x="3704" y="748"/>
                  </a:moveTo>
                  <a:lnTo>
                    <a:pt x="4112" y="748"/>
                  </a:lnTo>
                  <a:cubicBezTo>
                    <a:pt x="4106" y="588"/>
                    <a:pt x="4033" y="519"/>
                    <a:pt x="3912" y="519"/>
                  </a:cubicBezTo>
                  <a:cubicBezTo>
                    <a:pt x="3816" y="519"/>
                    <a:pt x="3729" y="571"/>
                    <a:pt x="3704" y="748"/>
                  </a:cubicBezTo>
                  <a:close/>
                  <a:moveTo>
                    <a:pt x="3921" y="1442"/>
                  </a:moveTo>
                  <a:cubicBezTo>
                    <a:pt x="3606" y="1442"/>
                    <a:pt x="3391" y="1255"/>
                    <a:pt x="3391" y="892"/>
                  </a:cubicBezTo>
                  <a:lnTo>
                    <a:pt x="3391" y="871"/>
                  </a:lnTo>
                  <a:cubicBezTo>
                    <a:pt x="3391" y="507"/>
                    <a:pt x="3618" y="306"/>
                    <a:pt x="3910" y="306"/>
                  </a:cubicBezTo>
                  <a:cubicBezTo>
                    <a:pt x="4181" y="306"/>
                    <a:pt x="4408" y="459"/>
                    <a:pt x="4408" y="819"/>
                  </a:cubicBezTo>
                  <a:lnTo>
                    <a:pt x="4408" y="950"/>
                  </a:lnTo>
                  <a:lnTo>
                    <a:pt x="3700" y="950"/>
                  </a:lnTo>
                  <a:cubicBezTo>
                    <a:pt x="3712" y="1146"/>
                    <a:pt x="3795" y="1221"/>
                    <a:pt x="3927" y="1221"/>
                  </a:cubicBezTo>
                  <a:cubicBezTo>
                    <a:pt x="4043" y="1221"/>
                    <a:pt x="4106" y="1159"/>
                    <a:pt x="4127" y="1080"/>
                  </a:cubicBezTo>
                  <a:lnTo>
                    <a:pt x="4408" y="1080"/>
                  </a:lnTo>
                  <a:cubicBezTo>
                    <a:pt x="4375" y="1286"/>
                    <a:pt x="4206" y="1442"/>
                    <a:pt x="3921" y="1442"/>
                  </a:cubicBezTo>
                  <a:close/>
                  <a:moveTo>
                    <a:pt x="2778" y="1442"/>
                  </a:moveTo>
                  <a:cubicBezTo>
                    <a:pt x="2476" y="1442"/>
                    <a:pt x="2257" y="1255"/>
                    <a:pt x="2257" y="886"/>
                  </a:cubicBezTo>
                  <a:lnTo>
                    <a:pt x="2257" y="871"/>
                  </a:lnTo>
                  <a:cubicBezTo>
                    <a:pt x="2257" y="502"/>
                    <a:pt x="2491" y="306"/>
                    <a:pt x="2780" y="306"/>
                  </a:cubicBezTo>
                  <a:cubicBezTo>
                    <a:pt x="3028" y="306"/>
                    <a:pt x="3233" y="432"/>
                    <a:pt x="3258" y="717"/>
                  </a:cubicBezTo>
                  <a:lnTo>
                    <a:pt x="2966" y="717"/>
                  </a:lnTo>
                  <a:cubicBezTo>
                    <a:pt x="2947" y="611"/>
                    <a:pt x="2893" y="542"/>
                    <a:pt x="2787" y="542"/>
                  </a:cubicBezTo>
                  <a:cubicBezTo>
                    <a:pt x="2657" y="542"/>
                    <a:pt x="2568" y="644"/>
                    <a:pt x="2568" y="859"/>
                  </a:cubicBezTo>
                  <a:lnTo>
                    <a:pt x="2568" y="892"/>
                  </a:lnTo>
                  <a:cubicBezTo>
                    <a:pt x="2568" y="1113"/>
                    <a:pt x="2647" y="1213"/>
                    <a:pt x="2789" y="1213"/>
                  </a:cubicBezTo>
                  <a:cubicBezTo>
                    <a:pt x="2893" y="1213"/>
                    <a:pt x="2970" y="1136"/>
                    <a:pt x="2987" y="1017"/>
                  </a:cubicBezTo>
                  <a:lnTo>
                    <a:pt x="3264" y="1017"/>
                  </a:lnTo>
                  <a:cubicBezTo>
                    <a:pt x="3243" y="1265"/>
                    <a:pt x="3074" y="1442"/>
                    <a:pt x="2778" y="1442"/>
                  </a:cubicBezTo>
                  <a:close/>
                  <a:moveTo>
                    <a:pt x="1644" y="1442"/>
                  </a:moveTo>
                  <a:cubicBezTo>
                    <a:pt x="1342" y="1442"/>
                    <a:pt x="1123" y="1255"/>
                    <a:pt x="1123" y="886"/>
                  </a:cubicBezTo>
                  <a:lnTo>
                    <a:pt x="1123" y="871"/>
                  </a:lnTo>
                  <a:cubicBezTo>
                    <a:pt x="1123" y="502"/>
                    <a:pt x="1357" y="306"/>
                    <a:pt x="1646" y="306"/>
                  </a:cubicBezTo>
                  <a:cubicBezTo>
                    <a:pt x="1894" y="306"/>
                    <a:pt x="2099" y="432"/>
                    <a:pt x="2124" y="717"/>
                  </a:cubicBezTo>
                  <a:lnTo>
                    <a:pt x="1832" y="717"/>
                  </a:lnTo>
                  <a:cubicBezTo>
                    <a:pt x="1813" y="611"/>
                    <a:pt x="1759" y="542"/>
                    <a:pt x="1653" y="542"/>
                  </a:cubicBezTo>
                  <a:cubicBezTo>
                    <a:pt x="1523" y="542"/>
                    <a:pt x="1434" y="644"/>
                    <a:pt x="1434" y="859"/>
                  </a:cubicBezTo>
                  <a:lnTo>
                    <a:pt x="1434" y="892"/>
                  </a:lnTo>
                  <a:cubicBezTo>
                    <a:pt x="1434" y="1113"/>
                    <a:pt x="1513" y="1213"/>
                    <a:pt x="1655" y="1213"/>
                  </a:cubicBezTo>
                  <a:cubicBezTo>
                    <a:pt x="1759" y="1213"/>
                    <a:pt x="1836" y="1136"/>
                    <a:pt x="1853" y="1017"/>
                  </a:cubicBezTo>
                  <a:lnTo>
                    <a:pt x="2130" y="1017"/>
                  </a:lnTo>
                  <a:cubicBezTo>
                    <a:pt x="2109" y="1265"/>
                    <a:pt x="1940" y="1442"/>
                    <a:pt x="1644" y="1442"/>
                  </a:cubicBezTo>
                  <a:close/>
                  <a:moveTo>
                    <a:pt x="650" y="1057"/>
                  </a:moveTo>
                  <a:lnTo>
                    <a:pt x="650" y="953"/>
                  </a:lnTo>
                  <a:lnTo>
                    <a:pt x="529" y="953"/>
                  </a:lnTo>
                  <a:cubicBezTo>
                    <a:pt x="379" y="953"/>
                    <a:pt x="302" y="994"/>
                    <a:pt x="302" y="1092"/>
                  </a:cubicBezTo>
                  <a:lnTo>
                    <a:pt x="302" y="1103"/>
                  </a:lnTo>
                  <a:cubicBezTo>
                    <a:pt x="302" y="1178"/>
                    <a:pt x="348" y="1230"/>
                    <a:pt x="450" y="1230"/>
                  </a:cubicBezTo>
                  <a:cubicBezTo>
                    <a:pt x="554" y="1230"/>
                    <a:pt x="650" y="1171"/>
                    <a:pt x="650" y="1057"/>
                  </a:cubicBezTo>
                  <a:close/>
                  <a:moveTo>
                    <a:pt x="358" y="1442"/>
                  </a:moveTo>
                  <a:cubicBezTo>
                    <a:pt x="162" y="1442"/>
                    <a:pt x="0" y="1342"/>
                    <a:pt x="0" y="1121"/>
                  </a:cubicBezTo>
                  <a:lnTo>
                    <a:pt x="0" y="1109"/>
                  </a:lnTo>
                  <a:cubicBezTo>
                    <a:pt x="0" y="840"/>
                    <a:pt x="233" y="752"/>
                    <a:pt x="514" y="752"/>
                  </a:cubicBezTo>
                  <a:lnTo>
                    <a:pt x="650" y="752"/>
                  </a:lnTo>
                  <a:lnTo>
                    <a:pt x="650" y="700"/>
                  </a:lnTo>
                  <a:cubicBezTo>
                    <a:pt x="650" y="592"/>
                    <a:pt x="602" y="525"/>
                    <a:pt x="489" y="525"/>
                  </a:cubicBezTo>
                  <a:cubicBezTo>
                    <a:pt x="387" y="525"/>
                    <a:pt x="333" y="584"/>
                    <a:pt x="325" y="667"/>
                  </a:cubicBezTo>
                  <a:lnTo>
                    <a:pt x="33" y="667"/>
                  </a:lnTo>
                  <a:cubicBezTo>
                    <a:pt x="54" y="425"/>
                    <a:pt x="246" y="306"/>
                    <a:pt x="504" y="306"/>
                  </a:cubicBezTo>
                  <a:cubicBezTo>
                    <a:pt x="767" y="306"/>
                    <a:pt x="954" y="419"/>
                    <a:pt x="954" y="690"/>
                  </a:cubicBezTo>
                  <a:lnTo>
                    <a:pt x="954" y="1419"/>
                  </a:lnTo>
                  <a:lnTo>
                    <a:pt x="656" y="1419"/>
                  </a:lnTo>
                  <a:lnTo>
                    <a:pt x="656" y="1294"/>
                  </a:lnTo>
                  <a:cubicBezTo>
                    <a:pt x="604" y="1374"/>
                    <a:pt x="504" y="1442"/>
                    <a:pt x="358" y="144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402176554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3698">
          <p15:clr>
            <a:srgbClr val="C35EA4"/>
          </p15:clr>
        </p15:guide>
        <p15:guide id="2" pos="3840">
          <p15:clr>
            <a:srgbClr val="C35EA4"/>
          </p15:clr>
        </p15:guide>
        <p15:guide id="3" orient="horz" pos="2160">
          <p15:clr>
            <a:srgbClr val="C35EA4"/>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Salutation-GTS Keyline">
    <p:bg>
      <p:bgPr>
        <a:solidFill>
          <a:schemeClr val="accent2"/>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C7882D0-879F-974F-B35F-EE91948B7FE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bwMode="invGray">
          <a:xfrm>
            <a:off x="0" y="0"/>
            <a:ext cx="12192000" cy="6858000"/>
          </a:xfrm>
          <a:prstGeom prst="rect">
            <a:avLst/>
          </a:prstGeom>
        </p:spPr>
      </p:pic>
      <p:pic>
        <p:nvPicPr>
          <p:cNvPr id="4" name="Graphic 3">
            <a:extLst>
              <a:ext uri="{FF2B5EF4-FFF2-40B4-BE49-F238E27FC236}">
                <a16:creationId xmlns:a16="http://schemas.microsoft.com/office/drawing/2014/main" id="{2DF26BFD-3D15-48EA-A458-43E2274B938D}"/>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bwMode="black">
          <a:xfrm>
            <a:off x="4622800" y="0"/>
            <a:ext cx="7188200" cy="6858000"/>
          </a:xfrm>
          <a:prstGeom prst="rect">
            <a:avLst/>
          </a:prstGeom>
        </p:spPr>
      </p:pic>
      <p:sp>
        <p:nvSpPr>
          <p:cNvPr id="2" name="Title 1">
            <a:extLst>
              <a:ext uri="{FF2B5EF4-FFF2-40B4-BE49-F238E27FC236}">
                <a16:creationId xmlns:a16="http://schemas.microsoft.com/office/drawing/2014/main" id="{32394B85-B39D-4BE7-A334-787162CB4A41}"/>
              </a:ext>
            </a:extLst>
          </p:cNvPr>
          <p:cNvSpPr>
            <a:spLocks noGrp="1"/>
          </p:cNvSpPr>
          <p:nvPr>
            <p:ph type="title" hasCustomPrompt="1"/>
          </p:nvPr>
        </p:nvSpPr>
        <p:spPr>
          <a:xfrm>
            <a:off x="380999" y="2318273"/>
            <a:ext cx="7040753" cy="2221454"/>
          </a:xfrm>
        </p:spPr>
        <p:txBody>
          <a:bodyPr anchor="ctr"/>
          <a:lstStyle>
            <a:lvl1pPr algn="l">
              <a:defRPr sz="7200">
                <a:solidFill>
                  <a:schemeClr val="tx1"/>
                </a:solidFill>
              </a:defRPr>
            </a:lvl1pPr>
          </a:lstStyle>
          <a:p>
            <a:r>
              <a:rPr lang="en-GB"/>
              <a:t>Insert Salutation 72pt</a:t>
            </a:r>
            <a:endParaRPr lang="en-US"/>
          </a:p>
        </p:txBody>
      </p:sp>
      <p:sp>
        <p:nvSpPr>
          <p:cNvPr id="3" name="TextBox 2">
            <a:extLst>
              <a:ext uri="{FF2B5EF4-FFF2-40B4-BE49-F238E27FC236}">
                <a16:creationId xmlns:a16="http://schemas.microsoft.com/office/drawing/2014/main" id="{B87AD433-4B77-E741-930C-11F17D433B19}"/>
              </a:ext>
            </a:extLst>
          </p:cNvPr>
          <p:cNvSpPr txBox="1"/>
          <p:nvPr userDrawn="1"/>
        </p:nvSpPr>
        <p:spPr>
          <a:xfrm>
            <a:off x="4490720" y="3606800"/>
            <a:ext cx="0" cy="0"/>
          </a:xfrm>
          <a:prstGeom prst="rect">
            <a:avLst/>
          </a:prstGeom>
          <a:noFill/>
        </p:spPr>
        <p:txBody>
          <a:bodyPr wrap="none" lIns="0" tIns="0" rIns="0" bIns="0" rtlCol="0">
            <a:noAutofit/>
          </a:bodyPr>
          <a:lstStyle/>
          <a:p>
            <a:pPr algn="l" defTabSz="228600">
              <a:spcAft>
                <a:spcPts val="1200"/>
              </a:spcAft>
            </a:pPr>
            <a:endParaRPr lang="en-US" noProof="0"/>
          </a:p>
        </p:txBody>
      </p:sp>
    </p:spTree>
    <p:extLst>
      <p:ext uri="{BB962C8B-B14F-4D97-AF65-F5344CB8AC3E}">
        <p14:creationId xmlns:p14="http://schemas.microsoft.com/office/powerpoint/2010/main" val="380975669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C35EA4"/>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alutation-GTS left-image bkgnd">
    <p:bg>
      <p:bgPr>
        <a:solidFill>
          <a:schemeClr val="accent3"/>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43E7551B-7F86-46D2-A90B-DF5CC30BDFD8}"/>
              </a:ext>
            </a:extLst>
          </p:cNvPr>
          <p:cNvSpPr>
            <a:spLocks noGrp="1"/>
          </p:cNvSpPr>
          <p:nvPr>
            <p:ph type="pic" sz="quarter" idx="10" hasCustomPrompt="1"/>
          </p:nvPr>
        </p:nvSpPr>
        <p:spPr>
          <a:xfrm>
            <a:off x="-7620" y="-9144"/>
            <a:ext cx="12207240" cy="6876288"/>
          </a:xfrm>
        </p:spPr>
        <p:txBody>
          <a:bodyPr lIns="0" tIns="182880"/>
          <a:lstStyle>
            <a:lvl1pPr algn="ctr">
              <a:buNone/>
              <a:defRPr/>
            </a:lvl1pPr>
          </a:lstStyle>
          <a:p>
            <a:r>
              <a:rPr lang="en-GB"/>
              <a:t>Drag picture to placeholder or click icon to add, then send to back.</a:t>
            </a:r>
            <a:endParaRPr lang="en-US"/>
          </a:p>
        </p:txBody>
      </p:sp>
      <p:sp>
        <p:nvSpPr>
          <p:cNvPr id="2" name="Title 1">
            <a:extLst>
              <a:ext uri="{FF2B5EF4-FFF2-40B4-BE49-F238E27FC236}">
                <a16:creationId xmlns:a16="http://schemas.microsoft.com/office/drawing/2014/main" id="{32394B85-B39D-4BE7-A334-787162CB4A41}"/>
              </a:ext>
            </a:extLst>
          </p:cNvPr>
          <p:cNvSpPr>
            <a:spLocks noGrp="1"/>
          </p:cNvSpPr>
          <p:nvPr>
            <p:ph type="title" hasCustomPrompt="1"/>
          </p:nvPr>
        </p:nvSpPr>
        <p:spPr>
          <a:xfrm>
            <a:off x="380999" y="2318273"/>
            <a:ext cx="7040753" cy="2221454"/>
          </a:xfrm>
        </p:spPr>
        <p:txBody>
          <a:bodyPr anchor="ctr"/>
          <a:lstStyle>
            <a:lvl1pPr algn="l">
              <a:defRPr sz="7200">
                <a:solidFill>
                  <a:schemeClr val="tx1"/>
                </a:solidFill>
              </a:defRPr>
            </a:lvl1pPr>
          </a:lstStyle>
          <a:p>
            <a:r>
              <a:rPr lang="en-GB"/>
              <a:t>Insert Salutation 72pt</a:t>
            </a:r>
            <a:endParaRPr lang="en-US"/>
          </a:p>
        </p:txBody>
      </p:sp>
      <p:sp>
        <p:nvSpPr>
          <p:cNvPr id="3" name="TextBox 2">
            <a:extLst>
              <a:ext uri="{FF2B5EF4-FFF2-40B4-BE49-F238E27FC236}">
                <a16:creationId xmlns:a16="http://schemas.microsoft.com/office/drawing/2014/main" id="{B87AD433-4B77-E741-930C-11F17D433B19}"/>
              </a:ext>
            </a:extLst>
          </p:cNvPr>
          <p:cNvSpPr txBox="1"/>
          <p:nvPr userDrawn="1"/>
        </p:nvSpPr>
        <p:spPr>
          <a:xfrm>
            <a:off x="4490720" y="3606800"/>
            <a:ext cx="0" cy="0"/>
          </a:xfrm>
          <a:prstGeom prst="rect">
            <a:avLst/>
          </a:prstGeom>
          <a:noFill/>
        </p:spPr>
        <p:txBody>
          <a:bodyPr wrap="none" lIns="0" tIns="0" rIns="0" bIns="0" rtlCol="0">
            <a:noAutofit/>
          </a:bodyPr>
          <a:lstStyle/>
          <a:p>
            <a:pPr algn="l" defTabSz="228600">
              <a:spcAft>
                <a:spcPts val="1200"/>
              </a:spcAft>
            </a:pPr>
            <a:endParaRPr lang="en-US" noProof="0"/>
          </a:p>
        </p:txBody>
      </p:sp>
      <p:sp>
        <p:nvSpPr>
          <p:cNvPr id="6" name="GTS_WH" descr="Accenture Greater Than symbol in white">
            <a:extLst>
              <a:ext uri="{FF2B5EF4-FFF2-40B4-BE49-F238E27FC236}">
                <a16:creationId xmlns:a16="http://schemas.microsoft.com/office/drawing/2014/main" id="{5820492B-C4D2-42F2-B2B8-CB1CE70F894B}"/>
              </a:ext>
            </a:extLst>
          </p:cNvPr>
          <p:cNvSpPr>
            <a:spLocks noChangeAspect="1"/>
          </p:cNvSpPr>
          <p:nvPr userDrawn="1"/>
        </p:nvSpPr>
        <p:spPr bwMode="black">
          <a:xfrm>
            <a:off x="380999" y="5607812"/>
            <a:ext cx="641531" cy="70408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56156075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C35EA4"/>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Black1">
    <p:bg>
      <p:bgPr>
        <a:solidFill>
          <a:schemeClr val="accent2"/>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667CB869-86C7-4B5D-B21D-C7104400ECFC}"/>
              </a:ext>
            </a:extLst>
          </p:cNvPr>
          <p:cNvSpPr/>
          <p:nvPr userDrawn="1"/>
        </p:nvSpPr>
        <p:spPr bwMode="blackGray">
          <a:xfrm>
            <a:off x="0" y="0"/>
            <a:ext cx="12192000" cy="6858000"/>
          </a:xfrm>
          <a:prstGeom prst="rect">
            <a:avLst/>
          </a:prstGeom>
          <a:gradFill flip="none" rotWithShape="1">
            <a:gsLst>
              <a:gs pos="0">
                <a:schemeClr val="bg1">
                  <a:alpha val="55000"/>
                </a:schemeClr>
              </a:gs>
              <a:gs pos="100000">
                <a:schemeClr val="bg1">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3">
            <a:extLst>
              <a:ext uri="{FF2B5EF4-FFF2-40B4-BE49-F238E27FC236}">
                <a16:creationId xmlns:a16="http://schemas.microsoft.com/office/drawing/2014/main" id="{97101C55-360F-4A30-88C9-2A386C411EE3}"/>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black">
          <a:xfrm>
            <a:off x="4622800" y="0"/>
            <a:ext cx="7188200" cy="6858000"/>
          </a:xfrm>
          <a:prstGeom prst="rect">
            <a:avLst/>
          </a:prstGeom>
        </p:spPr>
      </p:pic>
      <p:sp>
        <p:nvSpPr>
          <p:cNvPr id="13" name="Date Placeholder 10">
            <a:extLst>
              <a:ext uri="{FF2B5EF4-FFF2-40B4-BE49-F238E27FC236}">
                <a16:creationId xmlns:a16="http://schemas.microsoft.com/office/drawing/2014/main" id="{47AA0BD1-514A-4E33-A0FD-DF2342E79049}"/>
              </a:ext>
            </a:extLst>
          </p:cNvPr>
          <p:cNvSpPr>
            <a:spLocks noGrp="1"/>
          </p:cNvSpPr>
          <p:nvPr>
            <p:ph type="dt" sz="half" idx="2"/>
          </p:nvPr>
        </p:nvSpPr>
        <p:spPr>
          <a:xfrm>
            <a:off x="381000" y="5282245"/>
            <a:ext cx="3102015" cy="245276"/>
          </a:xfrm>
          <a:prstGeom prst="rect">
            <a:avLst/>
          </a:prstGeom>
        </p:spPr>
        <p:txBody>
          <a:bodyPr vert="horz" lIns="0" tIns="0" rIns="0" bIns="0" rtlCol="0" anchor="t"/>
          <a:lstStyle>
            <a:lvl1pPr marL="0" algn="l" defTabSz="914400" rtl="0" eaLnBrk="1" latinLnBrk="0" hangingPunct="1">
              <a:defRPr lang="en-US" sz="1400" b="1" kern="1200" smtClean="0">
                <a:solidFill>
                  <a:schemeClr val="tx1"/>
                </a:solidFill>
                <a:latin typeface="+mn-lt"/>
                <a:ea typeface="+mn-ea"/>
                <a:cs typeface="+mn-cs"/>
              </a:defRPr>
            </a:lvl1pPr>
          </a:lstStyle>
          <a:p>
            <a:endParaRPr lang="en-US"/>
          </a:p>
        </p:txBody>
      </p:sp>
      <p:sp>
        <p:nvSpPr>
          <p:cNvPr id="11" name="Text Placeholder 16">
            <a:extLst>
              <a:ext uri="{FF2B5EF4-FFF2-40B4-BE49-F238E27FC236}">
                <a16:creationId xmlns:a16="http://schemas.microsoft.com/office/drawing/2014/main" id="{B2BDB7F4-6E1D-4904-AD31-0A33E91A2E6D}"/>
              </a:ext>
            </a:extLst>
          </p:cNvPr>
          <p:cNvSpPr>
            <a:spLocks noGrp="1"/>
          </p:cNvSpPr>
          <p:nvPr>
            <p:ph type="body" sz="quarter" idx="12" hasCustomPrompt="1"/>
          </p:nvPr>
        </p:nvSpPr>
        <p:spPr>
          <a:xfrm>
            <a:off x="381000" y="5527522"/>
            <a:ext cx="3102015" cy="784378"/>
          </a:xfrm>
        </p:spPr>
        <p:txBody>
          <a:bodyPr/>
          <a:lstStyle>
            <a:lvl1pPr marL="0" indent="0" algn="l"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14" name="Title 1">
            <a:extLst>
              <a:ext uri="{FF2B5EF4-FFF2-40B4-BE49-F238E27FC236}">
                <a16:creationId xmlns:a16="http://schemas.microsoft.com/office/drawing/2014/main" id="{F0772B66-01D8-4BE7-AE8E-C64CA1CF2666}"/>
              </a:ext>
            </a:extLst>
          </p:cNvPr>
          <p:cNvSpPr>
            <a:spLocks noGrp="1"/>
          </p:cNvSpPr>
          <p:nvPr>
            <p:ph type="ctrTitle" hasCustomPrompt="1"/>
          </p:nvPr>
        </p:nvSpPr>
        <p:spPr>
          <a:xfrm>
            <a:off x="381001" y="1429154"/>
            <a:ext cx="5152292" cy="2255710"/>
          </a:xfrm>
        </p:spPr>
        <p:txBody>
          <a:bodyPr anchor="b"/>
          <a:lstStyle>
            <a:lvl1pPr algn="l">
              <a:lnSpc>
                <a:spcPct val="90000"/>
              </a:lnSpc>
              <a:defRPr sz="4800">
                <a:solidFill>
                  <a:schemeClr val="tx1"/>
                </a:solidFill>
              </a:defRPr>
            </a:lvl1pPr>
          </a:lstStyle>
          <a:p>
            <a:r>
              <a:rPr lang="en-US"/>
              <a:t>Place presentation title here 48pt</a:t>
            </a:r>
          </a:p>
        </p:txBody>
      </p:sp>
      <p:sp>
        <p:nvSpPr>
          <p:cNvPr id="19" name="Text Placeholder 15">
            <a:extLst>
              <a:ext uri="{FF2B5EF4-FFF2-40B4-BE49-F238E27FC236}">
                <a16:creationId xmlns:a16="http://schemas.microsoft.com/office/drawing/2014/main" id="{BC9F1450-A172-44DF-9DE8-E6487649728B}"/>
              </a:ext>
            </a:extLst>
          </p:cNvPr>
          <p:cNvSpPr>
            <a:spLocks noGrp="1"/>
          </p:cNvSpPr>
          <p:nvPr>
            <p:ph type="body" sz="quarter" idx="13" hasCustomPrompt="1"/>
          </p:nvPr>
        </p:nvSpPr>
        <p:spPr>
          <a:xfrm>
            <a:off x="381001" y="3871190"/>
            <a:ext cx="5152292" cy="1092846"/>
          </a:xfrm>
        </p:spPr>
        <p:txBody>
          <a:bodyPr vert="horz" lIns="0" tIns="0" rIns="0" bIns="0" rtlCol="0">
            <a:noAutofit/>
          </a:bodyPr>
          <a:lstStyle>
            <a:lvl1pPr marL="0" indent="0" algn="l">
              <a:lnSpc>
                <a:spcPct val="90000"/>
              </a:lnSpc>
              <a:buNone/>
              <a:defRPr lang="en-US" sz="2400" b="0" i="0" kern="1200" spc="0" dirty="0">
                <a:solidFill>
                  <a:schemeClr val="tx1"/>
                </a:solidFill>
                <a:latin typeface="GT Sectra Fine Rg" panose="00000500000000000000" pitchFamily="50" charset="0"/>
                <a:ea typeface="+mn-ea"/>
                <a:cs typeface="+mn-cs"/>
              </a:defRPr>
            </a:lvl1pPr>
            <a:lvl2pPr marL="0" algn="ctr">
              <a:lnSpc>
                <a:spcPct val="90000"/>
              </a:lnSpc>
              <a:spcAft>
                <a:spcPts val="600"/>
              </a:spcAft>
              <a:defRPr lang="en-US" sz="2400" dirty="0" smtClean="0">
                <a:solidFill>
                  <a:srgbClr val="E6DCFF"/>
                </a:solidFill>
                <a:latin typeface="GT Sectra Fine Rg" panose="00000500000000000000" pitchFamily="50" charset="0"/>
              </a:defRPr>
            </a:lvl2pPr>
            <a:lvl3pPr marL="0" algn="ctr">
              <a:lnSpc>
                <a:spcPct val="90000"/>
              </a:lnSpc>
              <a:spcAft>
                <a:spcPts val="600"/>
              </a:spcAft>
              <a:defRPr lang="en-US" sz="2400" dirty="0" smtClean="0">
                <a:solidFill>
                  <a:srgbClr val="E6DCFF"/>
                </a:solidFill>
                <a:latin typeface="GT Sectra Fine Rg" panose="00000500000000000000" pitchFamily="50" charset="0"/>
              </a:defRPr>
            </a:lvl3pPr>
            <a:lvl4pPr marL="0" algn="ctr">
              <a:lnSpc>
                <a:spcPct val="90000"/>
              </a:lnSpc>
              <a:spcAft>
                <a:spcPts val="600"/>
              </a:spcAft>
              <a:defRPr lang="en-US" sz="2400" dirty="0" smtClean="0">
                <a:solidFill>
                  <a:srgbClr val="E6DCFF"/>
                </a:solidFill>
                <a:latin typeface="GT Sectra Fine Rg" panose="00000500000000000000" pitchFamily="50" charset="0"/>
              </a:defRPr>
            </a:lvl4pPr>
            <a:lvl5pPr marL="0" algn="ctr">
              <a:lnSpc>
                <a:spcPct val="90000"/>
              </a:lnSpc>
              <a:spcAft>
                <a:spcPts val="600"/>
              </a:spcAft>
              <a:defRPr lang="en-US" sz="2400" dirty="0">
                <a:solidFill>
                  <a:srgbClr val="E6DCFF"/>
                </a:solidFill>
                <a:latin typeface="GT Sectra Fine Rg" panose="00000500000000000000" pitchFamily="50" charset="0"/>
              </a:defRPr>
            </a:lvl5pPr>
          </a:lstStyle>
          <a:p>
            <a:pPr marL="0" lvl="0" indent="0" algn="l" defTabSz="914400" rtl="0" eaLnBrk="1" latinLnBrk="0" hangingPunct="1">
              <a:lnSpc>
                <a:spcPct val="100000"/>
              </a:lnSpc>
              <a:spcBef>
                <a:spcPts val="0"/>
              </a:spcBef>
              <a:spcAft>
                <a:spcPts val="0"/>
              </a:spcAft>
              <a:buFont typeface="Graphik" panose="020B0604020202020204" pitchFamily="34" charset="0"/>
              <a:buNone/>
            </a:pPr>
            <a:r>
              <a:rPr lang="en-US"/>
              <a:t>Place subtitle here in GT Sectra Fine </a:t>
            </a:r>
            <a:r>
              <a:rPr lang="en-US" err="1"/>
              <a:t>Rg</a:t>
            </a:r>
            <a:r>
              <a:rPr lang="en-US"/>
              <a:t> 24pt</a:t>
            </a:r>
          </a:p>
        </p:txBody>
      </p:sp>
      <p:sp>
        <p:nvSpPr>
          <p:cNvPr id="3" name="TextBox 2">
            <a:extLst>
              <a:ext uri="{FF2B5EF4-FFF2-40B4-BE49-F238E27FC236}">
                <a16:creationId xmlns:a16="http://schemas.microsoft.com/office/drawing/2014/main" id="{201D1C16-1E67-46BA-A7F0-31738E52069F}"/>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bg2"/>
                </a:solidFill>
                <a:effectLst/>
                <a:uLnTx/>
                <a:uFillTx/>
              </a:rPr>
              <a:t>Go to Brand Space for more cover options</a:t>
            </a:r>
            <a:endParaRPr kumimoji="0" lang="en-US" sz="800" b="0" i="0" u="none" strike="noStrike" kern="0" cap="none" spc="0" normalizeH="0" baseline="0" noProof="0">
              <a:ln>
                <a:noFill/>
              </a:ln>
              <a:solidFill>
                <a:schemeClr val="bg2"/>
              </a:solidFill>
              <a:effectLst/>
              <a:uLnTx/>
              <a:uFillTx/>
            </a:endParaRPr>
          </a:p>
        </p:txBody>
      </p:sp>
    </p:spTree>
    <p:extLst>
      <p:ext uri="{BB962C8B-B14F-4D97-AF65-F5344CB8AC3E}">
        <p14:creationId xmlns:p14="http://schemas.microsoft.com/office/powerpoint/2010/main" val="60313429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theme" Target="../theme/theme2.xml"/><Relationship Id="rId5" Type="http://schemas.openxmlformats.org/officeDocument/2006/relationships/image" Target="NULL"/><Relationship Id="rId4" Type="http://schemas.openxmlformats.org/officeDocument/2006/relationships/oleObject" Target="../embeddings/oleObject1.bin"/></Relationships>
</file>

<file path=ppt/slideMasters/_rels/slideMaster3.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heme" Target="../theme/theme3.xml"/><Relationship Id="rId1" Type="http://schemas.openxmlformats.org/officeDocument/2006/relationships/slideLayout" Target="../slideLayouts/slideLayout4.xml"/><Relationship Id="rId5" Type="http://schemas.openxmlformats.org/officeDocument/2006/relationships/image" Target="../media/image3.emf"/><Relationship Id="rId4" Type="http://schemas.openxmlformats.org/officeDocument/2006/relationships/oleObject" Target="../embeddings/oleObject2.bin"/></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7.xml"/><Relationship Id="rId18" Type="http://schemas.openxmlformats.org/officeDocument/2006/relationships/slideLayout" Target="../slideLayouts/slideLayout22.xml"/><Relationship Id="rId26" Type="http://schemas.openxmlformats.org/officeDocument/2006/relationships/slideLayout" Target="../slideLayouts/slideLayout30.xml"/><Relationship Id="rId39" Type="http://schemas.openxmlformats.org/officeDocument/2006/relationships/slideLayout" Target="../slideLayouts/slideLayout43.xml"/><Relationship Id="rId21" Type="http://schemas.openxmlformats.org/officeDocument/2006/relationships/slideLayout" Target="../slideLayouts/slideLayout25.xml"/><Relationship Id="rId34" Type="http://schemas.openxmlformats.org/officeDocument/2006/relationships/slideLayout" Target="../slideLayouts/slideLayout38.xml"/><Relationship Id="rId42" Type="http://schemas.openxmlformats.org/officeDocument/2006/relationships/slideLayout" Target="../slideLayouts/slideLayout46.xml"/><Relationship Id="rId47" Type="http://schemas.openxmlformats.org/officeDocument/2006/relationships/slideLayout" Target="../slideLayouts/slideLayout51.xml"/><Relationship Id="rId50" Type="http://schemas.openxmlformats.org/officeDocument/2006/relationships/theme" Target="../theme/theme4.xml"/><Relationship Id="rId7" Type="http://schemas.openxmlformats.org/officeDocument/2006/relationships/slideLayout" Target="../slideLayouts/slideLayout11.xml"/><Relationship Id="rId2" Type="http://schemas.openxmlformats.org/officeDocument/2006/relationships/slideLayout" Target="../slideLayouts/slideLayout6.xml"/><Relationship Id="rId16" Type="http://schemas.openxmlformats.org/officeDocument/2006/relationships/slideLayout" Target="../slideLayouts/slideLayout20.xml"/><Relationship Id="rId29" Type="http://schemas.openxmlformats.org/officeDocument/2006/relationships/slideLayout" Target="../slideLayouts/slideLayout33.xml"/><Relationship Id="rId11" Type="http://schemas.openxmlformats.org/officeDocument/2006/relationships/slideLayout" Target="../slideLayouts/slideLayout15.xml"/><Relationship Id="rId24" Type="http://schemas.openxmlformats.org/officeDocument/2006/relationships/slideLayout" Target="../slideLayouts/slideLayout28.xml"/><Relationship Id="rId32" Type="http://schemas.openxmlformats.org/officeDocument/2006/relationships/slideLayout" Target="../slideLayouts/slideLayout36.xml"/><Relationship Id="rId37" Type="http://schemas.openxmlformats.org/officeDocument/2006/relationships/slideLayout" Target="../slideLayouts/slideLayout41.xml"/><Relationship Id="rId40" Type="http://schemas.openxmlformats.org/officeDocument/2006/relationships/slideLayout" Target="../slideLayouts/slideLayout44.xml"/><Relationship Id="rId45" Type="http://schemas.openxmlformats.org/officeDocument/2006/relationships/slideLayout" Target="../slideLayouts/slideLayout49.xml"/><Relationship Id="rId5" Type="http://schemas.openxmlformats.org/officeDocument/2006/relationships/slideLayout" Target="../slideLayouts/slideLayout9.xml"/><Relationship Id="rId15" Type="http://schemas.openxmlformats.org/officeDocument/2006/relationships/slideLayout" Target="../slideLayouts/slideLayout19.xml"/><Relationship Id="rId23" Type="http://schemas.openxmlformats.org/officeDocument/2006/relationships/slideLayout" Target="../slideLayouts/slideLayout27.xml"/><Relationship Id="rId28" Type="http://schemas.openxmlformats.org/officeDocument/2006/relationships/slideLayout" Target="../slideLayouts/slideLayout32.xml"/><Relationship Id="rId36" Type="http://schemas.openxmlformats.org/officeDocument/2006/relationships/slideLayout" Target="../slideLayouts/slideLayout40.xml"/><Relationship Id="rId49" Type="http://schemas.openxmlformats.org/officeDocument/2006/relationships/slideLayout" Target="../slideLayouts/slideLayout53.xml"/><Relationship Id="rId10" Type="http://schemas.openxmlformats.org/officeDocument/2006/relationships/slideLayout" Target="../slideLayouts/slideLayout14.xml"/><Relationship Id="rId19" Type="http://schemas.openxmlformats.org/officeDocument/2006/relationships/slideLayout" Target="../slideLayouts/slideLayout23.xml"/><Relationship Id="rId31" Type="http://schemas.openxmlformats.org/officeDocument/2006/relationships/slideLayout" Target="../slideLayouts/slideLayout35.xml"/><Relationship Id="rId44" Type="http://schemas.openxmlformats.org/officeDocument/2006/relationships/slideLayout" Target="../slideLayouts/slideLayout48.xml"/><Relationship Id="rId4" Type="http://schemas.openxmlformats.org/officeDocument/2006/relationships/slideLayout" Target="../slideLayouts/slideLayout8.xml"/><Relationship Id="rId9" Type="http://schemas.openxmlformats.org/officeDocument/2006/relationships/slideLayout" Target="../slideLayouts/slideLayout13.xml"/><Relationship Id="rId14" Type="http://schemas.openxmlformats.org/officeDocument/2006/relationships/slideLayout" Target="../slideLayouts/slideLayout18.xml"/><Relationship Id="rId22" Type="http://schemas.openxmlformats.org/officeDocument/2006/relationships/slideLayout" Target="../slideLayouts/slideLayout26.xml"/><Relationship Id="rId27" Type="http://schemas.openxmlformats.org/officeDocument/2006/relationships/slideLayout" Target="../slideLayouts/slideLayout31.xml"/><Relationship Id="rId30" Type="http://schemas.openxmlformats.org/officeDocument/2006/relationships/slideLayout" Target="../slideLayouts/slideLayout34.xml"/><Relationship Id="rId35" Type="http://schemas.openxmlformats.org/officeDocument/2006/relationships/slideLayout" Target="../slideLayouts/slideLayout39.xml"/><Relationship Id="rId43" Type="http://schemas.openxmlformats.org/officeDocument/2006/relationships/slideLayout" Target="../slideLayouts/slideLayout47.xml"/><Relationship Id="rId48" Type="http://schemas.openxmlformats.org/officeDocument/2006/relationships/slideLayout" Target="../slideLayouts/slideLayout52.xml"/><Relationship Id="rId8" Type="http://schemas.openxmlformats.org/officeDocument/2006/relationships/slideLayout" Target="../slideLayouts/slideLayout12.xml"/><Relationship Id="rId3" Type="http://schemas.openxmlformats.org/officeDocument/2006/relationships/slideLayout" Target="../slideLayouts/slideLayout7.xml"/><Relationship Id="rId12" Type="http://schemas.openxmlformats.org/officeDocument/2006/relationships/slideLayout" Target="../slideLayouts/slideLayout16.xml"/><Relationship Id="rId17" Type="http://schemas.openxmlformats.org/officeDocument/2006/relationships/slideLayout" Target="../slideLayouts/slideLayout21.xml"/><Relationship Id="rId25" Type="http://schemas.openxmlformats.org/officeDocument/2006/relationships/slideLayout" Target="../slideLayouts/slideLayout29.xml"/><Relationship Id="rId33" Type="http://schemas.openxmlformats.org/officeDocument/2006/relationships/slideLayout" Target="../slideLayouts/slideLayout37.xml"/><Relationship Id="rId38" Type="http://schemas.openxmlformats.org/officeDocument/2006/relationships/slideLayout" Target="../slideLayouts/slideLayout42.xml"/><Relationship Id="rId46" Type="http://schemas.openxmlformats.org/officeDocument/2006/relationships/slideLayout" Target="../slideLayouts/slideLayout50.xml"/><Relationship Id="rId20" Type="http://schemas.openxmlformats.org/officeDocument/2006/relationships/slideLayout" Target="../slideLayouts/slideLayout24.xml"/><Relationship Id="rId41" Type="http://schemas.openxmlformats.org/officeDocument/2006/relationships/slideLayout" Target="../slideLayouts/slideLayout45.xml"/><Relationship Id="rId1" Type="http://schemas.openxmlformats.org/officeDocument/2006/relationships/slideLayout" Target="../slideLayouts/slideLayout5.xml"/><Relationship Id="rId6" Type="http://schemas.openxmlformats.org/officeDocument/2006/relationships/slideLayout" Target="../slideLayouts/slideLayout10.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5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67A189F-CDB6-4881-855E-11E780CE46B1}"/>
              </a:ext>
            </a:extLst>
          </p:cNvPr>
          <p:cNvSpPr>
            <a:spLocks noGrp="1"/>
          </p:cNvSpPr>
          <p:nvPr userDrawn="1">
            <p:ph type="title"/>
          </p:nvPr>
        </p:nvSpPr>
        <p:spPr>
          <a:xfrm>
            <a:off x="381000" y="380999"/>
            <a:ext cx="11430000" cy="990601"/>
          </a:xfrm>
          <a:prstGeom prst="rect">
            <a:avLst/>
          </a:prstGeom>
        </p:spPr>
        <p:txBody>
          <a:bodyPr vert="horz" lIns="0" tIns="0" rIns="0" bIns="0" rtlCol="0" anchor="t">
            <a:noAutofit/>
          </a:bodyPr>
          <a:lstStyle/>
          <a:p>
            <a:r>
              <a:rPr lang="en-US"/>
              <a:t>Place headline here (36pt, min 30pt)</a:t>
            </a:r>
          </a:p>
        </p:txBody>
      </p:sp>
      <p:sp>
        <p:nvSpPr>
          <p:cNvPr id="3" name="Text Placeholder 2">
            <a:extLst>
              <a:ext uri="{FF2B5EF4-FFF2-40B4-BE49-F238E27FC236}">
                <a16:creationId xmlns:a16="http://schemas.microsoft.com/office/drawing/2014/main" id="{6D78F67F-4953-4937-B393-889106DBC906}"/>
              </a:ext>
            </a:extLst>
          </p:cNvPr>
          <p:cNvSpPr>
            <a:spLocks noGrp="1"/>
          </p:cNvSpPr>
          <p:nvPr userDrawn="1">
            <p:ph type="body" idx="1"/>
          </p:nvPr>
        </p:nvSpPr>
        <p:spPr>
          <a:xfrm>
            <a:off x="381000" y="1371600"/>
            <a:ext cx="11430000" cy="4936037"/>
          </a:xfrm>
          <a:prstGeom prst="rect">
            <a:avLst/>
          </a:prstGeom>
        </p:spPr>
        <p:txBody>
          <a:bodyPr vert="horz" lIns="0" tIns="0" rIns="0" bIns="0" rtlCol="0">
            <a:noAutofit/>
          </a:bodyPr>
          <a:lstStyle/>
          <a:p>
            <a:pPr lvl="0"/>
            <a:r>
              <a:rPr lang="en-US"/>
              <a:t>First level (bullet 20pt)</a:t>
            </a:r>
          </a:p>
          <a:p>
            <a:pPr lvl="1"/>
            <a:r>
              <a:rPr lang="en-US"/>
              <a:t>Second level (bullet 20pt)</a:t>
            </a:r>
          </a:p>
          <a:p>
            <a:pPr lvl="2"/>
            <a:r>
              <a:rPr lang="en-US"/>
              <a:t>Third level (bullet 20pt)</a:t>
            </a:r>
          </a:p>
          <a:p>
            <a:pPr lvl="3"/>
            <a:r>
              <a:rPr lang="en-US"/>
              <a:t>Fourth level (bullet 18pt)</a:t>
            </a:r>
          </a:p>
          <a:p>
            <a:pPr lvl="4"/>
            <a:r>
              <a:rPr lang="en-US"/>
              <a:t>Fifth level (bullet 18pt)</a:t>
            </a:r>
          </a:p>
          <a:p>
            <a:pPr lvl="5"/>
            <a:r>
              <a:rPr lang="en-US"/>
              <a:t>Sixth level (copy 16pt)</a:t>
            </a:r>
          </a:p>
          <a:p>
            <a:pPr lvl="6"/>
            <a:r>
              <a:rPr lang="en-US"/>
              <a:t>Seventh level (small copy 12pt)</a:t>
            </a:r>
          </a:p>
          <a:p>
            <a:pPr lvl="7"/>
            <a:r>
              <a:rPr lang="en-US"/>
              <a:t>EIGHT LEVEL (DESCRIPTOR 10PT)</a:t>
            </a:r>
          </a:p>
          <a:p>
            <a:pPr lvl="8"/>
            <a:r>
              <a:rPr lang="en-US"/>
              <a:t>Ninth level (footer 8pt)</a:t>
            </a:r>
          </a:p>
        </p:txBody>
      </p:sp>
      <p:sp>
        <p:nvSpPr>
          <p:cNvPr id="11" name="Date Placeholder 10">
            <a:extLst>
              <a:ext uri="{FF2B5EF4-FFF2-40B4-BE49-F238E27FC236}">
                <a16:creationId xmlns:a16="http://schemas.microsoft.com/office/drawing/2014/main" id="{DA171160-C7F3-46DE-911A-73C4F50C8896}"/>
              </a:ext>
            </a:extLst>
          </p:cNvPr>
          <p:cNvSpPr>
            <a:spLocks noGrp="1"/>
          </p:cNvSpPr>
          <p:nvPr userDrawn="1">
            <p:ph type="dt" sz="half" idx="2"/>
          </p:nvPr>
        </p:nvSpPr>
        <p:spPr>
          <a:xfrm>
            <a:off x="9874208" y="-24325"/>
            <a:ext cx="2023056" cy="381000"/>
          </a:xfrm>
          <a:prstGeom prst="rect">
            <a:avLst/>
          </a:prstGeom>
        </p:spPr>
        <p:txBody>
          <a:bodyPr vert="horz" lIns="0" tIns="0" rIns="0" bIns="0" rtlCol="0" anchor="ctr"/>
          <a:lstStyle>
            <a:lvl1pPr marL="0" algn="r" defTabSz="914400" rtl="0" eaLnBrk="1" latinLnBrk="0" hangingPunct="1">
              <a:defRPr lang="en-US" sz="800" kern="1200" smtClean="0">
                <a:solidFill>
                  <a:schemeClr val="tx1">
                    <a:alpha val="75000"/>
                  </a:schemeClr>
                </a:solidFill>
                <a:latin typeface="+mn-lt"/>
                <a:ea typeface="+mn-ea"/>
                <a:cs typeface="+mn-cs"/>
              </a:defRPr>
            </a:lvl1pPr>
          </a:lstStyle>
          <a:p>
            <a:endParaRPr lang="en-US"/>
          </a:p>
        </p:txBody>
      </p:sp>
    </p:spTree>
    <p:extLst>
      <p:ext uri="{BB962C8B-B14F-4D97-AF65-F5344CB8AC3E}">
        <p14:creationId xmlns:p14="http://schemas.microsoft.com/office/powerpoint/2010/main" val="12873586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5" r:id="rId3"/>
  </p:sldLayoutIdLst>
  <p:hf hdr="0" ftr="0" dt="0"/>
  <p:txStyles>
    <p:titleStyle>
      <a:lvl1pPr algn="l" defTabSz="914400" rtl="0" eaLnBrk="1" latinLnBrk="0" hangingPunct="1">
        <a:lnSpc>
          <a:spcPct val="80000"/>
        </a:lnSpc>
        <a:spcBef>
          <a:spcPct val="0"/>
        </a:spcBef>
        <a:buNone/>
        <a:defRPr kumimoji="1" sz="3600" b="1" kern="1200">
          <a:solidFill>
            <a:schemeClr val="tx1"/>
          </a:solidFill>
          <a:latin typeface="+mj-lt"/>
          <a:ea typeface="+mj-ea"/>
          <a:cs typeface="+mj-cs"/>
        </a:defRPr>
      </a:lvl1pPr>
    </p:titleStyle>
    <p:bodyStyle>
      <a:lvl1pPr marL="228600" indent="-228600" algn="l" defTabSz="228600" rtl="0" eaLnBrk="1" latinLnBrk="0" hangingPunct="1">
        <a:lnSpc>
          <a:spcPct val="100000"/>
        </a:lnSpc>
        <a:spcBef>
          <a:spcPts val="0"/>
        </a:spcBef>
        <a:spcAft>
          <a:spcPts val="600"/>
        </a:spcAft>
        <a:buFont typeface="Arial" panose="020B0604020202020204" pitchFamily="34" charset="0"/>
        <a:buChar char="•"/>
        <a:defRPr kumimoji="1" sz="2000" b="0" kern="1200">
          <a:solidFill>
            <a:schemeClr val="tx1"/>
          </a:solidFill>
          <a:latin typeface="+mn-lt"/>
          <a:ea typeface="+mn-ea"/>
          <a:cs typeface="+mn-cs"/>
        </a:defRPr>
      </a:lvl1pPr>
      <a:lvl2pPr marL="457200" indent="-228600" algn="l" defTabSz="228600" rtl="0" eaLnBrk="1" latinLnBrk="0" hangingPunct="1">
        <a:lnSpc>
          <a:spcPct val="100000"/>
        </a:lnSpc>
        <a:spcBef>
          <a:spcPts val="0"/>
        </a:spcBef>
        <a:spcAft>
          <a:spcPts val="600"/>
        </a:spcAft>
        <a:buClrTx/>
        <a:buFont typeface="Arial" panose="020B0503030202060203" pitchFamily="34" charset="0"/>
        <a:buChar char="–"/>
        <a:defRPr kumimoji="1" sz="2000" kern="1200">
          <a:solidFill>
            <a:schemeClr val="tx1"/>
          </a:solidFill>
          <a:latin typeface="+mn-lt"/>
          <a:ea typeface="+mn-ea"/>
          <a:cs typeface="+mn-cs"/>
        </a:defRPr>
      </a:lvl2pPr>
      <a:lvl3pPr marL="685800" indent="-228600" algn="l" defTabSz="228600" rtl="0" eaLnBrk="1" latinLnBrk="0" hangingPunct="1">
        <a:lnSpc>
          <a:spcPct val="100000"/>
        </a:lnSpc>
        <a:spcBef>
          <a:spcPts val="0"/>
        </a:spcBef>
        <a:spcAft>
          <a:spcPts val="600"/>
        </a:spcAft>
        <a:buFont typeface="Arial" panose="020B0604020202020204" pitchFamily="34" charset="0"/>
        <a:buChar char="•"/>
        <a:defRPr kumimoji="1" sz="2000" kern="1200">
          <a:solidFill>
            <a:schemeClr val="tx1"/>
          </a:solidFill>
          <a:latin typeface="+mn-lt"/>
          <a:ea typeface="+mn-ea"/>
          <a:cs typeface="+mn-cs"/>
        </a:defRPr>
      </a:lvl3pPr>
      <a:lvl4pPr marL="914400" indent="-228600" algn="l" defTabSz="228600" rtl="0" eaLnBrk="1" latinLnBrk="0" hangingPunct="1">
        <a:lnSpc>
          <a:spcPct val="100000"/>
        </a:lnSpc>
        <a:spcBef>
          <a:spcPts val="0"/>
        </a:spcBef>
        <a:spcAft>
          <a:spcPts val="600"/>
        </a:spcAft>
        <a:buFont typeface="Arial" panose="020B0503030202060203" pitchFamily="34" charset="0"/>
        <a:buChar char="–"/>
        <a:defRPr kumimoji="1" sz="1800" kern="1200">
          <a:solidFill>
            <a:schemeClr val="tx1"/>
          </a:solidFill>
          <a:latin typeface="+mn-lt"/>
          <a:ea typeface="+mn-ea"/>
          <a:cs typeface="+mn-cs"/>
        </a:defRPr>
      </a:lvl4pPr>
      <a:lvl5pPr marL="1143000" indent="-228600" algn="l" defTabSz="228600" rtl="0" eaLnBrk="1" latinLnBrk="0" hangingPunct="1">
        <a:lnSpc>
          <a:spcPct val="100000"/>
        </a:lnSpc>
        <a:spcBef>
          <a:spcPts val="0"/>
        </a:spcBef>
        <a:spcAft>
          <a:spcPts val="600"/>
        </a:spcAft>
        <a:buFont typeface="Arial" panose="020B0604020202020204" pitchFamily="34" charset="0"/>
        <a:buChar char="•"/>
        <a:defRPr kumimoji="1" sz="1800" kern="1200">
          <a:solidFill>
            <a:schemeClr val="tx1"/>
          </a:solidFill>
          <a:latin typeface="+mn-lt"/>
          <a:ea typeface="+mn-ea"/>
          <a:cs typeface="+mn-cs"/>
        </a:defRPr>
      </a:lvl5pPr>
      <a:lvl6pPr marL="11113" indent="0" algn="l" defTabSz="228600" rtl="0" eaLnBrk="1" latinLnBrk="0" hangingPunct="1">
        <a:lnSpc>
          <a:spcPct val="90000"/>
        </a:lnSpc>
        <a:spcBef>
          <a:spcPts val="0"/>
        </a:spcBef>
        <a:spcAft>
          <a:spcPts val="600"/>
        </a:spcAft>
        <a:buFont typeface="Arial" panose="020B0503030202060203" pitchFamily="34" charset="0"/>
        <a:buNone/>
        <a:tabLst/>
        <a:defRPr kumimoji="1" sz="1600" kern="1200">
          <a:solidFill>
            <a:schemeClr val="tx1"/>
          </a:solidFill>
          <a:latin typeface="+mn-lt"/>
          <a:ea typeface="+mn-ea"/>
          <a:cs typeface="+mn-cs"/>
        </a:defRPr>
      </a:lvl6pPr>
      <a:lvl7pPr marL="0" indent="0" algn="l" defTabSz="228600" rtl="0" eaLnBrk="1" latinLnBrk="0" hangingPunct="1">
        <a:lnSpc>
          <a:spcPct val="90000"/>
        </a:lnSpc>
        <a:spcBef>
          <a:spcPts val="0"/>
        </a:spcBef>
        <a:spcAft>
          <a:spcPts val="600"/>
        </a:spcAft>
        <a:buFont typeface="Arial" panose="020B0604020202020204" pitchFamily="34" charset="0"/>
        <a:buNone/>
        <a:defRPr kumimoji="1" sz="1200" kern="1200">
          <a:solidFill>
            <a:schemeClr val="tx1"/>
          </a:solidFill>
          <a:latin typeface="+mn-lt"/>
          <a:ea typeface="+mn-ea"/>
          <a:cs typeface="+mn-cs"/>
        </a:defRPr>
      </a:lvl7pPr>
      <a:lvl8pPr marL="0" indent="0" algn="l" defTabSz="228600" rtl="0" eaLnBrk="1" latinLnBrk="0" hangingPunct="1">
        <a:lnSpc>
          <a:spcPct val="90000"/>
        </a:lnSpc>
        <a:spcBef>
          <a:spcPts val="0"/>
        </a:spcBef>
        <a:spcAft>
          <a:spcPts val="600"/>
        </a:spcAft>
        <a:buFont typeface="Arial" panose="020B0604020202020204" pitchFamily="34" charset="0"/>
        <a:buNone/>
        <a:defRPr kumimoji="1" sz="1000" b="1" kern="1200">
          <a:solidFill>
            <a:schemeClr val="tx1"/>
          </a:solidFill>
          <a:latin typeface="+mn-lt"/>
          <a:ea typeface="+mn-ea"/>
          <a:cs typeface="+mn-cs"/>
        </a:defRPr>
      </a:lvl8pPr>
      <a:lvl9pPr marL="0" indent="0" algn="l" defTabSz="228600" rtl="0" eaLnBrk="1" latinLnBrk="0" hangingPunct="1">
        <a:lnSpc>
          <a:spcPct val="90000"/>
        </a:lnSpc>
        <a:spcBef>
          <a:spcPts val="0"/>
        </a:spcBef>
        <a:spcAft>
          <a:spcPts val="600"/>
        </a:spcAft>
        <a:buFont typeface="Arial" panose="020B0604020202020204" pitchFamily="34" charset="0"/>
        <a:buNone/>
        <a:defRPr kumimoji="1" sz="800" kern="1200">
          <a:solidFill>
            <a:schemeClr val="tx2"/>
          </a:solidFill>
          <a:latin typeface="+mn-lt"/>
          <a:ea typeface="+mn-ea"/>
          <a:cs typeface="+mn-cs"/>
        </a:defRPr>
      </a:lvl9pPr>
    </p:bodyStyle>
    <p:otherStyle>
      <a:defPPr>
        <a:defRPr lang="en-US"/>
      </a:defPPr>
      <a:lvl1pPr marL="0" algn="l" defTabSz="914400" rtl="0" eaLnBrk="1" latinLnBrk="0" hangingPunct="1">
        <a:defRPr kumimoji="1" sz="1400" kern="1200">
          <a:solidFill>
            <a:schemeClr val="tx1"/>
          </a:solidFill>
          <a:latin typeface="+mn-lt"/>
          <a:ea typeface="+mn-ea"/>
          <a:cs typeface="+mn-cs"/>
        </a:defRPr>
      </a:lvl1pPr>
      <a:lvl2pPr marL="457200" algn="l" defTabSz="914400" rtl="0" eaLnBrk="1" latinLnBrk="0" hangingPunct="1">
        <a:defRPr kumimoji="1" sz="1400" kern="1200">
          <a:solidFill>
            <a:schemeClr val="tx1"/>
          </a:solidFill>
          <a:latin typeface="+mn-lt"/>
          <a:ea typeface="+mn-ea"/>
          <a:cs typeface="+mn-cs"/>
        </a:defRPr>
      </a:lvl2pPr>
      <a:lvl3pPr marL="914400" algn="l" defTabSz="914400" rtl="0" eaLnBrk="1" latinLnBrk="0" hangingPunct="1">
        <a:defRPr kumimoji="1" sz="1400" kern="1200">
          <a:solidFill>
            <a:schemeClr val="tx1"/>
          </a:solidFill>
          <a:latin typeface="+mn-lt"/>
          <a:ea typeface="+mn-ea"/>
          <a:cs typeface="+mn-cs"/>
        </a:defRPr>
      </a:lvl3pPr>
      <a:lvl4pPr marL="1371600" algn="l" defTabSz="914400" rtl="0" eaLnBrk="1" latinLnBrk="0" hangingPunct="1">
        <a:defRPr kumimoji="1" sz="1400" kern="1200">
          <a:solidFill>
            <a:schemeClr val="tx1"/>
          </a:solidFill>
          <a:latin typeface="+mn-lt"/>
          <a:ea typeface="+mn-ea"/>
          <a:cs typeface="+mn-cs"/>
        </a:defRPr>
      </a:lvl4pPr>
      <a:lvl5pPr marL="1828800" algn="l" defTabSz="914400" rtl="0" eaLnBrk="1" latinLnBrk="0" hangingPunct="1">
        <a:defRPr kumimoji="1" sz="1400" kern="1200">
          <a:solidFill>
            <a:schemeClr val="tx1"/>
          </a:solidFill>
          <a:latin typeface="+mn-lt"/>
          <a:ea typeface="+mn-ea"/>
          <a:cs typeface="+mn-cs"/>
        </a:defRPr>
      </a:lvl5pPr>
      <a:lvl6pPr marL="2286000" algn="l" defTabSz="914400" rtl="0" eaLnBrk="1" latinLnBrk="0" hangingPunct="1">
        <a:defRPr kumimoji="1" sz="1400" kern="1200">
          <a:solidFill>
            <a:schemeClr val="tx1"/>
          </a:solidFill>
          <a:latin typeface="+mn-lt"/>
          <a:ea typeface="+mn-ea"/>
          <a:cs typeface="+mn-cs"/>
        </a:defRPr>
      </a:lvl6pPr>
      <a:lvl7pPr marL="2743200" algn="l" defTabSz="914400" rtl="0" eaLnBrk="1" latinLnBrk="0" hangingPunct="1">
        <a:defRPr kumimoji="1" sz="1400" kern="1200">
          <a:solidFill>
            <a:schemeClr val="tx1"/>
          </a:solidFill>
          <a:latin typeface="+mn-lt"/>
          <a:ea typeface="+mn-ea"/>
          <a:cs typeface="+mn-cs"/>
        </a:defRPr>
      </a:lvl7pPr>
      <a:lvl8pPr marL="3200400" algn="l" defTabSz="914400" rtl="0" eaLnBrk="1" latinLnBrk="0" hangingPunct="1">
        <a:defRPr kumimoji="1" sz="1400" kern="1200">
          <a:solidFill>
            <a:schemeClr val="tx1"/>
          </a:solidFill>
          <a:latin typeface="+mn-lt"/>
          <a:ea typeface="+mn-ea"/>
          <a:cs typeface="+mn-cs"/>
        </a:defRPr>
      </a:lvl8pPr>
      <a:lvl9pPr marL="3657600" algn="l" defTabSz="914400" rtl="0" eaLnBrk="1" latinLnBrk="0" hangingPunct="1">
        <a:defRPr kumimoji="1"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0">
          <p15:clr>
            <a:srgbClr val="C35EA4"/>
          </p15:clr>
        </p15:guide>
        <p15:guide id="2" orient="horz" pos="3976">
          <p15:clr>
            <a:srgbClr val="C35EA4"/>
          </p15:clr>
        </p15:guide>
        <p15:guide id="3" pos="240">
          <p15:clr>
            <a:srgbClr val="C35EA4"/>
          </p15:clr>
        </p15:guide>
        <p15:guide id="4" pos="7440">
          <p15:clr>
            <a:srgbClr val="C35EA4"/>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graphicFrame>
        <p:nvGraphicFramePr>
          <p:cNvPr id="4" name="オブジェクト 3" hidden="1">
            <a:extLst>
              <a:ext uri="{FF2B5EF4-FFF2-40B4-BE49-F238E27FC236}">
                <a16:creationId xmlns:a16="http://schemas.microsoft.com/office/drawing/2014/main" id="{77DDB142-D2CF-40B4-A01C-1017D011CA6E}"/>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4" imgW="395" imgH="396" progId="TCLayout.ActiveDocument.1">
                  <p:embed/>
                </p:oleObj>
              </mc:Choice>
              <mc:Fallback>
                <p:oleObj name="think-cell スライド" r:id="rId4" imgW="395" imgH="396" progId="TCLayout.ActiveDocument.1">
                  <p:embed/>
                  <p:pic>
                    <p:nvPicPr>
                      <p:cNvPr id="4" name="オブジェクト 3" hidden="1">
                        <a:extLst>
                          <a:ext uri="{FF2B5EF4-FFF2-40B4-BE49-F238E27FC236}">
                            <a16:creationId xmlns:a16="http://schemas.microsoft.com/office/drawing/2014/main" id="{77DDB142-D2CF-40B4-A01C-1017D011CA6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正方形/長方形 4" hidden="1">
            <a:extLst>
              <a:ext uri="{FF2B5EF4-FFF2-40B4-BE49-F238E27FC236}">
                <a16:creationId xmlns:a16="http://schemas.microsoft.com/office/drawing/2014/main" id="{A7CD7099-4CF2-4A72-8769-1A42098B3C74}"/>
              </a:ext>
            </a:extLst>
          </p:cNvPr>
          <p:cNvSpPr/>
          <p:nvPr userDrawn="1">
            <p:custDataLst>
              <p:tags r:id="rId3"/>
            </p:custDataLst>
          </p:nvPr>
        </p:nvSpPr>
        <p:spPr>
          <a:xfrm>
            <a:off x="0" y="0"/>
            <a:ext cx="158709" cy="1587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kumimoji="1" lang="ja-JP" altLang="en-US" sz="4800" b="0" i="0" baseline="0">
              <a:latin typeface="Meiryo UI" panose="020B0604030504040204" pitchFamily="50" charset="-128"/>
              <a:ea typeface="Meiryo UI" panose="020B0604030504040204" pitchFamily="50" charset="-128"/>
              <a:cs typeface="+mj-cs"/>
              <a:sym typeface="Meiryo UI" panose="020B0604030504040204" pitchFamily="50" charset="-128"/>
            </a:endParaRPr>
          </a:p>
        </p:txBody>
      </p:sp>
    </p:spTree>
    <p:extLst>
      <p:ext uri="{BB962C8B-B14F-4D97-AF65-F5344CB8AC3E}">
        <p14:creationId xmlns:p14="http://schemas.microsoft.com/office/powerpoint/2010/main" val="2383314966"/>
      </p:ext>
    </p:extLst>
  </p:cSld>
  <p:clrMap bg1="lt1" tx1="dk1" bg2="lt2" tx2="dk2" accent1="accent1" accent2="accent2" accent3="accent3" accent4="accent4" accent5="accent5" accent6="accent6" hlink="hlink" folHlink="folHlink"/>
  <p:hf hdr="0" ftr="0" dt="0"/>
  <p:txStyles>
    <p:titleStyle>
      <a:lvl1pPr algn="ctr" defTabSz="914309" rtl="0" eaLnBrk="1" latinLnBrk="0" hangingPunct="1">
        <a:lnSpc>
          <a:spcPct val="90000"/>
        </a:lnSpc>
        <a:spcBef>
          <a:spcPct val="0"/>
        </a:spcBef>
        <a:buNone/>
        <a:defRPr kumimoji="1" sz="4800" kern="1200">
          <a:solidFill>
            <a:schemeClr val="tx1"/>
          </a:solidFill>
          <a:latin typeface="Meiryo UI" panose="020B0604030504040204" pitchFamily="50" charset="-128"/>
          <a:ea typeface="Meiryo UI" panose="020B0604030504040204" pitchFamily="50" charset="-128"/>
          <a:cs typeface="+mj-cs"/>
          <a:sym typeface="Meiryo UI" panose="020B0604030504040204" pitchFamily="50" charset="-128"/>
        </a:defRPr>
      </a:lvl1pPr>
    </p:titleStyle>
    <p:bodyStyle>
      <a:lvl1pPr marL="228577" indent="-228577" algn="ctr" defTabSz="914309" rtl="0" eaLnBrk="1" latinLnBrk="0" hangingPunct="1">
        <a:lnSpc>
          <a:spcPct val="90000"/>
        </a:lnSpc>
        <a:spcBef>
          <a:spcPts val="1000"/>
        </a:spcBef>
        <a:buFont typeface="Arial" panose="020B0604020202020204" pitchFamily="34" charset="0"/>
        <a:buChar char="•"/>
        <a:defRPr kumimoji="1" sz="2800" b="1" kern="1200">
          <a:solidFill>
            <a:schemeClr val="tx1"/>
          </a:solidFill>
          <a:latin typeface="Meiryo UI" panose="020B0604030504040204" pitchFamily="50" charset="-128"/>
          <a:ea typeface="Meiryo UI" panose="020B0604030504040204" pitchFamily="50" charset="-128"/>
          <a:cs typeface="+mn-cs"/>
          <a:sym typeface="Meiryo UI" panose="020B0604030504040204" pitchFamily="50" charset="-128"/>
        </a:defRPr>
      </a:lvl1pPr>
      <a:lvl2pPr marL="685731" indent="-228577" algn="ctr" defTabSz="914309" rtl="0" eaLnBrk="1" latinLnBrk="0" hangingPunct="1">
        <a:lnSpc>
          <a:spcPct val="90000"/>
        </a:lnSpc>
        <a:spcBef>
          <a:spcPts val="500"/>
        </a:spcBef>
        <a:buFont typeface="Arial" panose="020B0604020202020204" pitchFamily="34" charset="0"/>
        <a:buChar char="•"/>
        <a:defRPr kumimoji="1" sz="2399" b="1" kern="1200">
          <a:solidFill>
            <a:schemeClr val="tx1"/>
          </a:solidFill>
          <a:latin typeface="Meiryo UI" panose="020B0604030504040204" pitchFamily="50" charset="-128"/>
          <a:ea typeface="Meiryo UI" panose="020B0604030504040204" pitchFamily="50" charset="-128"/>
          <a:cs typeface="+mn-cs"/>
          <a:sym typeface="Meiryo UI" panose="020B0604030504040204" pitchFamily="50" charset="-128"/>
        </a:defRPr>
      </a:lvl2pPr>
      <a:lvl3pPr marL="1142886" indent="-228577" algn="ctr" defTabSz="914309" rtl="0" eaLnBrk="1" latinLnBrk="0" hangingPunct="1">
        <a:lnSpc>
          <a:spcPct val="90000"/>
        </a:lnSpc>
        <a:spcBef>
          <a:spcPts val="500"/>
        </a:spcBef>
        <a:buFont typeface="Arial" panose="020B0604020202020204" pitchFamily="34" charset="0"/>
        <a:buChar char="•"/>
        <a:defRPr kumimoji="1" sz="1999" b="1" kern="1200">
          <a:solidFill>
            <a:schemeClr val="tx1"/>
          </a:solidFill>
          <a:latin typeface="Meiryo UI" panose="020B0604030504040204" pitchFamily="50" charset="-128"/>
          <a:ea typeface="Meiryo UI" panose="020B0604030504040204" pitchFamily="50" charset="-128"/>
          <a:cs typeface="+mn-cs"/>
          <a:sym typeface="Meiryo UI" panose="020B0604030504040204" pitchFamily="50" charset="-128"/>
        </a:defRPr>
      </a:lvl3pPr>
      <a:lvl4pPr marL="1600040" indent="-228577" algn="ctr" defTabSz="914309" rtl="0" eaLnBrk="1" latinLnBrk="0" hangingPunct="1">
        <a:lnSpc>
          <a:spcPct val="90000"/>
        </a:lnSpc>
        <a:spcBef>
          <a:spcPts val="500"/>
        </a:spcBef>
        <a:buFont typeface="Arial" panose="020B0604020202020204" pitchFamily="34" charset="0"/>
        <a:buChar char="•"/>
        <a:defRPr kumimoji="1" sz="1799" b="1" kern="1200">
          <a:solidFill>
            <a:schemeClr val="tx1"/>
          </a:solidFill>
          <a:latin typeface="Meiryo UI" panose="020B0604030504040204" pitchFamily="50" charset="-128"/>
          <a:ea typeface="Meiryo UI" panose="020B0604030504040204" pitchFamily="50" charset="-128"/>
          <a:cs typeface="+mn-cs"/>
          <a:sym typeface="Meiryo UI" panose="020B0604030504040204" pitchFamily="50" charset="-128"/>
        </a:defRPr>
      </a:lvl4pPr>
      <a:lvl5pPr marL="2057194" indent="-228577" algn="ctr" defTabSz="914309" rtl="0" eaLnBrk="1" latinLnBrk="0" hangingPunct="1">
        <a:lnSpc>
          <a:spcPct val="90000"/>
        </a:lnSpc>
        <a:spcBef>
          <a:spcPts val="500"/>
        </a:spcBef>
        <a:buFont typeface="Arial" panose="020B0604020202020204" pitchFamily="34" charset="0"/>
        <a:buChar char="•"/>
        <a:defRPr kumimoji="1" sz="1799" b="1" kern="1200">
          <a:solidFill>
            <a:schemeClr val="tx1"/>
          </a:solidFill>
          <a:latin typeface="Meiryo UI" panose="020B0604030504040204" pitchFamily="50" charset="-128"/>
          <a:ea typeface="Meiryo UI" panose="020B0604030504040204" pitchFamily="50" charset="-128"/>
          <a:cs typeface="+mn-cs"/>
          <a:sym typeface="Meiryo UI" panose="020B0604030504040204" pitchFamily="50" charset="-128"/>
        </a:defRPr>
      </a:lvl5pPr>
      <a:lvl6pPr marL="2514348" indent="-228577" algn="l" defTabSz="914309" rtl="0" eaLnBrk="1" latinLnBrk="0" hangingPunct="1">
        <a:lnSpc>
          <a:spcPct val="90000"/>
        </a:lnSpc>
        <a:spcBef>
          <a:spcPts val="500"/>
        </a:spcBef>
        <a:buFont typeface="Arial" panose="020B0604020202020204" pitchFamily="34" charset="0"/>
        <a:buChar char="•"/>
        <a:defRPr kumimoji="1" sz="1799" kern="1200">
          <a:solidFill>
            <a:schemeClr val="tx1"/>
          </a:solidFill>
          <a:latin typeface="+mn-lt"/>
          <a:ea typeface="+mn-ea"/>
          <a:cs typeface="+mn-cs"/>
        </a:defRPr>
      </a:lvl6pPr>
      <a:lvl7pPr marL="2971502" indent="-228577" algn="l" defTabSz="914309" rtl="0" eaLnBrk="1" latinLnBrk="0" hangingPunct="1">
        <a:lnSpc>
          <a:spcPct val="90000"/>
        </a:lnSpc>
        <a:spcBef>
          <a:spcPts val="500"/>
        </a:spcBef>
        <a:buFont typeface="Arial" panose="020B0604020202020204" pitchFamily="34" charset="0"/>
        <a:buChar char="•"/>
        <a:defRPr kumimoji="1" sz="1799" kern="1200">
          <a:solidFill>
            <a:schemeClr val="tx1"/>
          </a:solidFill>
          <a:latin typeface="+mn-lt"/>
          <a:ea typeface="+mn-ea"/>
          <a:cs typeface="+mn-cs"/>
        </a:defRPr>
      </a:lvl7pPr>
      <a:lvl8pPr marL="3428657" indent="-228577" algn="l" defTabSz="914309" rtl="0" eaLnBrk="1" latinLnBrk="0" hangingPunct="1">
        <a:lnSpc>
          <a:spcPct val="90000"/>
        </a:lnSpc>
        <a:spcBef>
          <a:spcPts val="500"/>
        </a:spcBef>
        <a:buFont typeface="Arial" panose="020B0604020202020204" pitchFamily="34" charset="0"/>
        <a:buChar char="•"/>
        <a:defRPr kumimoji="1" sz="1799" kern="1200">
          <a:solidFill>
            <a:schemeClr val="tx1"/>
          </a:solidFill>
          <a:latin typeface="+mn-lt"/>
          <a:ea typeface="+mn-ea"/>
          <a:cs typeface="+mn-cs"/>
        </a:defRPr>
      </a:lvl8pPr>
      <a:lvl9pPr marL="3885811" indent="-228577" algn="l" defTabSz="914309" rtl="0" eaLnBrk="1" latinLnBrk="0" hangingPunct="1">
        <a:lnSpc>
          <a:spcPct val="90000"/>
        </a:lnSpc>
        <a:spcBef>
          <a:spcPts val="500"/>
        </a:spcBef>
        <a:buFont typeface="Arial" panose="020B0604020202020204" pitchFamily="34" charset="0"/>
        <a:buChar char="•"/>
        <a:defRPr kumimoji="1" sz="1799" kern="1200">
          <a:solidFill>
            <a:schemeClr val="tx1"/>
          </a:solidFill>
          <a:latin typeface="+mn-lt"/>
          <a:ea typeface="+mn-ea"/>
          <a:cs typeface="+mn-cs"/>
        </a:defRPr>
      </a:lvl9pPr>
    </p:bodyStyle>
    <p:otherStyle>
      <a:defPPr>
        <a:defRPr lang="en-US"/>
      </a:defPPr>
      <a:lvl1pPr marL="0" algn="l" defTabSz="914309" rtl="0" eaLnBrk="1" latinLnBrk="0" hangingPunct="1">
        <a:defRPr kumimoji="1" sz="1799" kern="1200">
          <a:solidFill>
            <a:schemeClr val="tx1"/>
          </a:solidFill>
          <a:latin typeface="+mn-lt"/>
          <a:ea typeface="+mn-ea"/>
          <a:cs typeface="+mn-cs"/>
        </a:defRPr>
      </a:lvl1pPr>
      <a:lvl2pPr marL="457154" algn="l" defTabSz="914309" rtl="0" eaLnBrk="1" latinLnBrk="0" hangingPunct="1">
        <a:defRPr kumimoji="1" sz="1799" kern="1200">
          <a:solidFill>
            <a:schemeClr val="tx1"/>
          </a:solidFill>
          <a:latin typeface="+mn-lt"/>
          <a:ea typeface="+mn-ea"/>
          <a:cs typeface="+mn-cs"/>
        </a:defRPr>
      </a:lvl2pPr>
      <a:lvl3pPr marL="914309" algn="l" defTabSz="914309" rtl="0" eaLnBrk="1" latinLnBrk="0" hangingPunct="1">
        <a:defRPr kumimoji="1" sz="1799" kern="1200">
          <a:solidFill>
            <a:schemeClr val="tx1"/>
          </a:solidFill>
          <a:latin typeface="+mn-lt"/>
          <a:ea typeface="+mn-ea"/>
          <a:cs typeface="+mn-cs"/>
        </a:defRPr>
      </a:lvl3pPr>
      <a:lvl4pPr marL="1371462" algn="l" defTabSz="914309" rtl="0" eaLnBrk="1" latinLnBrk="0" hangingPunct="1">
        <a:defRPr kumimoji="1" sz="1799" kern="1200">
          <a:solidFill>
            <a:schemeClr val="tx1"/>
          </a:solidFill>
          <a:latin typeface="+mn-lt"/>
          <a:ea typeface="+mn-ea"/>
          <a:cs typeface="+mn-cs"/>
        </a:defRPr>
      </a:lvl4pPr>
      <a:lvl5pPr marL="1828617" algn="l" defTabSz="914309" rtl="0" eaLnBrk="1" latinLnBrk="0" hangingPunct="1">
        <a:defRPr kumimoji="1" sz="1799" kern="1200">
          <a:solidFill>
            <a:schemeClr val="tx1"/>
          </a:solidFill>
          <a:latin typeface="+mn-lt"/>
          <a:ea typeface="+mn-ea"/>
          <a:cs typeface="+mn-cs"/>
        </a:defRPr>
      </a:lvl5pPr>
      <a:lvl6pPr marL="2285771" algn="l" defTabSz="914309" rtl="0" eaLnBrk="1" latinLnBrk="0" hangingPunct="1">
        <a:defRPr kumimoji="1" sz="1799" kern="1200">
          <a:solidFill>
            <a:schemeClr val="tx1"/>
          </a:solidFill>
          <a:latin typeface="+mn-lt"/>
          <a:ea typeface="+mn-ea"/>
          <a:cs typeface="+mn-cs"/>
        </a:defRPr>
      </a:lvl6pPr>
      <a:lvl7pPr marL="2742926" algn="l" defTabSz="914309" rtl="0" eaLnBrk="1" latinLnBrk="0" hangingPunct="1">
        <a:defRPr kumimoji="1" sz="1799" kern="1200">
          <a:solidFill>
            <a:schemeClr val="tx1"/>
          </a:solidFill>
          <a:latin typeface="+mn-lt"/>
          <a:ea typeface="+mn-ea"/>
          <a:cs typeface="+mn-cs"/>
        </a:defRPr>
      </a:lvl7pPr>
      <a:lvl8pPr marL="3200080" algn="l" defTabSz="914309" rtl="0" eaLnBrk="1" latinLnBrk="0" hangingPunct="1">
        <a:defRPr kumimoji="1" sz="1799" kern="1200">
          <a:solidFill>
            <a:schemeClr val="tx1"/>
          </a:solidFill>
          <a:latin typeface="+mn-lt"/>
          <a:ea typeface="+mn-ea"/>
          <a:cs typeface="+mn-cs"/>
        </a:defRPr>
      </a:lvl8pPr>
      <a:lvl9pPr marL="3657235" algn="l" defTabSz="914309" rtl="0" eaLnBrk="1" latinLnBrk="0" hangingPunct="1">
        <a:defRPr kumimoji="1" sz="1799"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00392DB9-1922-8C08-8166-1BBC6E977302}"/>
              </a:ext>
            </a:extLst>
          </p:cNvPr>
          <p:cNvGraphicFramePr>
            <a:graphicFrameLocks noChangeAspect="1"/>
          </p:cNvGraphicFramePr>
          <p:nvPr userDrawn="1">
            <p:custDataLst>
              <p:tags r:id="rId3"/>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4" imgW="415" imgH="416" progId="TCLayout.ActiveDocument.1">
                  <p:embed/>
                </p:oleObj>
              </mc:Choice>
              <mc:Fallback>
                <p:oleObj name="think-cell スライド" r:id="rId4" imgW="415" imgH="416" progId="TCLayout.ActiveDocument.1">
                  <p:embed/>
                  <p:pic>
                    <p:nvPicPr>
                      <p:cNvPr id="6" name="think-cell data - do not delete" hidden="1">
                        <a:extLst>
                          <a:ext uri="{FF2B5EF4-FFF2-40B4-BE49-F238E27FC236}">
                            <a16:creationId xmlns:a16="http://schemas.microsoft.com/office/drawing/2014/main" id="{00392DB9-1922-8C08-8166-1BBC6E97730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567A189F-CDB6-4881-855E-11E780CE46B1}"/>
              </a:ext>
            </a:extLst>
          </p:cNvPr>
          <p:cNvSpPr>
            <a:spLocks noGrp="1"/>
          </p:cNvSpPr>
          <p:nvPr>
            <p:ph type="title"/>
          </p:nvPr>
        </p:nvSpPr>
        <p:spPr>
          <a:xfrm>
            <a:off x="381000" y="380999"/>
            <a:ext cx="11430000" cy="990601"/>
          </a:xfrm>
          <a:prstGeom prst="rect">
            <a:avLst/>
          </a:prstGeom>
          <a:noFill/>
          <a:ln w="12700" cmpd="sng">
            <a:noFill/>
            <a:prstDash val="solid"/>
          </a:ln>
        </p:spPr>
        <p:txBody>
          <a:bodyPr vert="horz" wrap="square" lIns="91440" tIns="45720" rIns="91440" bIns="45720" rtlCol="0" anchor="ctr" anchorCtr="0">
            <a:noAutofit/>
          </a:bodyPr>
          <a:lstStyle/>
          <a:p>
            <a:pPr lvl="0"/>
            <a:r>
              <a:rPr lang="en-US"/>
              <a:t>Place headline here (36pt, min 30pt)</a:t>
            </a:r>
          </a:p>
        </p:txBody>
      </p:sp>
      <p:sp>
        <p:nvSpPr>
          <p:cNvPr id="3" name="Text Placeholder 2">
            <a:extLst>
              <a:ext uri="{FF2B5EF4-FFF2-40B4-BE49-F238E27FC236}">
                <a16:creationId xmlns:a16="http://schemas.microsoft.com/office/drawing/2014/main" id="{6D78F67F-4953-4937-B393-889106DBC906}"/>
              </a:ext>
            </a:extLst>
          </p:cNvPr>
          <p:cNvSpPr>
            <a:spLocks noGrp="1"/>
          </p:cNvSpPr>
          <p:nvPr userDrawn="1">
            <p:ph type="body" idx="1"/>
          </p:nvPr>
        </p:nvSpPr>
        <p:spPr>
          <a:xfrm>
            <a:off x="381000" y="1371600"/>
            <a:ext cx="11430000" cy="4936037"/>
          </a:xfrm>
          <a:prstGeom prst="rect">
            <a:avLst/>
          </a:prstGeom>
          <a:noFill/>
          <a:ln w="12700" cmpd="sng">
            <a:noFill/>
            <a:prstDash val="solid"/>
          </a:ln>
        </p:spPr>
        <p:txBody>
          <a:bodyPr vert="horz" wrap="square" lIns="91440" tIns="45720" rIns="91440" bIns="45720" rtlCol="0" anchor="t" anchorCtr="0">
            <a:noAutofit/>
          </a:bodyPr>
          <a:lstStyle/>
          <a:p>
            <a:pPr marL="0" lvl="0" indent="0">
              <a:spcAft>
                <a:spcPts val="0"/>
              </a:spcAft>
              <a:buNone/>
            </a:pPr>
            <a:r>
              <a:rPr lang="en-US"/>
              <a:t>Place message here</a:t>
            </a:r>
          </a:p>
        </p:txBody>
      </p:sp>
    </p:spTree>
    <p:extLst>
      <p:ext uri="{BB962C8B-B14F-4D97-AF65-F5344CB8AC3E}">
        <p14:creationId xmlns:p14="http://schemas.microsoft.com/office/powerpoint/2010/main" val="2908745708"/>
      </p:ext>
    </p:extLst>
  </p:cSld>
  <p:clrMap bg1="lt1" tx1="dk1" bg2="lt2" tx2="dk2" accent1="accent1" accent2="accent2" accent3="accent3" accent4="accent4" accent5="accent5" accent6="accent6" hlink="hlink" folHlink="folHlink"/>
  <p:sldLayoutIdLst>
    <p:sldLayoutId id="2147483714" r:id="rId1"/>
  </p:sldLayoutIdLst>
  <p:hf hdr="0" ftr="0" dt="0"/>
  <p:txStyles>
    <p:titleStyle>
      <a:lvl1pPr algn="l" defTabSz="914400" rtl="0" eaLnBrk="1" latinLnBrk="0" hangingPunct="1">
        <a:lnSpc>
          <a:spcPct val="80000"/>
        </a:lnSpc>
        <a:spcBef>
          <a:spcPct val="0"/>
        </a:spcBef>
        <a:buNone/>
        <a:defRPr kumimoji="1" lang="en-US" sz="3000" b="1" kern="1200" dirty="0">
          <a:solidFill>
            <a:srgbClr val="000000"/>
          </a:solidFill>
          <a:latin typeface="Meiryo UI"/>
          <a:ea typeface="Meiryo UI"/>
          <a:cs typeface="+mj-cs"/>
        </a:defRPr>
      </a:lvl1pPr>
    </p:titleStyle>
    <p:bodyStyle>
      <a:lvl1pPr marL="228600" indent="-228600" algn="l" defTabSz="228600" rtl="0" eaLnBrk="1" latinLnBrk="0" hangingPunct="1">
        <a:lnSpc>
          <a:spcPct val="100000"/>
        </a:lnSpc>
        <a:spcBef>
          <a:spcPts val="0"/>
        </a:spcBef>
        <a:spcAft>
          <a:spcPts val="600"/>
        </a:spcAft>
        <a:buFont typeface="Graphik" panose="020B0604020202020204" pitchFamily="34" charset="0"/>
        <a:buChar char="•"/>
        <a:defRPr kumimoji="1" lang="en-US" sz="1800" b="0" kern="1200" dirty="0">
          <a:solidFill>
            <a:srgbClr val="000000"/>
          </a:solidFill>
          <a:latin typeface="Meiryo UI"/>
          <a:ea typeface="Meiryo UI"/>
          <a:cs typeface="+mn-cs"/>
        </a:defRPr>
      </a:lvl1pPr>
      <a:lvl2pPr marL="457200" indent="-228600" algn="l" defTabSz="228600" rtl="0" eaLnBrk="1" latinLnBrk="0" hangingPunct="1">
        <a:lnSpc>
          <a:spcPct val="100000"/>
        </a:lnSpc>
        <a:spcBef>
          <a:spcPts val="0"/>
        </a:spcBef>
        <a:spcAft>
          <a:spcPts val="600"/>
        </a:spcAft>
        <a:buClrTx/>
        <a:buFont typeface="Graphik" panose="020B0503030202060203" pitchFamily="34" charset="0"/>
        <a:buChar char="–"/>
        <a:defRPr kumimoji="1" lang="en-US" sz="2000" kern="1200" dirty="0">
          <a:solidFill>
            <a:schemeClr val="tx1"/>
          </a:solidFill>
          <a:latin typeface="+mn-lt"/>
          <a:ea typeface="+mn-ea"/>
          <a:cs typeface="+mn-cs"/>
        </a:defRPr>
      </a:lvl2pPr>
      <a:lvl3pPr marL="685800" indent="-228600" algn="l" defTabSz="228600" rtl="0" eaLnBrk="1" latinLnBrk="0" hangingPunct="1">
        <a:lnSpc>
          <a:spcPct val="100000"/>
        </a:lnSpc>
        <a:spcBef>
          <a:spcPts val="0"/>
        </a:spcBef>
        <a:spcAft>
          <a:spcPts val="600"/>
        </a:spcAft>
        <a:buFont typeface="Graphik" panose="020B0604020202020204" pitchFamily="34" charset="0"/>
        <a:buChar char="•"/>
        <a:defRPr kumimoji="1" lang="en-US" sz="2000" kern="1200" dirty="0">
          <a:solidFill>
            <a:schemeClr val="tx1"/>
          </a:solidFill>
          <a:latin typeface="+mn-lt"/>
          <a:ea typeface="+mn-ea"/>
          <a:cs typeface="+mn-cs"/>
        </a:defRPr>
      </a:lvl3pPr>
      <a:lvl4pPr marL="914400" indent="-228600" algn="l" defTabSz="228600" rtl="0" eaLnBrk="1" latinLnBrk="0" hangingPunct="1">
        <a:lnSpc>
          <a:spcPct val="100000"/>
        </a:lnSpc>
        <a:spcBef>
          <a:spcPts val="0"/>
        </a:spcBef>
        <a:spcAft>
          <a:spcPts val="600"/>
        </a:spcAft>
        <a:buFont typeface="Graphik" panose="020B0503030202060203" pitchFamily="34" charset="0"/>
        <a:buChar char="–"/>
        <a:defRPr kumimoji="1" lang="en-US" sz="1800" kern="1200" dirty="0">
          <a:solidFill>
            <a:schemeClr val="tx1"/>
          </a:solidFill>
          <a:latin typeface="+mn-lt"/>
          <a:ea typeface="+mn-ea"/>
          <a:cs typeface="+mn-cs"/>
        </a:defRPr>
      </a:lvl4pPr>
      <a:lvl5pPr marL="1143000" indent="-228600" algn="l" defTabSz="228600" rtl="0" eaLnBrk="1" latinLnBrk="0" hangingPunct="1">
        <a:lnSpc>
          <a:spcPct val="100000"/>
        </a:lnSpc>
        <a:spcBef>
          <a:spcPts val="0"/>
        </a:spcBef>
        <a:spcAft>
          <a:spcPts val="600"/>
        </a:spcAft>
        <a:buFont typeface="Graphik" panose="020B0604020202020204" pitchFamily="34" charset="0"/>
        <a:buChar char="•"/>
        <a:defRPr kumimoji="1" lang="en-US" sz="1800" kern="1200" dirty="0">
          <a:solidFill>
            <a:schemeClr val="tx1"/>
          </a:solidFill>
          <a:latin typeface="+mn-lt"/>
          <a:ea typeface="+mn-ea"/>
          <a:cs typeface="+mn-cs"/>
        </a:defRPr>
      </a:lvl5pPr>
      <a:lvl6pPr marL="11113" indent="0" algn="l" defTabSz="228600" rtl="0" eaLnBrk="1" latinLnBrk="0" hangingPunct="1">
        <a:lnSpc>
          <a:spcPct val="90000"/>
        </a:lnSpc>
        <a:spcBef>
          <a:spcPts val="0"/>
        </a:spcBef>
        <a:spcAft>
          <a:spcPts val="600"/>
        </a:spcAft>
        <a:buFont typeface="Graphik" panose="020B0503030202060203" pitchFamily="34" charset="0"/>
        <a:buNone/>
        <a:tabLst/>
        <a:defRPr kumimoji="1" lang="en-US" sz="1600" kern="1200" dirty="0">
          <a:solidFill>
            <a:schemeClr val="tx1"/>
          </a:solidFill>
          <a:latin typeface="+mn-lt"/>
          <a:ea typeface="+mn-ea"/>
          <a:cs typeface="+mn-cs"/>
        </a:defRPr>
      </a:lvl6pPr>
      <a:lvl7pPr marL="0" indent="0" algn="l" defTabSz="228600" rtl="0" eaLnBrk="1" latinLnBrk="0" hangingPunct="1">
        <a:lnSpc>
          <a:spcPct val="90000"/>
        </a:lnSpc>
        <a:spcBef>
          <a:spcPts val="0"/>
        </a:spcBef>
        <a:spcAft>
          <a:spcPts val="600"/>
        </a:spcAft>
        <a:buFont typeface="Graphik" panose="020B0604020202020204" pitchFamily="34" charset="0"/>
        <a:buNone/>
        <a:defRPr kumimoji="1" lang="en-US" sz="1200" kern="1200" dirty="0">
          <a:solidFill>
            <a:schemeClr val="tx1"/>
          </a:solidFill>
          <a:latin typeface="+mn-lt"/>
          <a:ea typeface="+mn-ea"/>
          <a:cs typeface="+mn-cs"/>
        </a:defRPr>
      </a:lvl7pPr>
      <a:lvl8pPr marL="0" indent="0" algn="l" defTabSz="228600" rtl="0" eaLnBrk="1" latinLnBrk="0" hangingPunct="1">
        <a:lnSpc>
          <a:spcPct val="90000"/>
        </a:lnSpc>
        <a:spcBef>
          <a:spcPts val="0"/>
        </a:spcBef>
        <a:spcAft>
          <a:spcPts val="600"/>
        </a:spcAft>
        <a:buFont typeface="Graphik" panose="020B0604020202020204" pitchFamily="34" charset="0"/>
        <a:buNone/>
        <a:defRPr kumimoji="1" lang="en-US" sz="1000" b="1" kern="1200" dirty="0">
          <a:solidFill>
            <a:schemeClr val="tx1"/>
          </a:solidFill>
          <a:latin typeface="+mn-lt"/>
          <a:ea typeface="+mn-ea"/>
          <a:cs typeface="+mn-cs"/>
        </a:defRPr>
      </a:lvl8pPr>
      <a:lvl9pPr marL="0" indent="0" algn="l" defTabSz="228600" rtl="0" eaLnBrk="1" latinLnBrk="0" hangingPunct="1">
        <a:lnSpc>
          <a:spcPct val="90000"/>
        </a:lnSpc>
        <a:spcBef>
          <a:spcPts val="0"/>
        </a:spcBef>
        <a:spcAft>
          <a:spcPts val="600"/>
        </a:spcAft>
        <a:buFont typeface="Graphik" panose="020B0604020202020204" pitchFamily="34" charset="0"/>
        <a:buNone/>
        <a:defRPr kumimoji="1" lang="en-US" sz="800" kern="1200" dirty="0">
          <a:solidFill>
            <a:schemeClr val="tx2"/>
          </a:solidFill>
          <a:latin typeface="+mn-lt"/>
          <a:ea typeface="+mn-ea"/>
          <a:cs typeface="+mn-cs"/>
        </a:defRPr>
      </a:lvl9pPr>
    </p:bodyStyle>
    <p:otherStyle>
      <a:defPPr>
        <a:defRPr lang="en-US"/>
      </a:defPPr>
      <a:lvl1pPr marL="0" algn="l" defTabSz="914400" rtl="0" eaLnBrk="1" latinLnBrk="0" hangingPunct="1">
        <a:defRPr kumimoji="1" sz="1400" kern="1200">
          <a:solidFill>
            <a:schemeClr val="tx1"/>
          </a:solidFill>
          <a:latin typeface="+mn-lt"/>
          <a:ea typeface="+mn-ea"/>
          <a:cs typeface="+mn-cs"/>
        </a:defRPr>
      </a:lvl1pPr>
      <a:lvl2pPr marL="457200" algn="l" defTabSz="914400" rtl="0" eaLnBrk="1" latinLnBrk="0" hangingPunct="1">
        <a:defRPr kumimoji="1" sz="1400" kern="1200">
          <a:solidFill>
            <a:schemeClr val="tx1"/>
          </a:solidFill>
          <a:latin typeface="+mn-lt"/>
          <a:ea typeface="+mn-ea"/>
          <a:cs typeface="+mn-cs"/>
        </a:defRPr>
      </a:lvl2pPr>
      <a:lvl3pPr marL="914400" algn="l" defTabSz="914400" rtl="0" eaLnBrk="1" latinLnBrk="0" hangingPunct="1">
        <a:defRPr kumimoji="1" sz="1400" kern="1200">
          <a:solidFill>
            <a:schemeClr val="tx1"/>
          </a:solidFill>
          <a:latin typeface="+mn-lt"/>
          <a:ea typeface="+mn-ea"/>
          <a:cs typeface="+mn-cs"/>
        </a:defRPr>
      </a:lvl3pPr>
      <a:lvl4pPr marL="1371600" algn="l" defTabSz="914400" rtl="0" eaLnBrk="1" latinLnBrk="0" hangingPunct="1">
        <a:defRPr kumimoji="1" sz="1400" kern="1200">
          <a:solidFill>
            <a:schemeClr val="tx1"/>
          </a:solidFill>
          <a:latin typeface="+mn-lt"/>
          <a:ea typeface="+mn-ea"/>
          <a:cs typeface="+mn-cs"/>
        </a:defRPr>
      </a:lvl4pPr>
      <a:lvl5pPr marL="1828800" algn="l" defTabSz="914400" rtl="0" eaLnBrk="1" latinLnBrk="0" hangingPunct="1">
        <a:defRPr kumimoji="1" sz="1400" kern="1200">
          <a:solidFill>
            <a:schemeClr val="tx1"/>
          </a:solidFill>
          <a:latin typeface="+mn-lt"/>
          <a:ea typeface="+mn-ea"/>
          <a:cs typeface="+mn-cs"/>
        </a:defRPr>
      </a:lvl5pPr>
      <a:lvl6pPr marL="2286000" algn="l" defTabSz="914400" rtl="0" eaLnBrk="1" latinLnBrk="0" hangingPunct="1">
        <a:defRPr kumimoji="1" sz="1400" kern="1200">
          <a:solidFill>
            <a:schemeClr val="tx1"/>
          </a:solidFill>
          <a:latin typeface="+mn-lt"/>
          <a:ea typeface="+mn-ea"/>
          <a:cs typeface="+mn-cs"/>
        </a:defRPr>
      </a:lvl6pPr>
      <a:lvl7pPr marL="2743200" algn="l" defTabSz="914400" rtl="0" eaLnBrk="1" latinLnBrk="0" hangingPunct="1">
        <a:defRPr kumimoji="1" sz="1400" kern="1200">
          <a:solidFill>
            <a:schemeClr val="tx1"/>
          </a:solidFill>
          <a:latin typeface="+mn-lt"/>
          <a:ea typeface="+mn-ea"/>
          <a:cs typeface="+mn-cs"/>
        </a:defRPr>
      </a:lvl7pPr>
      <a:lvl8pPr marL="3200400" algn="l" defTabSz="914400" rtl="0" eaLnBrk="1" latinLnBrk="0" hangingPunct="1">
        <a:defRPr kumimoji="1" sz="1400" kern="1200">
          <a:solidFill>
            <a:schemeClr val="tx1"/>
          </a:solidFill>
          <a:latin typeface="+mn-lt"/>
          <a:ea typeface="+mn-ea"/>
          <a:cs typeface="+mn-cs"/>
        </a:defRPr>
      </a:lvl8pPr>
      <a:lvl9pPr marL="3657600" algn="l" defTabSz="914400" rtl="0" eaLnBrk="1" latinLnBrk="0" hangingPunct="1">
        <a:defRPr kumimoji="1"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0">
          <p15:clr>
            <a:srgbClr val="C35EA4"/>
          </p15:clr>
        </p15:guide>
        <p15:guide id="2" orient="horz" pos="3976">
          <p15:clr>
            <a:srgbClr val="C35EA4"/>
          </p15:clr>
        </p15:guide>
        <p15:guide id="3" pos="240">
          <p15:clr>
            <a:srgbClr val="C35EA4"/>
          </p15:clr>
        </p15:guide>
        <p15:guide id="4" pos="7440">
          <p15:clr>
            <a:srgbClr val="C35EA4"/>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67A189F-CDB6-4881-855E-11E780CE46B1}"/>
              </a:ext>
            </a:extLst>
          </p:cNvPr>
          <p:cNvSpPr>
            <a:spLocks noGrp="1"/>
          </p:cNvSpPr>
          <p:nvPr userDrawn="1">
            <p:ph type="title"/>
          </p:nvPr>
        </p:nvSpPr>
        <p:spPr>
          <a:xfrm>
            <a:off x="381000" y="380999"/>
            <a:ext cx="11430000" cy="990601"/>
          </a:xfrm>
          <a:prstGeom prst="rect">
            <a:avLst/>
          </a:prstGeom>
        </p:spPr>
        <p:txBody>
          <a:bodyPr vert="horz" lIns="0" tIns="0" rIns="0" bIns="0" rtlCol="0" anchor="t">
            <a:noAutofit/>
          </a:bodyPr>
          <a:lstStyle/>
          <a:p>
            <a:r>
              <a:rPr lang="en-US"/>
              <a:t>Place headline here (36pt, min 30pt)</a:t>
            </a:r>
          </a:p>
        </p:txBody>
      </p:sp>
      <p:sp>
        <p:nvSpPr>
          <p:cNvPr id="3" name="Text Placeholder 2">
            <a:extLst>
              <a:ext uri="{FF2B5EF4-FFF2-40B4-BE49-F238E27FC236}">
                <a16:creationId xmlns:a16="http://schemas.microsoft.com/office/drawing/2014/main" id="{6D78F67F-4953-4937-B393-889106DBC906}"/>
              </a:ext>
            </a:extLst>
          </p:cNvPr>
          <p:cNvSpPr>
            <a:spLocks noGrp="1"/>
          </p:cNvSpPr>
          <p:nvPr userDrawn="1">
            <p:ph type="body" idx="1"/>
          </p:nvPr>
        </p:nvSpPr>
        <p:spPr>
          <a:xfrm>
            <a:off x="381000" y="1371600"/>
            <a:ext cx="11430000" cy="4936037"/>
          </a:xfrm>
          <a:prstGeom prst="rect">
            <a:avLst/>
          </a:prstGeom>
        </p:spPr>
        <p:txBody>
          <a:bodyPr vert="horz" lIns="0" tIns="0" rIns="0" bIns="0" rtlCol="0">
            <a:noAutofit/>
          </a:bodyPr>
          <a:lstStyle/>
          <a:p>
            <a:pPr lvl="0"/>
            <a:r>
              <a:rPr lang="en-US"/>
              <a:t>First level (bullet 20pt)</a:t>
            </a:r>
          </a:p>
          <a:p>
            <a:pPr lvl="1"/>
            <a:r>
              <a:rPr lang="en-US"/>
              <a:t>Second level (bullet 20pt)</a:t>
            </a:r>
          </a:p>
          <a:p>
            <a:pPr lvl="2"/>
            <a:r>
              <a:rPr lang="en-US"/>
              <a:t>Third level (bullet 20pt)</a:t>
            </a:r>
          </a:p>
          <a:p>
            <a:pPr lvl="3"/>
            <a:r>
              <a:rPr lang="en-US"/>
              <a:t>Fourth level (bullet 18pt)</a:t>
            </a:r>
          </a:p>
          <a:p>
            <a:pPr lvl="4"/>
            <a:r>
              <a:rPr lang="en-US"/>
              <a:t>Fifth level (bullet 18pt)</a:t>
            </a:r>
          </a:p>
          <a:p>
            <a:pPr lvl="5"/>
            <a:r>
              <a:rPr lang="en-US"/>
              <a:t>Sixth level (copy 16pt)</a:t>
            </a:r>
          </a:p>
          <a:p>
            <a:pPr lvl="6"/>
            <a:r>
              <a:rPr lang="en-US"/>
              <a:t>Seventh level (small copy 12pt)</a:t>
            </a:r>
          </a:p>
          <a:p>
            <a:pPr lvl="7"/>
            <a:r>
              <a:rPr lang="en-US"/>
              <a:t>EIGHT LEVEL (DESCRIPTOR 10PT)</a:t>
            </a:r>
          </a:p>
          <a:p>
            <a:pPr lvl="8"/>
            <a:r>
              <a:rPr lang="en-US"/>
              <a:t>Ninth level (footer 8pt)</a:t>
            </a:r>
          </a:p>
        </p:txBody>
      </p:sp>
      <p:sp>
        <p:nvSpPr>
          <p:cNvPr id="11" name="Date Placeholder 10">
            <a:extLst>
              <a:ext uri="{FF2B5EF4-FFF2-40B4-BE49-F238E27FC236}">
                <a16:creationId xmlns:a16="http://schemas.microsoft.com/office/drawing/2014/main" id="{DA171160-C7F3-46DE-911A-73C4F50C8896}"/>
              </a:ext>
            </a:extLst>
          </p:cNvPr>
          <p:cNvSpPr>
            <a:spLocks noGrp="1"/>
          </p:cNvSpPr>
          <p:nvPr userDrawn="1">
            <p:ph type="dt" sz="half" idx="2"/>
          </p:nvPr>
        </p:nvSpPr>
        <p:spPr>
          <a:xfrm>
            <a:off x="9787944" y="0"/>
            <a:ext cx="2023056" cy="381000"/>
          </a:xfrm>
          <a:prstGeom prst="rect">
            <a:avLst/>
          </a:prstGeom>
        </p:spPr>
        <p:txBody>
          <a:bodyPr vert="horz" lIns="0" tIns="0" rIns="0" bIns="0" rtlCol="0" anchor="ctr"/>
          <a:lstStyle>
            <a:lvl1pPr marL="0" algn="r" defTabSz="914400" rtl="0" eaLnBrk="1" latinLnBrk="0" hangingPunct="1">
              <a:defRPr lang="en-US" sz="800" kern="1200" smtClean="0">
                <a:solidFill>
                  <a:schemeClr val="tx1">
                    <a:alpha val="75000"/>
                  </a:schemeClr>
                </a:solidFill>
                <a:latin typeface="+mn-lt"/>
                <a:ea typeface="+mn-ea"/>
                <a:cs typeface="+mn-cs"/>
              </a:defRPr>
            </a:lvl1pPr>
          </a:lstStyle>
          <a:p>
            <a:endParaRPr lang="en-US"/>
          </a:p>
        </p:txBody>
      </p:sp>
    </p:spTree>
    <p:extLst>
      <p:ext uri="{BB962C8B-B14F-4D97-AF65-F5344CB8AC3E}">
        <p14:creationId xmlns:p14="http://schemas.microsoft.com/office/powerpoint/2010/main" val="3840990667"/>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 id="2147483757" r:id="rId12"/>
    <p:sldLayoutId id="2147483758" r:id="rId13"/>
    <p:sldLayoutId id="2147483759" r:id="rId14"/>
    <p:sldLayoutId id="2147483760" r:id="rId15"/>
    <p:sldLayoutId id="2147483761" r:id="rId16"/>
    <p:sldLayoutId id="2147483762" r:id="rId17"/>
    <p:sldLayoutId id="2147483763" r:id="rId18"/>
    <p:sldLayoutId id="2147483764" r:id="rId19"/>
    <p:sldLayoutId id="2147483765" r:id="rId20"/>
    <p:sldLayoutId id="2147483766" r:id="rId21"/>
    <p:sldLayoutId id="2147483767" r:id="rId22"/>
    <p:sldLayoutId id="2147483768" r:id="rId23"/>
    <p:sldLayoutId id="2147483769" r:id="rId24"/>
    <p:sldLayoutId id="2147483770" r:id="rId25"/>
    <p:sldLayoutId id="2147483771" r:id="rId26"/>
    <p:sldLayoutId id="2147483772" r:id="rId27"/>
    <p:sldLayoutId id="2147483773" r:id="rId28"/>
    <p:sldLayoutId id="2147483774" r:id="rId29"/>
    <p:sldLayoutId id="2147483775" r:id="rId30"/>
    <p:sldLayoutId id="2147483776" r:id="rId31"/>
    <p:sldLayoutId id="2147483777" r:id="rId32"/>
    <p:sldLayoutId id="2147483778" r:id="rId33"/>
    <p:sldLayoutId id="2147483779" r:id="rId34"/>
    <p:sldLayoutId id="2147483780" r:id="rId35"/>
    <p:sldLayoutId id="2147483781" r:id="rId36"/>
    <p:sldLayoutId id="2147483782" r:id="rId37"/>
    <p:sldLayoutId id="2147483783" r:id="rId38"/>
    <p:sldLayoutId id="2147483784" r:id="rId39"/>
    <p:sldLayoutId id="2147483785" r:id="rId40"/>
    <p:sldLayoutId id="2147483786" r:id="rId41"/>
    <p:sldLayoutId id="2147483787" r:id="rId42"/>
    <p:sldLayoutId id="2147483788" r:id="rId43"/>
    <p:sldLayoutId id="2147483789" r:id="rId44"/>
    <p:sldLayoutId id="2147483790" r:id="rId45"/>
    <p:sldLayoutId id="2147483791" r:id="rId46"/>
    <p:sldLayoutId id="2147483792" r:id="rId47"/>
    <p:sldLayoutId id="2147483793" r:id="rId48"/>
    <p:sldLayoutId id="2147483794" r:id="rId49"/>
  </p:sldLayoutIdLst>
  <p:hf hdr="0" dt="0"/>
  <p:txStyles>
    <p:titleStyle>
      <a:lvl1pPr algn="l" defTabSz="914400" rtl="0" eaLnBrk="1" latinLnBrk="0" hangingPunct="1">
        <a:lnSpc>
          <a:spcPct val="80000"/>
        </a:lnSpc>
        <a:spcBef>
          <a:spcPct val="0"/>
        </a:spcBef>
        <a:buNone/>
        <a:defRPr kumimoji="1" sz="3600" b="1" kern="1200">
          <a:solidFill>
            <a:schemeClr val="tx1"/>
          </a:solidFill>
          <a:latin typeface="+mj-lt"/>
          <a:ea typeface="+mj-ea"/>
          <a:cs typeface="+mj-cs"/>
        </a:defRPr>
      </a:lvl1pPr>
    </p:titleStyle>
    <p:bodyStyle>
      <a:lvl1pPr marL="228600" indent="-228600" algn="l" defTabSz="228600" rtl="0" eaLnBrk="1" latinLnBrk="0" hangingPunct="1">
        <a:lnSpc>
          <a:spcPct val="100000"/>
        </a:lnSpc>
        <a:spcBef>
          <a:spcPts val="0"/>
        </a:spcBef>
        <a:spcAft>
          <a:spcPts val="600"/>
        </a:spcAft>
        <a:buFont typeface="Graphik" panose="020B0604020202020204" pitchFamily="34" charset="0"/>
        <a:buChar char="•"/>
        <a:defRPr kumimoji="1" sz="2000" b="0" kern="1200">
          <a:solidFill>
            <a:schemeClr val="tx1"/>
          </a:solidFill>
          <a:latin typeface="+mn-lt"/>
          <a:ea typeface="+mn-ea"/>
          <a:cs typeface="+mn-cs"/>
        </a:defRPr>
      </a:lvl1pPr>
      <a:lvl2pPr marL="457200" indent="-228600" algn="l" defTabSz="228600" rtl="0" eaLnBrk="1" latinLnBrk="0" hangingPunct="1">
        <a:lnSpc>
          <a:spcPct val="100000"/>
        </a:lnSpc>
        <a:spcBef>
          <a:spcPts val="0"/>
        </a:spcBef>
        <a:spcAft>
          <a:spcPts val="600"/>
        </a:spcAft>
        <a:buClrTx/>
        <a:buFont typeface="Graphik" panose="020B0503030202060203" pitchFamily="34" charset="0"/>
        <a:buChar char="–"/>
        <a:defRPr kumimoji="1" sz="2000" kern="1200">
          <a:solidFill>
            <a:schemeClr val="tx1"/>
          </a:solidFill>
          <a:latin typeface="+mn-lt"/>
          <a:ea typeface="+mn-ea"/>
          <a:cs typeface="+mn-cs"/>
        </a:defRPr>
      </a:lvl2pPr>
      <a:lvl3pPr marL="685800" indent="-228600" algn="l" defTabSz="228600" rtl="0" eaLnBrk="1" latinLnBrk="0" hangingPunct="1">
        <a:lnSpc>
          <a:spcPct val="100000"/>
        </a:lnSpc>
        <a:spcBef>
          <a:spcPts val="0"/>
        </a:spcBef>
        <a:spcAft>
          <a:spcPts val="600"/>
        </a:spcAft>
        <a:buFont typeface="Graphik" panose="020B0604020202020204" pitchFamily="34" charset="0"/>
        <a:buChar char="•"/>
        <a:defRPr kumimoji="1" sz="2000" kern="1200">
          <a:solidFill>
            <a:schemeClr val="tx1"/>
          </a:solidFill>
          <a:latin typeface="+mn-lt"/>
          <a:ea typeface="+mn-ea"/>
          <a:cs typeface="+mn-cs"/>
        </a:defRPr>
      </a:lvl3pPr>
      <a:lvl4pPr marL="914400" indent="-228600" algn="l" defTabSz="228600" rtl="0" eaLnBrk="1" latinLnBrk="0" hangingPunct="1">
        <a:lnSpc>
          <a:spcPct val="100000"/>
        </a:lnSpc>
        <a:spcBef>
          <a:spcPts val="0"/>
        </a:spcBef>
        <a:spcAft>
          <a:spcPts val="600"/>
        </a:spcAft>
        <a:buFont typeface="Graphik" panose="020B0503030202060203" pitchFamily="34" charset="0"/>
        <a:buChar char="–"/>
        <a:defRPr kumimoji="1" sz="1800" kern="1200">
          <a:solidFill>
            <a:schemeClr val="tx1"/>
          </a:solidFill>
          <a:latin typeface="+mn-lt"/>
          <a:ea typeface="+mn-ea"/>
          <a:cs typeface="+mn-cs"/>
        </a:defRPr>
      </a:lvl4pPr>
      <a:lvl5pPr marL="1143000" indent="-228600" algn="l" defTabSz="228600" rtl="0" eaLnBrk="1" latinLnBrk="0" hangingPunct="1">
        <a:lnSpc>
          <a:spcPct val="100000"/>
        </a:lnSpc>
        <a:spcBef>
          <a:spcPts val="0"/>
        </a:spcBef>
        <a:spcAft>
          <a:spcPts val="600"/>
        </a:spcAft>
        <a:buFont typeface="Graphik" panose="020B0604020202020204" pitchFamily="34" charset="0"/>
        <a:buChar char="•"/>
        <a:defRPr kumimoji="1" sz="1800" kern="1200">
          <a:solidFill>
            <a:schemeClr val="tx1"/>
          </a:solidFill>
          <a:latin typeface="+mn-lt"/>
          <a:ea typeface="+mn-ea"/>
          <a:cs typeface="+mn-cs"/>
        </a:defRPr>
      </a:lvl5pPr>
      <a:lvl6pPr marL="11113" indent="0" algn="l" defTabSz="228600" rtl="0" eaLnBrk="1" latinLnBrk="0" hangingPunct="1">
        <a:lnSpc>
          <a:spcPct val="90000"/>
        </a:lnSpc>
        <a:spcBef>
          <a:spcPts val="0"/>
        </a:spcBef>
        <a:spcAft>
          <a:spcPts val="600"/>
        </a:spcAft>
        <a:buFont typeface="Graphik" panose="020B0503030202060203" pitchFamily="34" charset="0"/>
        <a:buNone/>
        <a:tabLst/>
        <a:defRPr kumimoji="1" sz="1600" kern="1200">
          <a:solidFill>
            <a:schemeClr val="tx1"/>
          </a:solidFill>
          <a:latin typeface="+mn-lt"/>
          <a:ea typeface="+mn-ea"/>
          <a:cs typeface="+mn-cs"/>
        </a:defRPr>
      </a:lvl6pPr>
      <a:lvl7pPr marL="0" indent="0" algn="l" defTabSz="228600" rtl="0" eaLnBrk="1" latinLnBrk="0" hangingPunct="1">
        <a:lnSpc>
          <a:spcPct val="90000"/>
        </a:lnSpc>
        <a:spcBef>
          <a:spcPts val="0"/>
        </a:spcBef>
        <a:spcAft>
          <a:spcPts val="600"/>
        </a:spcAft>
        <a:buFont typeface="Graphik" panose="020B0604020202020204" pitchFamily="34" charset="0"/>
        <a:buNone/>
        <a:defRPr kumimoji="1" sz="1200" kern="1200">
          <a:solidFill>
            <a:schemeClr val="tx1"/>
          </a:solidFill>
          <a:latin typeface="+mn-lt"/>
          <a:ea typeface="+mn-ea"/>
          <a:cs typeface="+mn-cs"/>
        </a:defRPr>
      </a:lvl7pPr>
      <a:lvl8pPr marL="0" indent="0" algn="l" defTabSz="228600" rtl="0" eaLnBrk="1" latinLnBrk="0" hangingPunct="1">
        <a:lnSpc>
          <a:spcPct val="90000"/>
        </a:lnSpc>
        <a:spcBef>
          <a:spcPts val="0"/>
        </a:spcBef>
        <a:spcAft>
          <a:spcPts val="600"/>
        </a:spcAft>
        <a:buFont typeface="Graphik" panose="020B0604020202020204" pitchFamily="34" charset="0"/>
        <a:buNone/>
        <a:defRPr kumimoji="1" sz="1000" b="1" kern="1200">
          <a:solidFill>
            <a:schemeClr val="tx1"/>
          </a:solidFill>
          <a:latin typeface="+mn-lt"/>
          <a:ea typeface="+mn-ea"/>
          <a:cs typeface="+mn-cs"/>
        </a:defRPr>
      </a:lvl8pPr>
      <a:lvl9pPr marL="0" indent="0" algn="l" defTabSz="228600" rtl="0" eaLnBrk="1" latinLnBrk="0" hangingPunct="1">
        <a:lnSpc>
          <a:spcPct val="90000"/>
        </a:lnSpc>
        <a:spcBef>
          <a:spcPts val="0"/>
        </a:spcBef>
        <a:spcAft>
          <a:spcPts val="600"/>
        </a:spcAft>
        <a:buFont typeface="Graphik" panose="020B0604020202020204" pitchFamily="34" charset="0"/>
        <a:buNone/>
        <a:defRPr kumimoji="1" sz="800" kern="1200">
          <a:solidFill>
            <a:schemeClr val="tx2"/>
          </a:solidFill>
          <a:latin typeface="+mn-lt"/>
          <a:ea typeface="+mn-ea"/>
          <a:cs typeface="+mn-cs"/>
        </a:defRPr>
      </a:lvl9pPr>
    </p:bodyStyle>
    <p:otherStyle>
      <a:defPPr>
        <a:defRPr lang="en-US"/>
      </a:defPPr>
      <a:lvl1pPr marL="0" algn="l" defTabSz="914400" rtl="0" eaLnBrk="1" latinLnBrk="0" hangingPunct="1">
        <a:defRPr kumimoji="1" sz="1400" kern="1200">
          <a:solidFill>
            <a:schemeClr val="tx1"/>
          </a:solidFill>
          <a:latin typeface="+mn-lt"/>
          <a:ea typeface="+mn-ea"/>
          <a:cs typeface="+mn-cs"/>
        </a:defRPr>
      </a:lvl1pPr>
      <a:lvl2pPr marL="457200" algn="l" defTabSz="914400" rtl="0" eaLnBrk="1" latinLnBrk="0" hangingPunct="1">
        <a:defRPr kumimoji="1" sz="1400" kern="1200">
          <a:solidFill>
            <a:schemeClr val="tx1"/>
          </a:solidFill>
          <a:latin typeface="+mn-lt"/>
          <a:ea typeface="+mn-ea"/>
          <a:cs typeface="+mn-cs"/>
        </a:defRPr>
      </a:lvl2pPr>
      <a:lvl3pPr marL="914400" algn="l" defTabSz="914400" rtl="0" eaLnBrk="1" latinLnBrk="0" hangingPunct="1">
        <a:defRPr kumimoji="1" sz="1400" kern="1200">
          <a:solidFill>
            <a:schemeClr val="tx1"/>
          </a:solidFill>
          <a:latin typeface="+mn-lt"/>
          <a:ea typeface="+mn-ea"/>
          <a:cs typeface="+mn-cs"/>
        </a:defRPr>
      </a:lvl3pPr>
      <a:lvl4pPr marL="1371600" algn="l" defTabSz="914400" rtl="0" eaLnBrk="1" latinLnBrk="0" hangingPunct="1">
        <a:defRPr kumimoji="1" sz="1400" kern="1200">
          <a:solidFill>
            <a:schemeClr val="tx1"/>
          </a:solidFill>
          <a:latin typeface="+mn-lt"/>
          <a:ea typeface="+mn-ea"/>
          <a:cs typeface="+mn-cs"/>
        </a:defRPr>
      </a:lvl4pPr>
      <a:lvl5pPr marL="1828800" algn="l" defTabSz="914400" rtl="0" eaLnBrk="1" latinLnBrk="0" hangingPunct="1">
        <a:defRPr kumimoji="1" sz="1400" kern="1200">
          <a:solidFill>
            <a:schemeClr val="tx1"/>
          </a:solidFill>
          <a:latin typeface="+mn-lt"/>
          <a:ea typeface="+mn-ea"/>
          <a:cs typeface="+mn-cs"/>
        </a:defRPr>
      </a:lvl5pPr>
      <a:lvl6pPr marL="2286000" algn="l" defTabSz="914400" rtl="0" eaLnBrk="1" latinLnBrk="0" hangingPunct="1">
        <a:defRPr kumimoji="1" sz="1400" kern="1200">
          <a:solidFill>
            <a:schemeClr val="tx1"/>
          </a:solidFill>
          <a:latin typeface="+mn-lt"/>
          <a:ea typeface="+mn-ea"/>
          <a:cs typeface="+mn-cs"/>
        </a:defRPr>
      </a:lvl6pPr>
      <a:lvl7pPr marL="2743200" algn="l" defTabSz="914400" rtl="0" eaLnBrk="1" latinLnBrk="0" hangingPunct="1">
        <a:defRPr kumimoji="1" sz="1400" kern="1200">
          <a:solidFill>
            <a:schemeClr val="tx1"/>
          </a:solidFill>
          <a:latin typeface="+mn-lt"/>
          <a:ea typeface="+mn-ea"/>
          <a:cs typeface="+mn-cs"/>
        </a:defRPr>
      </a:lvl7pPr>
      <a:lvl8pPr marL="3200400" algn="l" defTabSz="914400" rtl="0" eaLnBrk="1" latinLnBrk="0" hangingPunct="1">
        <a:defRPr kumimoji="1" sz="1400" kern="1200">
          <a:solidFill>
            <a:schemeClr val="tx1"/>
          </a:solidFill>
          <a:latin typeface="+mn-lt"/>
          <a:ea typeface="+mn-ea"/>
          <a:cs typeface="+mn-cs"/>
        </a:defRPr>
      </a:lvl8pPr>
      <a:lvl9pPr marL="3657600" algn="l" defTabSz="914400" rtl="0" eaLnBrk="1" latinLnBrk="0" hangingPunct="1">
        <a:defRPr kumimoji="1"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0">
          <p15:clr>
            <a:srgbClr val="C35EA4"/>
          </p15:clr>
        </p15:guide>
        <p15:guide id="2" orient="horz" pos="3976">
          <p15:clr>
            <a:srgbClr val="C35EA4"/>
          </p15:clr>
        </p15:guide>
        <p15:guide id="3" pos="240">
          <p15:clr>
            <a:srgbClr val="C35EA4"/>
          </p15:clr>
        </p15:guide>
        <p15:guide id="4" pos="7440">
          <p15:clr>
            <a:srgbClr val="C35EA4"/>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2.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19.emf"/><Relationship Id="rId2" Type="http://schemas.openxmlformats.org/officeDocument/2006/relationships/image" Target="../media/image14.jpg"/><Relationship Id="rId1" Type="http://schemas.openxmlformats.org/officeDocument/2006/relationships/slideLayout" Target="../slideLayouts/slideLayout53.xml"/><Relationship Id="rId6" Type="http://schemas.openxmlformats.org/officeDocument/2006/relationships/diagramColors" Target="../diagrams/colors1.xml"/><Relationship Id="rId11" Type="http://schemas.openxmlformats.org/officeDocument/2006/relationships/image" Target="../media/image18.jpg"/><Relationship Id="rId5" Type="http://schemas.openxmlformats.org/officeDocument/2006/relationships/diagramQuickStyle" Target="../diagrams/quickStyle1.xml"/><Relationship Id="rId10" Type="http://schemas.openxmlformats.org/officeDocument/2006/relationships/image" Target="../media/image17.png"/><Relationship Id="rId4" Type="http://schemas.openxmlformats.org/officeDocument/2006/relationships/diagramLayout" Target="../diagrams/layout1.xml"/><Relationship Id="rId9" Type="http://schemas.openxmlformats.org/officeDocument/2006/relationships/image" Target="../media/image1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4.xml.rels><?xml version="1.0" encoding="UTF-8" standalone="yes"?>
<Relationships xmlns="http://schemas.openxmlformats.org/package/2006/relationships"><Relationship Id="rId2" Type="http://schemas.openxmlformats.org/officeDocument/2006/relationships/hyperlink" Target="https://www.cie-jp.org/contact" TargetMode="External"/><Relationship Id="rId1" Type="http://schemas.openxmlformats.org/officeDocument/2006/relationships/slideLayout" Target="../slideLayouts/slideLayout5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C6EBF3-2D12-ADAC-9474-7BBBC29ACD80}"/>
            </a:ext>
          </a:extLst>
        </p:cNvPr>
        <p:cNvGrpSpPr/>
        <p:nvPr/>
      </p:nvGrpSpPr>
      <p:grpSpPr>
        <a:xfrm>
          <a:off x="0" y="0"/>
          <a:ext cx="0" cy="0"/>
          <a:chOff x="0" y="0"/>
          <a:chExt cx="0" cy="0"/>
        </a:xfrm>
      </p:grpSpPr>
      <p:sp>
        <p:nvSpPr>
          <p:cNvPr id="4" name="正方形/長方形 3">
            <a:extLst>
              <a:ext uri="{FF2B5EF4-FFF2-40B4-BE49-F238E27FC236}">
                <a16:creationId xmlns:a16="http://schemas.microsoft.com/office/drawing/2014/main" id="{655F5F3F-6ACF-0D7E-0B02-B41993029C74}"/>
              </a:ext>
            </a:extLst>
          </p:cNvPr>
          <p:cNvSpPr/>
          <p:nvPr/>
        </p:nvSpPr>
        <p:spPr>
          <a:xfrm>
            <a:off x="0" y="0"/>
            <a:ext cx="12192000" cy="6858000"/>
          </a:xfrm>
          <a:prstGeom prst="rect">
            <a:avLst/>
          </a:prstGeom>
          <a:solidFill>
            <a:srgbClr val="E38425"/>
          </a:solid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lnSpc>
                <a:spcPct val="150000"/>
              </a:lnSpc>
            </a:pPr>
            <a:endParaRPr kumimoji="1" lang="en-US" altLang="ja-JP" sz="6000" b="1" dirty="0">
              <a:latin typeface="游ゴシック" panose="020B0400000000000000" pitchFamily="50" charset="-128"/>
              <a:ea typeface="游ゴシック" panose="020B0400000000000000" pitchFamily="50" charset="-128"/>
            </a:endParaRPr>
          </a:p>
        </p:txBody>
      </p:sp>
      <p:sp>
        <p:nvSpPr>
          <p:cNvPr id="6" name="テキスト ボックス 5">
            <a:extLst>
              <a:ext uri="{FF2B5EF4-FFF2-40B4-BE49-F238E27FC236}">
                <a16:creationId xmlns:a16="http://schemas.microsoft.com/office/drawing/2014/main" id="{11DA1DC3-93C8-FD04-BBCC-58966E0D01D6}"/>
              </a:ext>
            </a:extLst>
          </p:cNvPr>
          <p:cNvSpPr txBox="1"/>
          <p:nvPr/>
        </p:nvSpPr>
        <p:spPr>
          <a:xfrm>
            <a:off x="6629123" y="934856"/>
            <a:ext cx="4939731" cy="2494144"/>
          </a:xfrm>
          <a:prstGeom prst="rect">
            <a:avLst/>
          </a:prstGeom>
          <a:noFill/>
        </p:spPr>
        <p:txBody>
          <a:bodyPr wrap="square">
            <a:spAutoFit/>
          </a:bodyPr>
          <a:lstStyle/>
          <a:p>
            <a:pPr>
              <a:lnSpc>
                <a:spcPct val="150000"/>
              </a:lnSpc>
            </a:pPr>
            <a:r>
              <a:rPr lang="ja-JP" altLang="en-US" sz="11500" b="1" dirty="0">
                <a:solidFill>
                  <a:schemeClr val="bg1"/>
                </a:solidFill>
                <a:latin typeface="游ゴシック" panose="020B0400000000000000" pitchFamily="50" charset="-128"/>
                <a:ea typeface="游ゴシック" panose="020B0400000000000000" pitchFamily="50" charset="-128"/>
              </a:rPr>
              <a:t>授業</a:t>
            </a:r>
            <a:r>
              <a:rPr lang="ja-JP" altLang="en-US" sz="7200" b="1" dirty="0">
                <a:solidFill>
                  <a:schemeClr val="bg1"/>
                </a:solidFill>
                <a:latin typeface="游ゴシック" panose="020B0400000000000000" pitchFamily="50" charset="-128"/>
                <a:ea typeface="游ゴシック" panose="020B0400000000000000" pitchFamily="50" charset="-128"/>
              </a:rPr>
              <a:t>を</a:t>
            </a:r>
            <a:endParaRPr kumimoji="1" lang="en-US" altLang="ja-JP" sz="5400" b="1" dirty="0">
              <a:solidFill>
                <a:schemeClr val="bg1"/>
              </a:solidFill>
              <a:latin typeface="游ゴシック" panose="020B0400000000000000" pitchFamily="50" charset="-128"/>
              <a:ea typeface="游ゴシック" panose="020B0400000000000000" pitchFamily="50" charset="-128"/>
            </a:endParaRPr>
          </a:p>
        </p:txBody>
      </p:sp>
      <p:sp>
        <p:nvSpPr>
          <p:cNvPr id="2" name="テキスト ボックス 1">
            <a:extLst>
              <a:ext uri="{FF2B5EF4-FFF2-40B4-BE49-F238E27FC236}">
                <a16:creationId xmlns:a16="http://schemas.microsoft.com/office/drawing/2014/main" id="{AABC9291-443A-4902-A4E2-7B3A908BCB1B}"/>
              </a:ext>
            </a:extLst>
          </p:cNvPr>
          <p:cNvSpPr txBox="1"/>
          <p:nvPr/>
        </p:nvSpPr>
        <p:spPr>
          <a:xfrm>
            <a:off x="1225405" y="934856"/>
            <a:ext cx="6289609" cy="2494144"/>
          </a:xfrm>
          <a:prstGeom prst="rect">
            <a:avLst/>
          </a:prstGeom>
          <a:noFill/>
        </p:spPr>
        <p:txBody>
          <a:bodyPr wrap="square">
            <a:spAutoFit/>
          </a:bodyPr>
          <a:lstStyle/>
          <a:p>
            <a:pPr>
              <a:lnSpc>
                <a:spcPct val="150000"/>
              </a:lnSpc>
            </a:pPr>
            <a:r>
              <a:rPr kumimoji="1" lang="ja-JP" altLang="en-US" sz="11500" b="1" dirty="0">
                <a:solidFill>
                  <a:schemeClr val="bg1"/>
                </a:solidFill>
                <a:latin typeface="游ゴシック" panose="020B0400000000000000" pitchFamily="50" charset="-128"/>
                <a:ea typeface="游ゴシック" panose="020B0400000000000000" pitchFamily="50" charset="-128"/>
              </a:rPr>
              <a:t>専門家</a:t>
            </a:r>
            <a:r>
              <a:rPr lang="ja-JP" altLang="en-US" sz="7200" b="1" dirty="0">
                <a:solidFill>
                  <a:schemeClr val="bg1"/>
                </a:solidFill>
                <a:latin typeface="游ゴシック" panose="020B0400000000000000" pitchFamily="50" charset="-128"/>
                <a:ea typeface="游ゴシック" panose="020B0400000000000000" pitchFamily="50" charset="-128"/>
              </a:rPr>
              <a:t>が</a:t>
            </a:r>
            <a:endParaRPr kumimoji="1" lang="en-US" altLang="ja-JP" sz="5400" b="1" dirty="0">
              <a:solidFill>
                <a:schemeClr val="bg1"/>
              </a:solidFill>
              <a:latin typeface="游ゴシック" panose="020B0400000000000000" pitchFamily="50" charset="-128"/>
              <a:ea typeface="游ゴシック" panose="020B0400000000000000" pitchFamily="50" charset="-128"/>
            </a:endParaRPr>
          </a:p>
        </p:txBody>
      </p:sp>
      <p:sp>
        <p:nvSpPr>
          <p:cNvPr id="3" name="テキスト ボックス 2">
            <a:extLst>
              <a:ext uri="{FF2B5EF4-FFF2-40B4-BE49-F238E27FC236}">
                <a16:creationId xmlns:a16="http://schemas.microsoft.com/office/drawing/2014/main" id="{4D013A7D-D53E-EC91-73E1-87908B9A3053}"/>
              </a:ext>
            </a:extLst>
          </p:cNvPr>
          <p:cNvSpPr txBox="1"/>
          <p:nvPr/>
        </p:nvSpPr>
        <p:spPr>
          <a:xfrm>
            <a:off x="555414" y="3238189"/>
            <a:ext cx="11348720" cy="2097369"/>
          </a:xfrm>
          <a:prstGeom prst="rect">
            <a:avLst/>
          </a:prstGeom>
          <a:noFill/>
        </p:spPr>
        <p:txBody>
          <a:bodyPr wrap="square" anchor="ctr">
            <a:spAutoFit/>
          </a:bodyPr>
          <a:lstStyle/>
          <a:p>
            <a:pPr>
              <a:lnSpc>
                <a:spcPct val="150000"/>
              </a:lnSpc>
            </a:pPr>
            <a:r>
              <a:rPr lang="ja-JP" altLang="en-US" sz="9600" b="1" dirty="0">
                <a:solidFill>
                  <a:schemeClr val="bg1"/>
                </a:solidFill>
                <a:latin typeface="游ゴシック" panose="020B0400000000000000" pitchFamily="50" charset="-128"/>
                <a:ea typeface="游ゴシック" panose="020B0400000000000000" pitchFamily="50" charset="-128"/>
              </a:rPr>
              <a:t>まるっとサポート！</a:t>
            </a:r>
            <a:endParaRPr kumimoji="1" lang="en-US" altLang="ja-JP" sz="4800" b="1" dirty="0">
              <a:solidFill>
                <a:schemeClr val="bg1"/>
              </a:solidFill>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18002813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C3BB7B-AAA4-96B2-7A61-79C9260F26AD}"/>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EB846F0C-7889-26D0-9EBF-39029A4BB646}"/>
              </a:ext>
            </a:extLst>
          </p:cNvPr>
          <p:cNvSpPr>
            <a:spLocks noGrp="1"/>
          </p:cNvSpPr>
          <p:nvPr>
            <p:ph type="title"/>
          </p:nvPr>
        </p:nvSpPr>
        <p:spPr/>
        <p:txBody>
          <a:bodyPr/>
          <a:lstStyle/>
          <a:p>
            <a:r>
              <a:rPr kumimoji="1" lang="ja-JP" altLang="en-US" dirty="0"/>
              <a:t>カリキュラムマネジメント</a:t>
            </a:r>
          </a:p>
        </p:txBody>
      </p:sp>
      <p:sp>
        <p:nvSpPr>
          <p:cNvPr id="3" name="正方形/長方形 2">
            <a:extLst>
              <a:ext uri="{FF2B5EF4-FFF2-40B4-BE49-F238E27FC236}">
                <a16:creationId xmlns:a16="http://schemas.microsoft.com/office/drawing/2014/main" id="{784257A7-C807-302C-C689-A57A640E52FA}"/>
              </a:ext>
            </a:extLst>
          </p:cNvPr>
          <p:cNvSpPr/>
          <p:nvPr/>
        </p:nvSpPr>
        <p:spPr>
          <a:xfrm>
            <a:off x="7477605" y="1636193"/>
            <a:ext cx="4285698" cy="253138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p>
        </p:txBody>
      </p:sp>
      <p:pic>
        <p:nvPicPr>
          <p:cNvPr id="4" name="Google Shape;685;p45" descr="図形 が含まれている画像&#10;&#10;自動的に生成された説明">
            <a:extLst>
              <a:ext uri="{FF2B5EF4-FFF2-40B4-BE49-F238E27FC236}">
                <a16:creationId xmlns:a16="http://schemas.microsoft.com/office/drawing/2014/main" id="{CABC37DD-D2F3-4E93-8F76-F50B1A90D03F}"/>
              </a:ext>
            </a:extLst>
          </p:cNvPr>
          <p:cNvPicPr preferRelativeResize="0"/>
          <p:nvPr/>
        </p:nvPicPr>
        <p:blipFill rotWithShape="1">
          <a:blip r:embed="rId2">
            <a:alphaModFix/>
          </a:blip>
          <a:srcRect l="11151" t="20601" r="11658" b="21248"/>
          <a:stretch/>
        </p:blipFill>
        <p:spPr>
          <a:xfrm>
            <a:off x="7691393" y="1770333"/>
            <a:ext cx="1194136" cy="899602"/>
          </a:xfrm>
          <a:prstGeom prst="rect">
            <a:avLst/>
          </a:prstGeom>
          <a:noFill/>
          <a:ln>
            <a:noFill/>
          </a:ln>
        </p:spPr>
      </p:pic>
      <p:sp>
        <p:nvSpPr>
          <p:cNvPr id="5" name="矢印: 五方向 4">
            <a:extLst>
              <a:ext uri="{FF2B5EF4-FFF2-40B4-BE49-F238E27FC236}">
                <a16:creationId xmlns:a16="http://schemas.microsoft.com/office/drawing/2014/main" id="{2A150B99-ADEE-E968-4D99-995050D5A265}"/>
              </a:ext>
            </a:extLst>
          </p:cNvPr>
          <p:cNvSpPr/>
          <p:nvPr/>
        </p:nvSpPr>
        <p:spPr>
          <a:xfrm>
            <a:off x="484946" y="1635537"/>
            <a:ext cx="2557081" cy="5110463"/>
          </a:xfrm>
          <a:prstGeom prst="homePlate">
            <a:avLst>
              <a:gd name="adj" fmla="val 23265"/>
            </a:avLst>
          </a:prstGeom>
          <a:solidFill>
            <a:srgbClr val="DDE3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p>
        </p:txBody>
      </p:sp>
      <p:sp>
        <p:nvSpPr>
          <p:cNvPr id="6" name="正方形/長方形 5">
            <a:extLst>
              <a:ext uri="{FF2B5EF4-FFF2-40B4-BE49-F238E27FC236}">
                <a16:creationId xmlns:a16="http://schemas.microsoft.com/office/drawing/2014/main" id="{DCE00B25-5D30-F83E-30E1-932DE50A4701}"/>
              </a:ext>
            </a:extLst>
          </p:cNvPr>
          <p:cNvSpPr/>
          <p:nvPr/>
        </p:nvSpPr>
        <p:spPr>
          <a:xfrm>
            <a:off x="3124004" y="1636193"/>
            <a:ext cx="4285698" cy="253138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p>
        </p:txBody>
      </p:sp>
      <p:sp>
        <p:nvSpPr>
          <p:cNvPr id="8" name="正方形/長方形 7">
            <a:extLst>
              <a:ext uri="{FF2B5EF4-FFF2-40B4-BE49-F238E27FC236}">
                <a16:creationId xmlns:a16="http://schemas.microsoft.com/office/drawing/2014/main" id="{48364CAD-E89E-969D-549E-5C5A0E71A3A2}"/>
              </a:ext>
            </a:extLst>
          </p:cNvPr>
          <p:cNvSpPr/>
          <p:nvPr/>
        </p:nvSpPr>
        <p:spPr>
          <a:xfrm>
            <a:off x="3124004" y="4252720"/>
            <a:ext cx="4285698" cy="253138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p>
        </p:txBody>
      </p:sp>
      <p:sp>
        <p:nvSpPr>
          <p:cNvPr id="9" name="正方形/長方形 8">
            <a:extLst>
              <a:ext uri="{FF2B5EF4-FFF2-40B4-BE49-F238E27FC236}">
                <a16:creationId xmlns:a16="http://schemas.microsoft.com/office/drawing/2014/main" id="{D3F21A3E-0228-5FDF-117C-CBD11CF96801}"/>
              </a:ext>
            </a:extLst>
          </p:cNvPr>
          <p:cNvSpPr/>
          <p:nvPr/>
        </p:nvSpPr>
        <p:spPr>
          <a:xfrm>
            <a:off x="7477605" y="4252720"/>
            <a:ext cx="4285698" cy="253138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p>
        </p:txBody>
      </p:sp>
      <p:graphicFrame>
        <p:nvGraphicFramePr>
          <p:cNvPr id="13" name="図表 12">
            <a:extLst>
              <a:ext uri="{FF2B5EF4-FFF2-40B4-BE49-F238E27FC236}">
                <a16:creationId xmlns:a16="http://schemas.microsoft.com/office/drawing/2014/main" id="{3BEC111B-8DE9-E96A-FD28-8DA1268875A7}"/>
              </a:ext>
            </a:extLst>
          </p:cNvPr>
          <p:cNvGraphicFramePr/>
          <p:nvPr>
            <p:extLst>
              <p:ext uri="{D42A27DB-BD31-4B8C-83A1-F6EECF244321}">
                <p14:modId xmlns:p14="http://schemas.microsoft.com/office/powerpoint/2010/main" val="2766215479"/>
              </p:ext>
            </p:extLst>
          </p:nvPr>
        </p:nvGraphicFramePr>
        <p:xfrm>
          <a:off x="5222170" y="1500977"/>
          <a:ext cx="4432888"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4" name="グループ化 13">
            <a:extLst>
              <a:ext uri="{FF2B5EF4-FFF2-40B4-BE49-F238E27FC236}">
                <a16:creationId xmlns:a16="http://schemas.microsoft.com/office/drawing/2014/main" id="{F1394817-7EEE-DD96-1CF0-06B5AA38BBE7}"/>
              </a:ext>
            </a:extLst>
          </p:cNvPr>
          <p:cNvGrpSpPr/>
          <p:nvPr/>
        </p:nvGrpSpPr>
        <p:grpSpPr>
          <a:xfrm>
            <a:off x="5778803" y="2525210"/>
            <a:ext cx="3352204" cy="2713148"/>
            <a:chOff x="5789077" y="2463566"/>
            <a:chExt cx="3352204" cy="2713148"/>
          </a:xfrm>
        </p:grpSpPr>
        <p:sp>
          <p:nvSpPr>
            <p:cNvPr id="15" name="楕円 14">
              <a:extLst>
                <a:ext uri="{FF2B5EF4-FFF2-40B4-BE49-F238E27FC236}">
                  <a16:creationId xmlns:a16="http://schemas.microsoft.com/office/drawing/2014/main" id="{8CB950FA-A3AF-3BCB-307D-0386CF278D30}"/>
                </a:ext>
              </a:extLst>
            </p:cNvPr>
            <p:cNvSpPr/>
            <p:nvPr/>
          </p:nvSpPr>
          <p:spPr>
            <a:xfrm>
              <a:off x="6631623" y="3315541"/>
              <a:ext cx="1637929" cy="16379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p>
          </p:txBody>
        </p:sp>
        <p:sp>
          <p:nvSpPr>
            <p:cNvPr id="16" name="テキスト ボックス 15">
              <a:extLst>
                <a:ext uri="{FF2B5EF4-FFF2-40B4-BE49-F238E27FC236}">
                  <a16:creationId xmlns:a16="http://schemas.microsoft.com/office/drawing/2014/main" id="{99FEDC6A-2CDF-238A-F968-2CE1F92C70B5}"/>
                </a:ext>
              </a:extLst>
            </p:cNvPr>
            <p:cNvSpPr txBox="1"/>
            <p:nvPr/>
          </p:nvSpPr>
          <p:spPr>
            <a:xfrm rot="2700000">
              <a:off x="7378075" y="3083559"/>
              <a:ext cx="1763206" cy="523220"/>
            </a:xfrm>
            <a:prstGeom prst="rect">
              <a:avLst/>
            </a:prstGeom>
            <a:noFill/>
          </p:spPr>
          <p:txBody>
            <a:bodyPr wrap="square">
              <a:spAutoFit/>
            </a:bodyPr>
            <a:lstStyle/>
            <a:p>
              <a:pPr lvl="0" algn="ctr"/>
              <a:r>
                <a:rPr kumimoji="1" lang="en-US" altLang="ja-JP" sz="2800" b="1" dirty="0">
                  <a:solidFill>
                    <a:srgbClr val="DDE3F7"/>
                  </a:solidFill>
                  <a:latin typeface="Meiryo UI" panose="020B0604030504040204" pitchFamily="50" charset="-128"/>
                  <a:ea typeface="Meiryo UI" panose="020B0604030504040204" pitchFamily="50" charset="-128"/>
                </a:rPr>
                <a:t>Do</a:t>
              </a:r>
              <a:endParaRPr kumimoji="1" lang="ja-JP" altLang="en-US" sz="2800" b="1" dirty="0">
                <a:solidFill>
                  <a:srgbClr val="DDE3F7"/>
                </a:solidFill>
                <a:latin typeface="Meiryo UI" panose="020B0604030504040204" pitchFamily="50" charset="-128"/>
                <a:ea typeface="Meiryo UI" panose="020B0604030504040204" pitchFamily="50" charset="-128"/>
              </a:endParaRPr>
            </a:p>
          </p:txBody>
        </p:sp>
        <p:sp>
          <p:nvSpPr>
            <p:cNvPr id="17" name="テキスト ボックス 16">
              <a:extLst>
                <a:ext uri="{FF2B5EF4-FFF2-40B4-BE49-F238E27FC236}">
                  <a16:creationId xmlns:a16="http://schemas.microsoft.com/office/drawing/2014/main" id="{5C5C2063-139B-E29D-8137-BBC78D764D21}"/>
                </a:ext>
              </a:extLst>
            </p:cNvPr>
            <p:cNvSpPr txBox="1"/>
            <p:nvPr/>
          </p:nvSpPr>
          <p:spPr>
            <a:xfrm rot="18900000">
              <a:off x="5789077" y="3083559"/>
              <a:ext cx="1763206" cy="523220"/>
            </a:xfrm>
            <a:prstGeom prst="rect">
              <a:avLst/>
            </a:prstGeom>
            <a:noFill/>
          </p:spPr>
          <p:txBody>
            <a:bodyPr wrap="square">
              <a:spAutoFit/>
            </a:bodyPr>
            <a:lstStyle/>
            <a:p>
              <a:pPr lvl="0" algn="ctr"/>
              <a:r>
                <a:rPr kumimoji="1" lang="en-US" altLang="ja-JP" sz="2800" b="1" dirty="0">
                  <a:solidFill>
                    <a:srgbClr val="DDE3F7"/>
                  </a:solidFill>
                  <a:latin typeface="Meiryo UI" panose="020B0604030504040204" pitchFamily="50" charset="-128"/>
                  <a:ea typeface="Meiryo UI" panose="020B0604030504040204" pitchFamily="50" charset="-128"/>
                </a:rPr>
                <a:t>Plan</a:t>
              </a:r>
              <a:endParaRPr kumimoji="1" lang="ja-JP" altLang="en-US" sz="2800" b="1" dirty="0">
                <a:solidFill>
                  <a:srgbClr val="DDE3F7"/>
                </a:solidFill>
                <a:latin typeface="Meiryo UI" panose="020B0604030504040204" pitchFamily="50" charset="-128"/>
                <a:ea typeface="Meiryo UI" panose="020B0604030504040204" pitchFamily="50" charset="-128"/>
              </a:endParaRPr>
            </a:p>
          </p:txBody>
        </p:sp>
        <p:sp>
          <p:nvSpPr>
            <p:cNvPr id="18" name="テキスト ボックス 17">
              <a:extLst>
                <a:ext uri="{FF2B5EF4-FFF2-40B4-BE49-F238E27FC236}">
                  <a16:creationId xmlns:a16="http://schemas.microsoft.com/office/drawing/2014/main" id="{4681E896-237F-02A0-3D50-AC36D0FF5796}"/>
                </a:ext>
              </a:extLst>
            </p:cNvPr>
            <p:cNvSpPr txBox="1"/>
            <p:nvPr/>
          </p:nvSpPr>
          <p:spPr>
            <a:xfrm rot="8100000">
              <a:off x="7378075" y="4653494"/>
              <a:ext cx="1763206" cy="523220"/>
            </a:xfrm>
            <a:prstGeom prst="rect">
              <a:avLst/>
            </a:prstGeom>
            <a:noFill/>
          </p:spPr>
          <p:txBody>
            <a:bodyPr wrap="square">
              <a:spAutoFit/>
            </a:bodyPr>
            <a:lstStyle/>
            <a:p>
              <a:pPr lvl="0" algn="ctr"/>
              <a:r>
                <a:rPr kumimoji="1" lang="en-US" altLang="ja-JP" sz="2800" b="1" dirty="0">
                  <a:solidFill>
                    <a:srgbClr val="203864"/>
                  </a:solidFill>
                  <a:latin typeface="Meiryo UI" panose="020B0604030504040204" pitchFamily="50" charset="-128"/>
                  <a:ea typeface="Meiryo UI" panose="020B0604030504040204" pitchFamily="50" charset="-128"/>
                </a:rPr>
                <a:t>Check</a:t>
              </a:r>
              <a:endParaRPr kumimoji="1" lang="ja-JP" altLang="en-US" sz="2800" b="1" dirty="0">
                <a:solidFill>
                  <a:srgbClr val="203864"/>
                </a:solidFill>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D2A9971A-B14E-CBEC-FB40-444A3FD99FC4}"/>
                </a:ext>
              </a:extLst>
            </p:cNvPr>
            <p:cNvSpPr txBox="1"/>
            <p:nvPr/>
          </p:nvSpPr>
          <p:spPr>
            <a:xfrm rot="13473257">
              <a:off x="5789077" y="4653494"/>
              <a:ext cx="1763206" cy="523220"/>
            </a:xfrm>
            <a:prstGeom prst="rect">
              <a:avLst/>
            </a:prstGeom>
            <a:noFill/>
          </p:spPr>
          <p:txBody>
            <a:bodyPr wrap="square">
              <a:spAutoFit/>
            </a:bodyPr>
            <a:lstStyle/>
            <a:p>
              <a:pPr lvl="0" algn="ctr"/>
              <a:r>
                <a:rPr kumimoji="1" lang="en-US" altLang="ja-JP" sz="2800" b="1" dirty="0">
                  <a:solidFill>
                    <a:srgbClr val="203864"/>
                  </a:solidFill>
                  <a:latin typeface="Meiryo UI" panose="020B0604030504040204" pitchFamily="50" charset="-128"/>
                  <a:ea typeface="Meiryo UI" panose="020B0604030504040204" pitchFamily="50" charset="-128"/>
                </a:rPr>
                <a:t>Action</a:t>
              </a:r>
              <a:endParaRPr kumimoji="1" lang="ja-JP" altLang="en-US" sz="2800" b="1" dirty="0">
                <a:solidFill>
                  <a:srgbClr val="203864"/>
                </a:solidFill>
                <a:latin typeface="Meiryo UI" panose="020B0604030504040204" pitchFamily="50" charset="-128"/>
                <a:ea typeface="Meiryo UI" panose="020B0604030504040204" pitchFamily="50" charset="-128"/>
              </a:endParaRPr>
            </a:p>
          </p:txBody>
        </p:sp>
      </p:grpSp>
      <p:sp>
        <p:nvSpPr>
          <p:cNvPr id="20" name="テキスト ボックス 19">
            <a:extLst>
              <a:ext uri="{FF2B5EF4-FFF2-40B4-BE49-F238E27FC236}">
                <a16:creationId xmlns:a16="http://schemas.microsoft.com/office/drawing/2014/main" id="{FC79E3D7-4DC3-92A7-BDF9-FB67ED632ACF}"/>
              </a:ext>
            </a:extLst>
          </p:cNvPr>
          <p:cNvSpPr txBox="1"/>
          <p:nvPr/>
        </p:nvSpPr>
        <p:spPr>
          <a:xfrm>
            <a:off x="654899" y="5614005"/>
            <a:ext cx="1763206" cy="523220"/>
          </a:xfrm>
          <a:prstGeom prst="rect">
            <a:avLst/>
          </a:prstGeom>
          <a:noFill/>
        </p:spPr>
        <p:txBody>
          <a:bodyPr wrap="square">
            <a:spAutoFit/>
          </a:bodyPr>
          <a:lstStyle/>
          <a:p>
            <a:pPr lvl="0" algn="ctr"/>
            <a:r>
              <a:rPr kumimoji="1" lang="en-US" altLang="ja-JP" sz="2800" b="1" dirty="0">
                <a:solidFill>
                  <a:srgbClr val="203864"/>
                </a:solidFill>
                <a:latin typeface="Meiryo UI" panose="020B0604030504040204" pitchFamily="50" charset="-128"/>
                <a:ea typeface="Meiryo UI" panose="020B0604030504040204" pitchFamily="50" charset="-128"/>
              </a:rPr>
              <a:t>Hearing</a:t>
            </a:r>
            <a:endParaRPr kumimoji="1" lang="ja-JP" altLang="en-US" sz="2800" b="1" dirty="0">
              <a:solidFill>
                <a:srgbClr val="203864"/>
              </a:solidFill>
              <a:latin typeface="Meiryo UI" panose="020B0604030504040204" pitchFamily="50" charset="-128"/>
              <a:ea typeface="Meiryo UI" panose="020B0604030504040204" pitchFamily="50" charset="-128"/>
            </a:endParaRPr>
          </a:p>
        </p:txBody>
      </p:sp>
      <p:sp>
        <p:nvSpPr>
          <p:cNvPr id="21" name="Google Shape;1001;p60">
            <a:extLst>
              <a:ext uri="{FF2B5EF4-FFF2-40B4-BE49-F238E27FC236}">
                <a16:creationId xmlns:a16="http://schemas.microsoft.com/office/drawing/2014/main" id="{948B9399-775E-F8DE-E483-3D797FD1A78E}"/>
              </a:ext>
            </a:extLst>
          </p:cNvPr>
          <p:cNvSpPr/>
          <p:nvPr/>
        </p:nvSpPr>
        <p:spPr>
          <a:xfrm>
            <a:off x="557123" y="3906714"/>
            <a:ext cx="2415952" cy="875225"/>
          </a:xfrm>
          <a:prstGeom prst="rect">
            <a:avLst/>
          </a:prstGeom>
          <a:noFill/>
          <a:ln>
            <a:noFill/>
          </a:ln>
        </p:spPr>
        <p:txBody>
          <a:bodyPr spcFirstLastPara="1" wrap="square" lIns="91425" tIns="45700" rIns="91425" bIns="45700" anchor="t" anchorCtr="0">
            <a:noAutofit/>
          </a:bodyPr>
          <a:lstStyle/>
          <a:p>
            <a:pPr marL="179388" marR="0" lvl="0" indent="-179388" algn="l" rtl="0">
              <a:lnSpc>
                <a:spcPct val="100000"/>
              </a:lnSpc>
              <a:spcBef>
                <a:spcPts val="0"/>
              </a:spcBef>
              <a:spcAft>
                <a:spcPts val="0"/>
              </a:spcAft>
              <a:buClr>
                <a:srgbClr val="203864"/>
              </a:buClr>
              <a:buSzPts val="1600"/>
              <a:buFont typeface="Arial"/>
              <a:buChar char="•"/>
            </a:pPr>
            <a:r>
              <a:rPr lang="ja-JP" sz="1400" b="0" i="0" u="none" strike="noStrike" cap="none" dirty="0">
                <a:solidFill>
                  <a:srgbClr val="193071"/>
                </a:solidFill>
                <a:latin typeface="Meiryo UI" panose="020B0604030504040204" pitchFamily="50" charset="-128"/>
                <a:ea typeface="Meiryo UI" panose="020B0604030504040204" pitchFamily="50" charset="-128"/>
                <a:cs typeface="Arial"/>
                <a:sym typeface="Arial"/>
              </a:rPr>
              <a:t>学校</a:t>
            </a:r>
            <a:r>
              <a:rPr lang="ja-JP" altLang="en-US" sz="1400" dirty="0">
                <a:solidFill>
                  <a:srgbClr val="193071"/>
                </a:solidFill>
                <a:latin typeface="Meiryo UI" panose="020B0604030504040204" pitchFamily="50" charset="-128"/>
                <a:ea typeface="Meiryo UI" panose="020B0604030504040204" pitchFamily="50" charset="-128"/>
                <a:cs typeface="Arial"/>
                <a:sym typeface="Arial"/>
              </a:rPr>
              <a:t>の</a:t>
            </a:r>
            <a:r>
              <a:rPr lang="ja-JP" sz="1400" b="0" i="0" u="none" strike="noStrike" cap="none" dirty="0">
                <a:solidFill>
                  <a:srgbClr val="193071"/>
                </a:solidFill>
                <a:latin typeface="Meiryo UI" panose="020B0604030504040204" pitchFamily="50" charset="-128"/>
                <a:ea typeface="Meiryo UI" panose="020B0604030504040204" pitchFamily="50" charset="-128"/>
                <a:cs typeface="Arial"/>
                <a:sym typeface="Arial"/>
              </a:rPr>
              <a:t>教育方針</a:t>
            </a:r>
            <a:r>
              <a:rPr lang="ja-JP" altLang="en-US" sz="1400" b="0" i="0" u="none" strike="noStrike" cap="none" dirty="0">
                <a:solidFill>
                  <a:srgbClr val="193071"/>
                </a:solidFill>
                <a:latin typeface="Meiryo UI" panose="020B0604030504040204" pitchFamily="50" charset="-128"/>
                <a:ea typeface="Meiryo UI" panose="020B0604030504040204" pitchFamily="50" charset="-128"/>
                <a:cs typeface="Arial"/>
                <a:sym typeface="Arial"/>
              </a:rPr>
              <a:t>の確認</a:t>
            </a:r>
            <a:endParaRPr sz="1400" b="0" i="0" u="none" strike="noStrike" cap="none" dirty="0">
              <a:solidFill>
                <a:srgbClr val="193071"/>
              </a:solidFill>
              <a:latin typeface="Meiryo UI" panose="020B0604030504040204" pitchFamily="50" charset="-128"/>
              <a:ea typeface="Meiryo UI" panose="020B0604030504040204" pitchFamily="50" charset="-128"/>
              <a:cs typeface="Arial"/>
              <a:sym typeface="Arial"/>
            </a:endParaRPr>
          </a:p>
          <a:p>
            <a:pPr marL="179388" marR="0" lvl="0" indent="-179388" algn="l" rtl="0">
              <a:lnSpc>
                <a:spcPct val="100000"/>
              </a:lnSpc>
              <a:spcBef>
                <a:spcPts val="0"/>
              </a:spcBef>
              <a:spcAft>
                <a:spcPts val="0"/>
              </a:spcAft>
              <a:buClr>
                <a:srgbClr val="203864"/>
              </a:buClr>
              <a:buSzPts val="1600"/>
              <a:buFont typeface="Arial"/>
              <a:buChar char="•"/>
            </a:pPr>
            <a:r>
              <a:rPr lang="ja-JP" sz="1400" b="0" i="0" u="none" strike="noStrike" cap="none" dirty="0">
                <a:solidFill>
                  <a:srgbClr val="193071"/>
                </a:solidFill>
                <a:latin typeface="Meiryo UI" panose="020B0604030504040204" pitchFamily="50" charset="-128"/>
                <a:ea typeface="Meiryo UI" panose="020B0604030504040204" pitchFamily="50" charset="-128"/>
                <a:cs typeface="Arial"/>
                <a:sym typeface="Arial"/>
              </a:rPr>
              <a:t>対象学年</a:t>
            </a:r>
            <a:r>
              <a:rPr lang="ja-JP" altLang="en-US" sz="1400" b="0" i="0" u="none" strike="noStrike" cap="none" dirty="0">
                <a:solidFill>
                  <a:srgbClr val="193071"/>
                </a:solidFill>
                <a:latin typeface="Meiryo UI" panose="020B0604030504040204" pitchFamily="50" charset="-128"/>
                <a:ea typeface="Meiryo UI" panose="020B0604030504040204" pitchFamily="50" charset="-128"/>
                <a:cs typeface="Arial"/>
                <a:sym typeface="Arial"/>
              </a:rPr>
              <a:t>の</a:t>
            </a:r>
            <a:r>
              <a:rPr lang="ja-JP" sz="1400" b="0" i="0" u="none" strike="noStrike" cap="none" dirty="0">
                <a:solidFill>
                  <a:srgbClr val="193071"/>
                </a:solidFill>
                <a:latin typeface="Meiryo UI" panose="020B0604030504040204" pitchFamily="50" charset="-128"/>
                <a:ea typeface="Meiryo UI" panose="020B0604030504040204" pitchFamily="50" charset="-128"/>
                <a:cs typeface="Arial"/>
                <a:sym typeface="Arial"/>
              </a:rPr>
              <a:t>課題</a:t>
            </a:r>
            <a:r>
              <a:rPr lang="ja-JP" altLang="en-US" sz="1400" b="0" i="0" u="none" strike="noStrike" cap="none" dirty="0">
                <a:solidFill>
                  <a:srgbClr val="193071"/>
                </a:solidFill>
                <a:latin typeface="Meiryo UI" panose="020B0604030504040204" pitchFamily="50" charset="-128"/>
                <a:ea typeface="Meiryo UI" panose="020B0604030504040204" pitchFamily="50" charset="-128"/>
                <a:cs typeface="Arial"/>
                <a:sym typeface="Arial"/>
              </a:rPr>
              <a:t>の確認</a:t>
            </a:r>
            <a:endParaRPr lang="en-US" altLang="ja-JP" sz="1400" b="0" i="0" u="none" strike="noStrike" cap="none" dirty="0">
              <a:solidFill>
                <a:srgbClr val="193071"/>
              </a:solidFill>
              <a:latin typeface="Meiryo UI" panose="020B0604030504040204" pitchFamily="50" charset="-128"/>
              <a:ea typeface="Meiryo UI" panose="020B0604030504040204" pitchFamily="50" charset="-128"/>
              <a:cs typeface="Arial"/>
              <a:sym typeface="Arial"/>
            </a:endParaRPr>
          </a:p>
          <a:p>
            <a:pPr marL="179388" indent="-179388">
              <a:buClr>
                <a:srgbClr val="203864"/>
              </a:buClr>
              <a:buSzPts val="1600"/>
              <a:buFont typeface="Arial"/>
              <a:buChar char="•"/>
            </a:pPr>
            <a:r>
              <a:rPr lang="ja-JP" altLang="en-US" sz="1400" dirty="0">
                <a:solidFill>
                  <a:srgbClr val="193071"/>
                </a:solidFill>
                <a:latin typeface="Meiryo UI" panose="020B0604030504040204" pitchFamily="50" charset="-128"/>
                <a:ea typeface="Meiryo UI" panose="020B0604030504040204" pitchFamily="50" charset="-128"/>
                <a:cs typeface="Arial"/>
              </a:rPr>
              <a:t>利用可能な時間枠の調整</a:t>
            </a:r>
          </a:p>
        </p:txBody>
      </p:sp>
      <p:sp>
        <p:nvSpPr>
          <p:cNvPr id="22" name="Google Shape;1002;p60">
            <a:extLst>
              <a:ext uri="{FF2B5EF4-FFF2-40B4-BE49-F238E27FC236}">
                <a16:creationId xmlns:a16="http://schemas.microsoft.com/office/drawing/2014/main" id="{2F8250E9-114B-34D3-5652-2F1156ED3FF1}"/>
              </a:ext>
            </a:extLst>
          </p:cNvPr>
          <p:cNvSpPr/>
          <p:nvPr/>
        </p:nvSpPr>
        <p:spPr>
          <a:xfrm>
            <a:off x="9610874" y="1769666"/>
            <a:ext cx="2152429" cy="437613"/>
          </a:xfrm>
          <a:prstGeom prst="rect">
            <a:avLst/>
          </a:prstGeom>
          <a:noFill/>
          <a:ln w="12700" cap="flat" cmpd="sng">
            <a:noFill/>
            <a:prstDash val="solid"/>
            <a:round/>
            <a:headEnd type="none" w="sm" len="sm"/>
            <a:tailEnd type="none" w="sm" len="sm"/>
          </a:ln>
        </p:spPr>
        <p:txBody>
          <a:bodyPr spcFirstLastPara="1" wrap="square" lIns="91425" tIns="45700" rIns="91425" bIns="45700" anchor="ctr" anchorCtr="0">
            <a:noAutofit/>
          </a:bodyPr>
          <a:lstStyle/>
          <a:p>
            <a:pPr marL="0" marR="0" lvl="0" indent="0" rtl="0">
              <a:lnSpc>
                <a:spcPct val="100000"/>
              </a:lnSpc>
              <a:spcBef>
                <a:spcPts val="0"/>
              </a:spcBef>
              <a:spcAft>
                <a:spcPts val="0"/>
              </a:spcAft>
              <a:buNone/>
            </a:pPr>
            <a:r>
              <a:rPr lang="en-US" altLang="ja-JP" sz="2400" b="1" i="0" u="none" strike="noStrike" cap="none" dirty="0">
                <a:solidFill>
                  <a:srgbClr val="203864"/>
                </a:solidFill>
                <a:latin typeface="Meiryo UI" panose="020B0604030504040204" pitchFamily="50" charset="-128"/>
                <a:ea typeface="Meiryo UI" panose="020B0604030504040204" pitchFamily="50" charset="-128"/>
                <a:cs typeface="Arial"/>
                <a:sym typeface="Arial"/>
              </a:rPr>
              <a:t>2.</a:t>
            </a:r>
            <a:r>
              <a:rPr lang="ja-JP" sz="2400" b="1" i="0" u="none" strike="noStrike" cap="none" dirty="0">
                <a:solidFill>
                  <a:srgbClr val="203864"/>
                </a:solidFill>
                <a:latin typeface="Meiryo UI" panose="020B0604030504040204" pitchFamily="50" charset="-128"/>
                <a:ea typeface="Meiryo UI" panose="020B0604030504040204" pitchFamily="50" charset="-128"/>
                <a:cs typeface="Arial"/>
                <a:sym typeface="Arial"/>
              </a:rPr>
              <a:t>授業を実施</a:t>
            </a:r>
            <a:endParaRPr sz="2800" dirty="0">
              <a:solidFill>
                <a:srgbClr val="203864"/>
              </a:solidFill>
              <a:latin typeface="Meiryo UI" panose="020B0604030504040204" pitchFamily="50" charset="-128"/>
              <a:ea typeface="Meiryo UI" panose="020B0604030504040204" pitchFamily="50" charset="-128"/>
            </a:endParaRPr>
          </a:p>
        </p:txBody>
      </p:sp>
      <p:sp>
        <p:nvSpPr>
          <p:cNvPr id="23" name="Google Shape;1003;p60">
            <a:extLst>
              <a:ext uri="{FF2B5EF4-FFF2-40B4-BE49-F238E27FC236}">
                <a16:creationId xmlns:a16="http://schemas.microsoft.com/office/drawing/2014/main" id="{16329E80-D00D-4483-6419-D751A9E8420C}"/>
              </a:ext>
            </a:extLst>
          </p:cNvPr>
          <p:cNvSpPr/>
          <p:nvPr/>
        </p:nvSpPr>
        <p:spPr>
          <a:xfrm>
            <a:off x="9134736" y="4351782"/>
            <a:ext cx="2628567" cy="437700"/>
          </a:xfrm>
          <a:prstGeom prst="rect">
            <a:avLst/>
          </a:prstGeom>
          <a:noFill/>
          <a:ln w="12700" cap="flat" cmpd="sng">
            <a:noFill/>
            <a:prstDash val="solid"/>
            <a:round/>
            <a:headEnd type="none" w="sm" len="sm"/>
            <a:tailEnd type="none" w="sm" len="sm"/>
          </a:ln>
        </p:spPr>
        <p:txBody>
          <a:bodyPr spcFirstLastPara="1" wrap="square" lIns="91425" tIns="45700" rIns="91425" bIns="45700" anchor="ctr" anchorCtr="0">
            <a:noAutofit/>
          </a:bodyPr>
          <a:lstStyle/>
          <a:p>
            <a:pPr marL="0" marR="0" lvl="0" indent="0" rtl="0">
              <a:lnSpc>
                <a:spcPct val="100000"/>
              </a:lnSpc>
              <a:spcBef>
                <a:spcPts val="0"/>
              </a:spcBef>
              <a:spcAft>
                <a:spcPts val="0"/>
              </a:spcAft>
              <a:buNone/>
            </a:pPr>
            <a:r>
              <a:rPr lang="en-US" altLang="ja-JP" sz="2400" b="1" i="0" u="none" strike="noStrike" cap="none" dirty="0">
                <a:solidFill>
                  <a:srgbClr val="203864"/>
                </a:solidFill>
                <a:latin typeface="Meiryo UI" panose="020B0604030504040204" pitchFamily="50" charset="-128"/>
                <a:ea typeface="Meiryo UI" panose="020B0604030504040204" pitchFamily="50" charset="-128"/>
                <a:cs typeface="Arial"/>
                <a:sym typeface="Arial"/>
              </a:rPr>
              <a:t>3.</a:t>
            </a:r>
            <a:r>
              <a:rPr lang="ja-JP" sz="2400" b="1" i="0" u="none" strike="noStrike" cap="none" dirty="0">
                <a:solidFill>
                  <a:srgbClr val="203864"/>
                </a:solidFill>
                <a:latin typeface="Meiryo UI" panose="020B0604030504040204" pitchFamily="50" charset="-128"/>
                <a:ea typeface="Meiryo UI" panose="020B0604030504040204" pitchFamily="50" charset="-128"/>
                <a:cs typeface="Arial"/>
                <a:sym typeface="Arial"/>
              </a:rPr>
              <a:t>学習状況を評価</a:t>
            </a:r>
            <a:endParaRPr sz="2800" dirty="0">
              <a:solidFill>
                <a:srgbClr val="203864"/>
              </a:solidFill>
              <a:latin typeface="Meiryo UI" panose="020B0604030504040204" pitchFamily="50" charset="-128"/>
              <a:ea typeface="Meiryo UI" panose="020B0604030504040204" pitchFamily="50" charset="-128"/>
            </a:endParaRPr>
          </a:p>
        </p:txBody>
      </p:sp>
      <p:sp>
        <p:nvSpPr>
          <p:cNvPr id="24" name="Google Shape;1004;p60">
            <a:extLst>
              <a:ext uri="{FF2B5EF4-FFF2-40B4-BE49-F238E27FC236}">
                <a16:creationId xmlns:a16="http://schemas.microsoft.com/office/drawing/2014/main" id="{DFBEEB2C-EA7F-93E7-6735-C201AF9C191F}"/>
              </a:ext>
            </a:extLst>
          </p:cNvPr>
          <p:cNvSpPr/>
          <p:nvPr/>
        </p:nvSpPr>
        <p:spPr>
          <a:xfrm>
            <a:off x="3194920" y="4367494"/>
            <a:ext cx="2591628" cy="437700"/>
          </a:xfrm>
          <a:prstGeom prst="rect">
            <a:avLst/>
          </a:prstGeom>
          <a:noFill/>
          <a:ln w="12700" cap="flat" cmpd="sng">
            <a:noFill/>
            <a:prstDash val="solid"/>
            <a:round/>
            <a:headEnd type="none" w="sm" len="sm"/>
            <a:tailEnd type="none" w="sm" len="sm"/>
          </a:ln>
        </p:spPr>
        <p:txBody>
          <a:bodyPr spcFirstLastPara="1" wrap="square" lIns="91425" tIns="45700" rIns="91425" bIns="45700" anchor="ctr" anchorCtr="0">
            <a:noAutofit/>
          </a:bodyPr>
          <a:lstStyle/>
          <a:p>
            <a:pPr marL="0" marR="0" lvl="0" indent="0" rtl="0">
              <a:lnSpc>
                <a:spcPct val="100000"/>
              </a:lnSpc>
              <a:spcBef>
                <a:spcPts val="0"/>
              </a:spcBef>
              <a:spcAft>
                <a:spcPts val="0"/>
              </a:spcAft>
              <a:buNone/>
            </a:pPr>
            <a:r>
              <a:rPr lang="en-US" altLang="ja-JP" sz="2400" b="1" i="0" u="none" strike="noStrike" cap="none" dirty="0">
                <a:solidFill>
                  <a:srgbClr val="203864"/>
                </a:solidFill>
                <a:latin typeface="Meiryo UI" panose="020B0604030504040204" pitchFamily="50" charset="-128"/>
                <a:ea typeface="Meiryo UI" panose="020B0604030504040204" pitchFamily="50" charset="-128"/>
                <a:cs typeface="Arial"/>
                <a:sym typeface="Arial"/>
              </a:rPr>
              <a:t>4.</a:t>
            </a:r>
            <a:r>
              <a:rPr lang="ja-JP" sz="2400" b="1" i="0" u="none" strike="noStrike" cap="none" dirty="0">
                <a:solidFill>
                  <a:srgbClr val="203864"/>
                </a:solidFill>
                <a:latin typeface="Meiryo UI" panose="020B0604030504040204" pitchFamily="50" charset="-128"/>
                <a:ea typeface="Meiryo UI" panose="020B0604030504040204" pitchFamily="50" charset="-128"/>
                <a:cs typeface="Arial"/>
                <a:sym typeface="Arial"/>
              </a:rPr>
              <a:t>改善につなげる</a:t>
            </a:r>
            <a:endParaRPr sz="2800" dirty="0">
              <a:solidFill>
                <a:srgbClr val="203864"/>
              </a:solidFill>
              <a:latin typeface="Meiryo UI" panose="020B0604030504040204" pitchFamily="50" charset="-128"/>
              <a:ea typeface="Meiryo UI" panose="020B0604030504040204" pitchFamily="50" charset="-128"/>
            </a:endParaRPr>
          </a:p>
        </p:txBody>
      </p:sp>
      <p:sp>
        <p:nvSpPr>
          <p:cNvPr id="25" name="Google Shape;1007;p60">
            <a:extLst>
              <a:ext uri="{FF2B5EF4-FFF2-40B4-BE49-F238E27FC236}">
                <a16:creationId xmlns:a16="http://schemas.microsoft.com/office/drawing/2014/main" id="{ACD28275-6AF1-B0B3-5233-D6E523A825ED}"/>
              </a:ext>
            </a:extLst>
          </p:cNvPr>
          <p:cNvSpPr/>
          <p:nvPr/>
        </p:nvSpPr>
        <p:spPr>
          <a:xfrm>
            <a:off x="3194920" y="1769579"/>
            <a:ext cx="2888858" cy="437700"/>
          </a:xfrm>
          <a:prstGeom prst="rect">
            <a:avLst/>
          </a:prstGeom>
          <a:noFill/>
          <a:ln w="12700" cap="flat" cmpd="sng">
            <a:noFill/>
            <a:prstDash val="solid"/>
            <a:round/>
            <a:headEnd type="none" w="sm" len="sm"/>
            <a:tailEnd type="none" w="sm" len="sm"/>
          </a:ln>
        </p:spPr>
        <p:txBody>
          <a:bodyPr spcFirstLastPara="1" wrap="square" lIns="91425" tIns="45700" rIns="91425" bIns="45700" anchor="ctr" anchorCtr="0">
            <a:noAutofit/>
          </a:bodyPr>
          <a:lstStyle/>
          <a:p>
            <a:pPr marL="0" marR="0" lvl="0" indent="0" rtl="0">
              <a:lnSpc>
                <a:spcPct val="100000"/>
              </a:lnSpc>
              <a:spcBef>
                <a:spcPts val="0"/>
              </a:spcBef>
              <a:spcAft>
                <a:spcPts val="0"/>
              </a:spcAft>
              <a:buNone/>
            </a:pPr>
            <a:r>
              <a:rPr lang="en-US" altLang="ja-JP" sz="2400" b="1" i="0" u="none" strike="noStrike" cap="none" dirty="0">
                <a:solidFill>
                  <a:srgbClr val="203864"/>
                </a:solidFill>
                <a:latin typeface="Meiryo UI" panose="020B0604030504040204" pitchFamily="50" charset="-128"/>
                <a:ea typeface="Meiryo UI" panose="020B0604030504040204" pitchFamily="50" charset="-128"/>
                <a:cs typeface="Arial"/>
                <a:sym typeface="Arial"/>
              </a:rPr>
              <a:t>1.</a:t>
            </a:r>
            <a:r>
              <a:rPr lang="ja-JP" sz="2400" b="1" i="0" u="none" strike="noStrike" cap="none" dirty="0">
                <a:solidFill>
                  <a:srgbClr val="203864"/>
                </a:solidFill>
                <a:latin typeface="Meiryo UI" panose="020B0604030504040204" pitchFamily="50" charset="-128"/>
                <a:ea typeface="Meiryo UI" panose="020B0604030504040204" pitchFamily="50" charset="-128"/>
                <a:cs typeface="Arial"/>
                <a:sym typeface="Arial"/>
              </a:rPr>
              <a:t>教育課程の作成</a:t>
            </a:r>
            <a:endParaRPr sz="2800" dirty="0">
              <a:solidFill>
                <a:srgbClr val="203864"/>
              </a:solidFill>
              <a:latin typeface="Meiryo UI" panose="020B0604030504040204" pitchFamily="50" charset="-128"/>
              <a:ea typeface="Meiryo UI" panose="020B0604030504040204" pitchFamily="50" charset="-128"/>
            </a:endParaRPr>
          </a:p>
        </p:txBody>
      </p:sp>
      <p:sp>
        <p:nvSpPr>
          <p:cNvPr id="26" name="Google Shape;1007;p60">
            <a:extLst>
              <a:ext uri="{FF2B5EF4-FFF2-40B4-BE49-F238E27FC236}">
                <a16:creationId xmlns:a16="http://schemas.microsoft.com/office/drawing/2014/main" id="{D3CEA198-5DBE-8581-5699-EF0CB2952866}"/>
              </a:ext>
            </a:extLst>
          </p:cNvPr>
          <p:cNvSpPr/>
          <p:nvPr/>
        </p:nvSpPr>
        <p:spPr>
          <a:xfrm>
            <a:off x="793014" y="3271794"/>
            <a:ext cx="1579052" cy="437700"/>
          </a:xfrm>
          <a:prstGeom prst="rect">
            <a:avLst/>
          </a:prstGeom>
          <a:noFill/>
          <a:ln w="12700" cap="flat" cmpd="sng">
            <a:noFill/>
            <a:prstDash val="solid"/>
            <a:round/>
            <a:headEnd type="none" w="sm" len="sm"/>
            <a:tailEnd type="none" w="sm" len="sm"/>
          </a:ln>
        </p:spPr>
        <p:txBody>
          <a:bodyPr spcFirstLastPara="1" wrap="square" lIns="91425" tIns="45700" rIns="91425" bIns="45700" anchor="ctr" anchorCtr="0">
            <a:noAutofit/>
          </a:bodyPr>
          <a:lstStyle/>
          <a:p>
            <a:pPr algn="ctr"/>
            <a:r>
              <a:rPr lang="ja-JP" altLang="en-US" sz="2400" b="1" dirty="0">
                <a:solidFill>
                  <a:srgbClr val="203864"/>
                </a:solidFill>
                <a:latin typeface="Meiryo UI" panose="020B0604030504040204" pitchFamily="50" charset="-128"/>
                <a:ea typeface="Meiryo UI" panose="020B0604030504040204" pitchFamily="50" charset="-128"/>
                <a:cs typeface="Arial"/>
              </a:rPr>
              <a:t>準備</a:t>
            </a:r>
            <a:endParaRPr sz="2400" b="1" dirty="0">
              <a:solidFill>
                <a:srgbClr val="203864"/>
              </a:solidFill>
              <a:latin typeface="Meiryo UI" panose="020B0604030504040204" pitchFamily="50" charset="-128"/>
              <a:ea typeface="Meiryo UI" panose="020B0604030504040204" pitchFamily="50" charset="-128"/>
              <a:cs typeface="Arial"/>
            </a:endParaRPr>
          </a:p>
        </p:txBody>
      </p:sp>
      <p:sp>
        <p:nvSpPr>
          <p:cNvPr id="27" name="Google Shape;998;p60">
            <a:extLst>
              <a:ext uri="{FF2B5EF4-FFF2-40B4-BE49-F238E27FC236}">
                <a16:creationId xmlns:a16="http://schemas.microsoft.com/office/drawing/2014/main" id="{9A980EFC-FA04-43CF-B022-B626BA317BB3}"/>
              </a:ext>
            </a:extLst>
          </p:cNvPr>
          <p:cNvSpPr/>
          <p:nvPr/>
        </p:nvSpPr>
        <p:spPr>
          <a:xfrm>
            <a:off x="8949997" y="2347387"/>
            <a:ext cx="2803227" cy="919396"/>
          </a:xfrm>
          <a:prstGeom prst="rect">
            <a:avLst/>
          </a:prstGeom>
          <a:noFill/>
          <a:ln>
            <a:noFill/>
          </a:ln>
        </p:spPr>
        <p:txBody>
          <a:bodyPr spcFirstLastPara="1" wrap="square" lIns="91425" tIns="45700" rIns="91425" bIns="45700" anchor="t" anchorCtr="0">
            <a:noAutofit/>
          </a:bodyPr>
          <a:lstStyle/>
          <a:p>
            <a:pPr marL="179388" indent="-179388">
              <a:spcAft>
                <a:spcPts val="600"/>
              </a:spcAft>
              <a:buClr>
                <a:srgbClr val="203864"/>
              </a:buClr>
              <a:buSzPts val="1600"/>
              <a:buFont typeface="Arial"/>
              <a:buChar char="•"/>
            </a:pPr>
            <a:r>
              <a:rPr lang="ja-JP" altLang="en-US" sz="1400" dirty="0">
                <a:solidFill>
                  <a:srgbClr val="203864"/>
                </a:solidFill>
                <a:latin typeface="Meiryo UI" panose="020B0604030504040204" pitchFamily="50" charset="-128"/>
                <a:ea typeface="Meiryo UI" panose="020B0604030504040204" pitchFamily="50" charset="-128"/>
                <a:sym typeface="Arial"/>
              </a:rPr>
              <a:t>授業（プログラム）</a:t>
            </a:r>
            <a:r>
              <a:rPr lang="ja-JP" altLang="en-US" sz="1400" dirty="0">
                <a:solidFill>
                  <a:srgbClr val="203864"/>
                </a:solidFill>
                <a:latin typeface="Meiryo UI" panose="020B0604030504040204" pitchFamily="50" charset="-128"/>
                <a:ea typeface="Meiryo UI" panose="020B0604030504040204" pitchFamily="50" charset="-128"/>
              </a:rPr>
              <a:t>　</a:t>
            </a:r>
            <a:r>
              <a:rPr lang="ja-JP" altLang="en-US" sz="1400" dirty="0">
                <a:solidFill>
                  <a:srgbClr val="203864"/>
                </a:solidFill>
                <a:latin typeface="Meiryo UI" panose="020B0604030504040204" pitchFamily="50" charset="-128"/>
                <a:ea typeface="Meiryo UI" panose="020B0604030504040204" pitchFamily="50" charset="-128"/>
                <a:sym typeface="Arial"/>
              </a:rPr>
              <a:t>実施</a:t>
            </a:r>
            <a:endParaRPr lang="en-US" altLang="ja-JP" sz="1400" dirty="0">
              <a:solidFill>
                <a:srgbClr val="203864"/>
              </a:solidFill>
              <a:latin typeface="Meiryo UI" panose="020B0604030504040204" pitchFamily="50" charset="-128"/>
              <a:ea typeface="Meiryo UI" panose="020B0604030504040204" pitchFamily="50" charset="-128"/>
              <a:sym typeface="Arial"/>
            </a:endParaRPr>
          </a:p>
          <a:p>
            <a:pPr marL="179388" indent="-179388">
              <a:spcAft>
                <a:spcPts val="600"/>
              </a:spcAft>
              <a:buClr>
                <a:srgbClr val="203864"/>
              </a:buClr>
              <a:buSzPts val="1600"/>
              <a:buFont typeface="Arial"/>
              <a:buChar char="•"/>
            </a:pPr>
            <a:r>
              <a:rPr lang="ja-JP" altLang="en-US" sz="1400" dirty="0">
                <a:solidFill>
                  <a:srgbClr val="203864"/>
                </a:solidFill>
                <a:latin typeface="Meiryo UI" panose="020B0604030504040204" pitchFamily="50" charset="-128"/>
                <a:ea typeface="Meiryo UI" panose="020B0604030504040204" pitchFamily="50" charset="-128"/>
              </a:rPr>
              <a:t>「次世代人材ルーブリック」の実施</a:t>
            </a:r>
            <a:r>
              <a:rPr lang="ja-JP" altLang="en-US" sz="1400" dirty="0">
                <a:solidFill>
                  <a:srgbClr val="203864"/>
                </a:solidFill>
                <a:latin typeface="Meiryo UI" panose="020B0604030504040204" pitchFamily="50" charset="-128"/>
                <a:ea typeface="Meiryo UI" panose="020B0604030504040204" pitchFamily="50" charset="-128"/>
                <a:sym typeface="Arial"/>
              </a:rPr>
              <a:t>（年初、各学期末）</a:t>
            </a:r>
            <a:endParaRPr sz="1400" dirty="0">
              <a:solidFill>
                <a:srgbClr val="203864"/>
              </a:solidFill>
              <a:latin typeface="Meiryo UI" panose="020B0604030504040204" pitchFamily="50" charset="-128"/>
              <a:ea typeface="Meiryo UI" panose="020B0604030504040204" pitchFamily="50" charset="-128"/>
              <a:sym typeface="Arial"/>
            </a:endParaRPr>
          </a:p>
        </p:txBody>
      </p:sp>
      <p:sp>
        <p:nvSpPr>
          <p:cNvPr id="28" name="Google Shape;999;p60">
            <a:extLst>
              <a:ext uri="{FF2B5EF4-FFF2-40B4-BE49-F238E27FC236}">
                <a16:creationId xmlns:a16="http://schemas.microsoft.com/office/drawing/2014/main" id="{2715C930-92D6-6644-407E-0AA0E1D5F879}"/>
              </a:ext>
            </a:extLst>
          </p:cNvPr>
          <p:cNvSpPr/>
          <p:nvPr/>
        </p:nvSpPr>
        <p:spPr>
          <a:xfrm>
            <a:off x="8949997" y="4976169"/>
            <a:ext cx="2803227" cy="1563435"/>
          </a:xfrm>
          <a:prstGeom prst="rect">
            <a:avLst/>
          </a:prstGeom>
          <a:noFill/>
          <a:ln>
            <a:noFill/>
          </a:ln>
        </p:spPr>
        <p:txBody>
          <a:bodyPr spcFirstLastPara="1" wrap="square" lIns="91425" tIns="45700" rIns="91425" bIns="45700" anchor="t" anchorCtr="0">
            <a:noAutofit/>
          </a:bodyPr>
          <a:lstStyle/>
          <a:p>
            <a:pPr marL="179388" indent="-179388">
              <a:spcAft>
                <a:spcPts val="600"/>
              </a:spcAft>
              <a:buClr>
                <a:srgbClr val="203864"/>
              </a:buClr>
              <a:buSzPts val="1600"/>
              <a:buFont typeface="Arial"/>
              <a:buChar char="•"/>
            </a:pPr>
            <a:r>
              <a:rPr lang="ja-JP" altLang="en-US" sz="1400" dirty="0">
                <a:solidFill>
                  <a:srgbClr val="203864"/>
                </a:solidFill>
                <a:latin typeface="Meiryo UI" panose="020B0604030504040204" pitchFamily="50" charset="-128"/>
                <a:ea typeface="Meiryo UI" panose="020B0604030504040204" pitchFamily="50" charset="-128"/>
                <a:sym typeface="Arial"/>
              </a:rPr>
              <a:t>ルーブリック実施</a:t>
            </a:r>
            <a:r>
              <a:rPr lang="ja-JP" altLang="en-US" sz="1400" dirty="0">
                <a:solidFill>
                  <a:srgbClr val="203864"/>
                </a:solidFill>
                <a:latin typeface="Meiryo UI" panose="020B0604030504040204" pitchFamily="50" charset="-128"/>
                <a:ea typeface="Meiryo UI" panose="020B0604030504040204" pitchFamily="50" charset="-128"/>
              </a:rPr>
              <a:t>および</a:t>
            </a:r>
            <a:r>
              <a:rPr lang="ja-JP" altLang="en-US" sz="1400" dirty="0">
                <a:solidFill>
                  <a:srgbClr val="203864"/>
                </a:solidFill>
                <a:latin typeface="Meiryo UI" panose="020B0604030504040204" pitchFamily="50" charset="-128"/>
                <a:ea typeface="Meiryo UI" panose="020B0604030504040204" pitchFamily="50" charset="-128"/>
                <a:sym typeface="Arial"/>
              </a:rPr>
              <a:t>集計</a:t>
            </a:r>
          </a:p>
          <a:p>
            <a:pPr marL="179388" indent="-179388">
              <a:spcAft>
                <a:spcPts val="600"/>
              </a:spcAft>
              <a:buClr>
                <a:srgbClr val="203864"/>
              </a:buClr>
              <a:buSzPts val="1600"/>
              <a:buFont typeface="Arial"/>
              <a:buChar char="•"/>
            </a:pPr>
            <a:r>
              <a:rPr lang="ja-JP" altLang="en-US" sz="1400" dirty="0">
                <a:solidFill>
                  <a:srgbClr val="203864"/>
                </a:solidFill>
                <a:latin typeface="Meiryo UI" panose="020B0604030504040204" pitchFamily="50" charset="-128"/>
                <a:ea typeface="Meiryo UI" panose="020B0604030504040204" pitchFamily="50" charset="-128"/>
                <a:sym typeface="Arial"/>
              </a:rPr>
              <a:t>目指す人物像と生徒の姿勢・スキルとのギャップの可視化</a:t>
            </a:r>
          </a:p>
          <a:p>
            <a:pPr marL="179388" indent="-179388">
              <a:spcAft>
                <a:spcPts val="600"/>
              </a:spcAft>
              <a:buClr>
                <a:srgbClr val="203864"/>
              </a:buClr>
              <a:buSzPts val="1600"/>
              <a:buFont typeface="Arial"/>
              <a:buChar char="•"/>
            </a:pPr>
            <a:r>
              <a:rPr lang="ja-JP" altLang="en-US" sz="1400" dirty="0">
                <a:solidFill>
                  <a:srgbClr val="203864"/>
                </a:solidFill>
                <a:latin typeface="Meiryo UI" panose="020B0604030504040204" pitchFamily="50" charset="-128"/>
                <a:ea typeface="Meiryo UI" panose="020B0604030504040204" pitchFamily="50" charset="-128"/>
                <a:sym typeface="Arial"/>
              </a:rPr>
              <a:t>実施・運営体制見直し</a:t>
            </a:r>
            <a:endParaRPr sz="1400" dirty="0">
              <a:solidFill>
                <a:srgbClr val="203864"/>
              </a:solidFill>
              <a:latin typeface="Meiryo UI" panose="020B0604030504040204" pitchFamily="50" charset="-128"/>
              <a:ea typeface="Meiryo UI" panose="020B0604030504040204" pitchFamily="50" charset="-128"/>
            </a:endParaRPr>
          </a:p>
        </p:txBody>
      </p:sp>
      <p:sp>
        <p:nvSpPr>
          <p:cNvPr id="29" name="Google Shape;1000;p60">
            <a:extLst>
              <a:ext uri="{FF2B5EF4-FFF2-40B4-BE49-F238E27FC236}">
                <a16:creationId xmlns:a16="http://schemas.microsoft.com/office/drawing/2014/main" id="{7B792EFE-A2B6-01F1-1EFF-BFE61B542A35}"/>
              </a:ext>
            </a:extLst>
          </p:cNvPr>
          <p:cNvSpPr/>
          <p:nvPr/>
        </p:nvSpPr>
        <p:spPr>
          <a:xfrm>
            <a:off x="3355406" y="4976169"/>
            <a:ext cx="2469224" cy="1563435"/>
          </a:xfrm>
          <a:prstGeom prst="rect">
            <a:avLst/>
          </a:prstGeom>
          <a:noFill/>
          <a:ln>
            <a:noFill/>
          </a:ln>
        </p:spPr>
        <p:txBody>
          <a:bodyPr spcFirstLastPara="1" wrap="square" lIns="91425" tIns="45700" rIns="91425" bIns="45700" anchor="t" anchorCtr="0">
            <a:noAutofit/>
          </a:bodyPr>
          <a:lstStyle/>
          <a:p>
            <a:pPr marL="179388" indent="-179388">
              <a:spcAft>
                <a:spcPts val="600"/>
              </a:spcAft>
              <a:buClr>
                <a:srgbClr val="203864"/>
              </a:buClr>
              <a:buSzPts val="1600"/>
              <a:buFont typeface="Arial"/>
              <a:buChar char="•"/>
            </a:pPr>
            <a:r>
              <a:rPr lang="ja-JP" altLang="en-US" sz="1400" dirty="0">
                <a:solidFill>
                  <a:srgbClr val="203864"/>
                </a:solidFill>
                <a:latin typeface="Meiryo UI" panose="020B0604030504040204" pitchFamily="50" charset="-128"/>
                <a:ea typeface="Meiryo UI" panose="020B0604030504040204" pitchFamily="50" charset="-128"/>
              </a:rPr>
              <a:t>学習状況の振り返りによる翌年度のカリキュラムのご提示</a:t>
            </a:r>
            <a:endParaRPr lang="en-US" altLang="ja-JP" sz="1400" dirty="0">
              <a:solidFill>
                <a:srgbClr val="203864"/>
              </a:solidFill>
              <a:latin typeface="Meiryo UI" panose="020B0604030504040204" pitchFamily="50" charset="-128"/>
              <a:ea typeface="Meiryo UI" panose="020B0604030504040204" pitchFamily="50" charset="-128"/>
            </a:endParaRPr>
          </a:p>
          <a:p>
            <a:pPr marL="179388" indent="-179388">
              <a:spcAft>
                <a:spcPts val="600"/>
              </a:spcAft>
              <a:buClr>
                <a:srgbClr val="203864"/>
              </a:buClr>
              <a:buSzPts val="1600"/>
              <a:buFont typeface="Arial"/>
              <a:buChar char="•"/>
            </a:pPr>
            <a:r>
              <a:rPr lang="ja-JP" altLang="en-US" sz="1400" dirty="0">
                <a:solidFill>
                  <a:srgbClr val="203864"/>
                </a:solidFill>
                <a:latin typeface="Meiryo UI" panose="020B0604030504040204" pitchFamily="50" charset="-128"/>
                <a:ea typeface="Meiryo UI" panose="020B0604030504040204" pitchFamily="50" charset="-128"/>
              </a:rPr>
              <a:t>学校運営協議会等での活動報告や成果報告を実施</a:t>
            </a:r>
          </a:p>
          <a:p>
            <a:pPr marL="179388" indent="-179388">
              <a:spcAft>
                <a:spcPts val="600"/>
              </a:spcAft>
              <a:buClr>
                <a:srgbClr val="203864"/>
              </a:buClr>
              <a:buSzPts val="1600"/>
              <a:buFont typeface="Arial"/>
              <a:buChar char="•"/>
            </a:pPr>
            <a:endParaRPr lang="ja-JP" altLang="en-US" sz="1400" dirty="0">
              <a:solidFill>
                <a:srgbClr val="203864"/>
              </a:solidFill>
              <a:latin typeface="Meiryo UI" panose="020B0604030504040204" pitchFamily="50" charset="-128"/>
              <a:ea typeface="Meiryo UI" panose="020B0604030504040204" pitchFamily="50" charset="-128"/>
            </a:endParaRPr>
          </a:p>
        </p:txBody>
      </p:sp>
      <p:sp>
        <p:nvSpPr>
          <p:cNvPr id="30" name="Google Shape;1001;p60">
            <a:extLst>
              <a:ext uri="{FF2B5EF4-FFF2-40B4-BE49-F238E27FC236}">
                <a16:creationId xmlns:a16="http://schemas.microsoft.com/office/drawing/2014/main" id="{205FD4EA-1882-5DB9-EAF3-501032D146FC}"/>
              </a:ext>
            </a:extLst>
          </p:cNvPr>
          <p:cNvSpPr/>
          <p:nvPr/>
        </p:nvSpPr>
        <p:spPr>
          <a:xfrm>
            <a:off x="3235658" y="2347387"/>
            <a:ext cx="2420610" cy="1085504"/>
          </a:xfrm>
          <a:prstGeom prst="rect">
            <a:avLst/>
          </a:prstGeom>
          <a:noFill/>
          <a:ln>
            <a:noFill/>
          </a:ln>
        </p:spPr>
        <p:txBody>
          <a:bodyPr spcFirstLastPara="1" wrap="square" lIns="91425" tIns="45700" rIns="91425" bIns="45700" anchor="t" anchorCtr="0">
            <a:noAutofit/>
          </a:bodyPr>
          <a:lstStyle/>
          <a:p>
            <a:pPr marL="179388" indent="-179388">
              <a:spcAft>
                <a:spcPts val="600"/>
              </a:spcAft>
              <a:buClr>
                <a:srgbClr val="203864"/>
              </a:buClr>
              <a:buSzPts val="1600"/>
              <a:buFont typeface="Arial"/>
              <a:buChar char="•"/>
            </a:pPr>
            <a:r>
              <a:rPr lang="ja-JP" altLang="en-US" sz="1400" dirty="0">
                <a:solidFill>
                  <a:srgbClr val="203864"/>
                </a:solidFill>
                <a:latin typeface="Meiryo UI" panose="020B0604030504040204" pitchFamily="50" charset="-128"/>
                <a:ea typeface="Meiryo UI" panose="020B0604030504040204" pitchFamily="50" charset="-128"/>
              </a:rPr>
              <a:t>学校の教育目標に基づいた年間カリキュラム策定</a:t>
            </a:r>
            <a:endParaRPr lang="en-US" altLang="ja-JP" sz="1400" dirty="0">
              <a:solidFill>
                <a:srgbClr val="203864"/>
              </a:solidFill>
              <a:latin typeface="Meiryo UI" panose="020B0604030504040204" pitchFamily="50" charset="-128"/>
              <a:ea typeface="Meiryo UI" panose="020B0604030504040204" pitchFamily="50" charset="-128"/>
              <a:sym typeface="Arial"/>
            </a:endParaRPr>
          </a:p>
          <a:p>
            <a:pPr marL="179388" indent="-179388">
              <a:spcAft>
                <a:spcPts val="600"/>
              </a:spcAft>
              <a:buClr>
                <a:srgbClr val="203864"/>
              </a:buClr>
              <a:buSzPts val="1600"/>
              <a:buFont typeface="Arial"/>
              <a:buChar char="•"/>
            </a:pPr>
            <a:r>
              <a:rPr lang="ja-JP" altLang="en-US" sz="1400" dirty="0">
                <a:solidFill>
                  <a:srgbClr val="203864"/>
                </a:solidFill>
                <a:latin typeface="Meiryo UI" panose="020B0604030504040204" pitchFamily="50" charset="-128"/>
                <a:ea typeface="Meiryo UI" panose="020B0604030504040204" pitchFamily="50" charset="-128"/>
              </a:rPr>
              <a:t>学校の現状と課題に応じた教育プログラムの選定</a:t>
            </a:r>
            <a:endParaRPr lang="en-US" altLang="ja-JP" sz="1400" dirty="0">
              <a:solidFill>
                <a:srgbClr val="203864"/>
              </a:solidFill>
              <a:latin typeface="Meiryo UI" panose="020B0604030504040204" pitchFamily="50" charset="-128"/>
              <a:ea typeface="Meiryo UI" panose="020B0604030504040204" pitchFamily="50" charset="-128"/>
              <a:sym typeface="Arial"/>
            </a:endParaRPr>
          </a:p>
        </p:txBody>
      </p:sp>
      <p:cxnSp>
        <p:nvCxnSpPr>
          <p:cNvPr id="31" name="直線コネクタ 30">
            <a:extLst>
              <a:ext uri="{FF2B5EF4-FFF2-40B4-BE49-F238E27FC236}">
                <a16:creationId xmlns:a16="http://schemas.microsoft.com/office/drawing/2014/main" id="{FA8F8B1D-DE6B-3F0A-ECA4-7B48173A8534}"/>
              </a:ext>
            </a:extLst>
          </p:cNvPr>
          <p:cNvCxnSpPr>
            <a:cxnSpLocks/>
          </p:cNvCxnSpPr>
          <p:nvPr/>
        </p:nvCxnSpPr>
        <p:spPr>
          <a:xfrm>
            <a:off x="746976" y="3753155"/>
            <a:ext cx="1671129" cy="0"/>
          </a:xfrm>
          <a:prstGeom prst="line">
            <a:avLst/>
          </a:prstGeom>
          <a:ln w="12700">
            <a:solidFill>
              <a:srgbClr val="203864"/>
            </a:solidFill>
          </a:ln>
        </p:spPr>
        <p:style>
          <a:lnRef idx="1">
            <a:schemeClr val="accent1"/>
          </a:lnRef>
          <a:fillRef idx="0">
            <a:schemeClr val="accent1"/>
          </a:fillRef>
          <a:effectRef idx="0">
            <a:schemeClr val="accent1"/>
          </a:effectRef>
          <a:fontRef idx="minor">
            <a:schemeClr val="tx1"/>
          </a:fontRef>
        </p:style>
      </p:cxnSp>
      <p:cxnSp>
        <p:nvCxnSpPr>
          <p:cNvPr id="32" name="直線コネクタ 31">
            <a:extLst>
              <a:ext uri="{FF2B5EF4-FFF2-40B4-BE49-F238E27FC236}">
                <a16:creationId xmlns:a16="http://schemas.microsoft.com/office/drawing/2014/main" id="{9F25D75E-F853-D682-7588-80EAA868DE5A}"/>
              </a:ext>
            </a:extLst>
          </p:cNvPr>
          <p:cNvCxnSpPr>
            <a:cxnSpLocks/>
          </p:cNvCxnSpPr>
          <p:nvPr/>
        </p:nvCxnSpPr>
        <p:spPr>
          <a:xfrm>
            <a:off x="3253532" y="2207279"/>
            <a:ext cx="2533016" cy="0"/>
          </a:xfrm>
          <a:prstGeom prst="line">
            <a:avLst/>
          </a:prstGeom>
          <a:ln w="12700">
            <a:solidFill>
              <a:srgbClr val="203864"/>
            </a:solidFill>
          </a:ln>
        </p:spPr>
        <p:style>
          <a:lnRef idx="1">
            <a:schemeClr val="accent1"/>
          </a:lnRef>
          <a:fillRef idx="0">
            <a:schemeClr val="accent1"/>
          </a:fillRef>
          <a:effectRef idx="0">
            <a:schemeClr val="accent1"/>
          </a:effectRef>
          <a:fontRef idx="minor">
            <a:schemeClr val="tx1"/>
          </a:fontRef>
        </p:style>
      </p:cxnSp>
      <p:cxnSp>
        <p:nvCxnSpPr>
          <p:cNvPr id="33" name="直線コネクタ 32">
            <a:extLst>
              <a:ext uri="{FF2B5EF4-FFF2-40B4-BE49-F238E27FC236}">
                <a16:creationId xmlns:a16="http://schemas.microsoft.com/office/drawing/2014/main" id="{61826787-246E-9E87-37BA-FA9411F72178}"/>
              </a:ext>
            </a:extLst>
          </p:cNvPr>
          <p:cNvCxnSpPr>
            <a:cxnSpLocks/>
          </p:cNvCxnSpPr>
          <p:nvPr/>
        </p:nvCxnSpPr>
        <p:spPr>
          <a:xfrm>
            <a:off x="9620454" y="2207279"/>
            <a:ext cx="2069730" cy="0"/>
          </a:xfrm>
          <a:prstGeom prst="line">
            <a:avLst/>
          </a:prstGeom>
          <a:ln w="12700">
            <a:solidFill>
              <a:srgbClr val="203864"/>
            </a:solidFill>
          </a:ln>
        </p:spPr>
        <p:style>
          <a:lnRef idx="1">
            <a:schemeClr val="accent1"/>
          </a:lnRef>
          <a:fillRef idx="0">
            <a:schemeClr val="accent1"/>
          </a:fillRef>
          <a:effectRef idx="0">
            <a:schemeClr val="accent1"/>
          </a:effectRef>
          <a:fontRef idx="minor">
            <a:schemeClr val="tx1"/>
          </a:fontRef>
        </p:style>
      </p:cxnSp>
      <p:cxnSp>
        <p:nvCxnSpPr>
          <p:cNvPr id="34" name="直線コネクタ 33">
            <a:extLst>
              <a:ext uri="{FF2B5EF4-FFF2-40B4-BE49-F238E27FC236}">
                <a16:creationId xmlns:a16="http://schemas.microsoft.com/office/drawing/2014/main" id="{046BD771-F2AD-8462-F3E6-04E3E5ACC773}"/>
              </a:ext>
            </a:extLst>
          </p:cNvPr>
          <p:cNvCxnSpPr>
            <a:cxnSpLocks/>
          </p:cNvCxnSpPr>
          <p:nvPr/>
        </p:nvCxnSpPr>
        <p:spPr>
          <a:xfrm>
            <a:off x="3224226" y="4807290"/>
            <a:ext cx="2533016" cy="0"/>
          </a:xfrm>
          <a:prstGeom prst="line">
            <a:avLst/>
          </a:prstGeom>
          <a:ln w="12700">
            <a:solidFill>
              <a:srgbClr val="203864"/>
            </a:solidFill>
          </a:ln>
        </p:spPr>
        <p:style>
          <a:lnRef idx="1">
            <a:schemeClr val="accent1"/>
          </a:lnRef>
          <a:fillRef idx="0">
            <a:schemeClr val="accent1"/>
          </a:fillRef>
          <a:effectRef idx="0">
            <a:schemeClr val="accent1"/>
          </a:effectRef>
          <a:fontRef idx="minor">
            <a:schemeClr val="tx1"/>
          </a:fontRef>
        </p:style>
      </p:cxnSp>
      <p:cxnSp>
        <p:nvCxnSpPr>
          <p:cNvPr id="35" name="直線コネクタ 34">
            <a:extLst>
              <a:ext uri="{FF2B5EF4-FFF2-40B4-BE49-F238E27FC236}">
                <a16:creationId xmlns:a16="http://schemas.microsoft.com/office/drawing/2014/main" id="{B09504BD-CEA9-CB2B-3E4E-46C9F2B024EA}"/>
              </a:ext>
            </a:extLst>
          </p:cNvPr>
          <p:cNvCxnSpPr>
            <a:cxnSpLocks/>
          </p:cNvCxnSpPr>
          <p:nvPr/>
        </p:nvCxnSpPr>
        <p:spPr>
          <a:xfrm>
            <a:off x="9127862" y="4807290"/>
            <a:ext cx="2533016" cy="0"/>
          </a:xfrm>
          <a:prstGeom prst="line">
            <a:avLst/>
          </a:prstGeom>
          <a:ln w="12700">
            <a:solidFill>
              <a:srgbClr val="203864"/>
            </a:solidFill>
          </a:ln>
        </p:spPr>
        <p:style>
          <a:lnRef idx="1">
            <a:schemeClr val="accent1"/>
          </a:lnRef>
          <a:fillRef idx="0">
            <a:schemeClr val="accent1"/>
          </a:fillRef>
          <a:effectRef idx="0">
            <a:schemeClr val="accent1"/>
          </a:effectRef>
          <a:fontRef idx="minor">
            <a:schemeClr val="tx1"/>
          </a:fontRef>
        </p:style>
      </p:cxnSp>
      <p:pic>
        <p:nvPicPr>
          <p:cNvPr id="36" name="図 35">
            <a:extLst>
              <a:ext uri="{FF2B5EF4-FFF2-40B4-BE49-F238E27FC236}">
                <a16:creationId xmlns:a16="http://schemas.microsoft.com/office/drawing/2014/main" id="{1E23BCF8-E958-A1C9-D6A1-D1DF23F3A9AB}"/>
              </a:ext>
            </a:extLst>
          </p:cNvPr>
          <p:cNvPicPr>
            <a:picLocks noChangeAspect="1"/>
          </p:cNvPicPr>
          <p:nvPr/>
        </p:nvPicPr>
        <p:blipFill>
          <a:blip r:embed="rId8"/>
          <a:stretch>
            <a:fillRect/>
          </a:stretch>
        </p:blipFill>
        <p:spPr>
          <a:xfrm>
            <a:off x="7669001" y="5720761"/>
            <a:ext cx="1305092" cy="913850"/>
          </a:xfrm>
          <a:prstGeom prst="rect">
            <a:avLst/>
          </a:prstGeom>
          <a:ln>
            <a:solidFill>
              <a:schemeClr val="bg1">
                <a:lumMod val="75000"/>
              </a:schemeClr>
            </a:solidFill>
          </a:ln>
        </p:spPr>
      </p:pic>
      <p:pic>
        <p:nvPicPr>
          <p:cNvPr id="37" name="Google Shape;128;p5">
            <a:extLst>
              <a:ext uri="{FF2B5EF4-FFF2-40B4-BE49-F238E27FC236}">
                <a16:creationId xmlns:a16="http://schemas.microsoft.com/office/drawing/2014/main" id="{A3B9CE66-1B4A-B971-C714-BE97AA34E993}"/>
              </a:ext>
            </a:extLst>
          </p:cNvPr>
          <p:cNvPicPr preferRelativeResize="0"/>
          <p:nvPr/>
        </p:nvPicPr>
        <p:blipFill rotWithShape="1">
          <a:blip r:embed="rId9">
            <a:alphaModFix/>
          </a:blip>
          <a:srcRect/>
          <a:stretch/>
        </p:blipFill>
        <p:spPr>
          <a:xfrm>
            <a:off x="3422231" y="3349081"/>
            <a:ext cx="1281989" cy="721119"/>
          </a:xfrm>
          <a:prstGeom prst="rect">
            <a:avLst/>
          </a:prstGeom>
          <a:noFill/>
          <a:ln w="9525" cap="flat" cmpd="sng">
            <a:solidFill>
              <a:schemeClr val="bg1">
                <a:lumMod val="75000"/>
              </a:schemeClr>
            </a:solidFill>
            <a:prstDash val="solid"/>
            <a:round/>
            <a:headEnd type="none" w="sm" len="sm"/>
            <a:tailEnd type="none" w="sm" len="sm"/>
          </a:ln>
        </p:spPr>
      </p:pic>
      <p:pic>
        <p:nvPicPr>
          <p:cNvPr id="38" name="Google Shape;124;p5">
            <a:extLst>
              <a:ext uri="{FF2B5EF4-FFF2-40B4-BE49-F238E27FC236}">
                <a16:creationId xmlns:a16="http://schemas.microsoft.com/office/drawing/2014/main" id="{95358624-B512-DF4A-F19C-ED1F8DA9D924}"/>
              </a:ext>
            </a:extLst>
          </p:cNvPr>
          <p:cNvPicPr preferRelativeResize="0"/>
          <p:nvPr/>
        </p:nvPicPr>
        <p:blipFill rotWithShape="1">
          <a:blip r:embed="rId10">
            <a:alphaModFix/>
          </a:blip>
          <a:srcRect/>
          <a:stretch/>
        </p:blipFill>
        <p:spPr>
          <a:xfrm>
            <a:off x="4687704" y="3457167"/>
            <a:ext cx="1123339" cy="631878"/>
          </a:xfrm>
          <a:prstGeom prst="rect">
            <a:avLst/>
          </a:prstGeom>
          <a:noFill/>
          <a:ln w="9525" cap="flat" cmpd="sng">
            <a:solidFill>
              <a:schemeClr val="bg1">
                <a:lumMod val="75000"/>
              </a:schemeClr>
            </a:solidFill>
            <a:prstDash val="solid"/>
            <a:round/>
            <a:headEnd type="none" w="sm" len="sm"/>
            <a:tailEnd type="none" w="sm" len="sm"/>
          </a:ln>
        </p:spPr>
      </p:pic>
      <p:pic>
        <p:nvPicPr>
          <p:cNvPr id="39" name="Google Shape;975;p59" descr="アイコン が含まれている画像&#10;&#10;自動的に生成された説明">
            <a:extLst>
              <a:ext uri="{FF2B5EF4-FFF2-40B4-BE49-F238E27FC236}">
                <a16:creationId xmlns:a16="http://schemas.microsoft.com/office/drawing/2014/main" id="{7D89A138-89E3-C2BB-3DA4-30D7E681B92F}"/>
              </a:ext>
            </a:extLst>
          </p:cNvPr>
          <p:cNvPicPr preferRelativeResize="0"/>
          <p:nvPr/>
        </p:nvPicPr>
        <p:blipFill rotWithShape="1">
          <a:blip r:embed="rId11">
            <a:alphaModFix/>
          </a:blip>
          <a:srcRect l="12353" t="15278" r="8333" b="17523"/>
          <a:stretch/>
        </p:blipFill>
        <p:spPr>
          <a:xfrm>
            <a:off x="5823271" y="5721552"/>
            <a:ext cx="1128526" cy="956144"/>
          </a:xfrm>
          <a:prstGeom prst="rect">
            <a:avLst/>
          </a:prstGeom>
          <a:noFill/>
          <a:ln>
            <a:noFill/>
          </a:ln>
        </p:spPr>
      </p:pic>
      <p:sp>
        <p:nvSpPr>
          <p:cNvPr id="40" name="矢印: 五方向 39">
            <a:extLst>
              <a:ext uri="{FF2B5EF4-FFF2-40B4-BE49-F238E27FC236}">
                <a16:creationId xmlns:a16="http://schemas.microsoft.com/office/drawing/2014/main" id="{D756E734-6D17-8329-7DC8-D48B1281CC29}"/>
              </a:ext>
            </a:extLst>
          </p:cNvPr>
          <p:cNvSpPr/>
          <p:nvPr/>
        </p:nvSpPr>
        <p:spPr>
          <a:xfrm>
            <a:off x="3434117" y="4002032"/>
            <a:ext cx="1080000" cy="175961"/>
          </a:xfrm>
          <a:prstGeom prst="homePlate">
            <a:avLst>
              <a:gd name="adj" fmla="val 0"/>
            </a:avLst>
          </a:prstGeom>
          <a:solidFill>
            <a:srgbClr val="203864"/>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r>
              <a:rPr kumimoji="1" lang="ja-JP" altLang="en-US" sz="900" dirty="0">
                <a:latin typeface="Meiryo UI" panose="020B0604030504040204" pitchFamily="50" charset="-128"/>
                <a:ea typeface="Meiryo UI" panose="020B0604030504040204" pitchFamily="50" charset="-128"/>
              </a:rPr>
              <a:t>カリキュラム設計書</a:t>
            </a:r>
          </a:p>
        </p:txBody>
      </p:sp>
      <p:sp>
        <p:nvSpPr>
          <p:cNvPr id="41" name="矢印: 五方向 40">
            <a:extLst>
              <a:ext uri="{FF2B5EF4-FFF2-40B4-BE49-F238E27FC236}">
                <a16:creationId xmlns:a16="http://schemas.microsoft.com/office/drawing/2014/main" id="{84AC1A44-8B36-C2F1-6D03-FD1F52822EB4}"/>
              </a:ext>
            </a:extLst>
          </p:cNvPr>
          <p:cNvSpPr/>
          <p:nvPr/>
        </p:nvSpPr>
        <p:spPr>
          <a:xfrm>
            <a:off x="8882094" y="6430508"/>
            <a:ext cx="1188000" cy="175961"/>
          </a:xfrm>
          <a:prstGeom prst="homePlate">
            <a:avLst>
              <a:gd name="adj" fmla="val 0"/>
            </a:avLst>
          </a:prstGeom>
          <a:solidFill>
            <a:srgbClr val="203864"/>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r>
              <a:rPr kumimoji="1" lang="ja-JP" altLang="en-US" sz="900" dirty="0">
                <a:latin typeface="Meiryo UI" panose="020B0604030504040204" pitchFamily="50" charset="-128"/>
                <a:ea typeface="Meiryo UI" panose="020B0604030504040204" pitchFamily="50" charset="-128"/>
              </a:rPr>
              <a:t>ルーブリック評価ツール</a:t>
            </a:r>
          </a:p>
        </p:txBody>
      </p:sp>
      <p:pic>
        <p:nvPicPr>
          <p:cNvPr id="42" name="図 41">
            <a:extLst>
              <a:ext uri="{FF2B5EF4-FFF2-40B4-BE49-F238E27FC236}">
                <a16:creationId xmlns:a16="http://schemas.microsoft.com/office/drawing/2014/main" id="{B9E3BE7E-A2F7-0A93-D9D8-F2B612822E49}"/>
              </a:ext>
            </a:extLst>
          </p:cNvPr>
          <p:cNvPicPr>
            <a:picLocks noChangeAspect="1"/>
          </p:cNvPicPr>
          <p:nvPr/>
        </p:nvPicPr>
        <p:blipFill>
          <a:blip r:embed="rId12"/>
          <a:stretch>
            <a:fillRect/>
          </a:stretch>
        </p:blipFill>
        <p:spPr>
          <a:xfrm>
            <a:off x="9222121" y="3331607"/>
            <a:ext cx="1308050" cy="735921"/>
          </a:xfrm>
          <a:prstGeom prst="rect">
            <a:avLst/>
          </a:prstGeom>
        </p:spPr>
      </p:pic>
      <p:sp>
        <p:nvSpPr>
          <p:cNvPr id="43" name="矢印: 五方向 42">
            <a:extLst>
              <a:ext uri="{FF2B5EF4-FFF2-40B4-BE49-F238E27FC236}">
                <a16:creationId xmlns:a16="http://schemas.microsoft.com/office/drawing/2014/main" id="{0915682F-A718-0BFD-10B2-D340E4873506}"/>
              </a:ext>
            </a:extLst>
          </p:cNvPr>
          <p:cNvSpPr/>
          <p:nvPr/>
        </p:nvSpPr>
        <p:spPr>
          <a:xfrm>
            <a:off x="9870531" y="3973912"/>
            <a:ext cx="936000" cy="175961"/>
          </a:xfrm>
          <a:prstGeom prst="homePlate">
            <a:avLst>
              <a:gd name="adj" fmla="val 0"/>
            </a:avLst>
          </a:prstGeom>
          <a:solidFill>
            <a:srgbClr val="203864"/>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r>
              <a:rPr kumimoji="1" lang="ja-JP" altLang="en-US" sz="900" dirty="0">
                <a:latin typeface="Meiryo UI" panose="020B0604030504040204" pitchFamily="50" charset="-128"/>
                <a:ea typeface="Meiryo UI" panose="020B0604030504040204" pitchFamily="50" charset="-128"/>
              </a:rPr>
              <a:t>経過レポート</a:t>
            </a:r>
          </a:p>
        </p:txBody>
      </p:sp>
      <p:pic>
        <p:nvPicPr>
          <p:cNvPr id="44" name="図 43">
            <a:extLst>
              <a:ext uri="{FF2B5EF4-FFF2-40B4-BE49-F238E27FC236}">
                <a16:creationId xmlns:a16="http://schemas.microsoft.com/office/drawing/2014/main" id="{8D77FDAF-D2C6-B4CE-615C-E6975FA16950}"/>
              </a:ext>
            </a:extLst>
          </p:cNvPr>
          <p:cNvPicPr>
            <a:picLocks noChangeAspect="1"/>
          </p:cNvPicPr>
          <p:nvPr/>
        </p:nvPicPr>
        <p:blipFill>
          <a:blip r:embed="rId13"/>
          <a:stretch>
            <a:fillRect/>
          </a:stretch>
        </p:blipFill>
        <p:spPr>
          <a:xfrm>
            <a:off x="4195506" y="6058331"/>
            <a:ext cx="1267514" cy="709707"/>
          </a:xfrm>
          <a:prstGeom prst="rect">
            <a:avLst/>
          </a:prstGeom>
        </p:spPr>
      </p:pic>
      <p:sp>
        <p:nvSpPr>
          <p:cNvPr id="45" name="矢印: 五方向 44">
            <a:extLst>
              <a:ext uri="{FF2B5EF4-FFF2-40B4-BE49-F238E27FC236}">
                <a16:creationId xmlns:a16="http://schemas.microsoft.com/office/drawing/2014/main" id="{85FCD2B3-3937-C3B4-4597-4FB204239FBE}"/>
              </a:ext>
            </a:extLst>
          </p:cNvPr>
          <p:cNvSpPr/>
          <p:nvPr/>
        </p:nvSpPr>
        <p:spPr>
          <a:xfrm>
            <a:off x="3324469" y="6511929"/>
            <a:ext cx="1188000" cy="175961"/>
          </a:xfrm>
          <a:prstGeom prst="homePlate">
            <a:avLst>
              <a:gd name="adj" fmla="val 0"/>
            </a:avLst>
          </a:prstGeom>
          <a:solidFill>
            <a:srgbClr val="203864"/>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r>
              <a:rPr kumimoji="1" lang="ja-JP" altLang="en-US" sz="900" dirty="0">
                <a:latin typeface="Meiryo UI" panose="020B0604030504040204" pitchFamily="50" charset="-128"/>
                <a:ea typeface="Meiryo UI" panose="020B0604030504040204" pitchFamily="50" charset="-128"/>
              </a:rPr>
              <a:t>活動振り返りレポート</a:t>
            </a:r>
          </a:p>
        </p:txBody>
      </p:sp>
      <p:sp>
        <p:nvSpPr>
          <p:cNvPr id="46" name="テキスト プレースホルダー 2">
            <a:extLst>
              <a:ext uri="{FF2B5EF4-FFF2-40B4-BE49-F238E27FC236}">
                <a16:creationId xmlns:a16="http://schemas.microsoft.com/office/drawing/2014/main" id="{D88D2A3C-BF4A-05E5-A770-74EFE901B5A9}"/>
              </a:ext>
            </a:extLst>
          </p:cNvPr>
          <p:cNvSpPr>
            <a:spLocks noGrp="1"/>
          </p:cNvSpPr>
          <p:nvPr>
            <p:ph type="body" sz="quarter" idx="12"/>
          </p:nvPr>
        </p:nvSpPr>
        <p:spPr>
          <a:xfrm>
            <a:off x="381000" y="952501"/>
            <a:ext cx="11430000" cy="762000"/>
          </a:xfrm>
        </p:spPr>
        <p:txBody>
          <a:bodyPr/>
          <a:lstStyle/>
          <a:p>
            <a:r>
              <a:rPr lang="ja-JP" altLang="en-US" sz="2000" b="0" i="0" dirty="0">
                <a:solidFill>
                  <a:srgbClr val="000000"/>
                </a:solidFill>
                <a:effectLst/>
                <a:latin typeface="Meiryo UI" panose="020B0604030504040204" pitchFamily="50" charset="-128"/>
                <a:ea typeface="Meiryo UI" panose="020B0604030504040204" pitchFamily="50" charset="-128"/>
              </a:rPr>
              <a:t>次世代教育・産官学民連携機構（</a:t>
            </a:r>
            <a:r>
              <a:rPr lang="en-US" altLang="ja-JP" sz="2000" b="0" i="0" dirty="0">
                <a:solidFill>
                  <a:srgbClr val="000000"/>
                </a:solidFill>
                <a:effectLst/>
                <a:latin typeface="Meiryo UI" panose="020B0604030504040204" pitchFamily="50" charset="-128"/>
                <a:ea typeface="Meiryo UI" panose="020B0604030504040204" pitchFamily="50" charset="-128"/>
              </a:rPr>
              <a:t>CIE</a:t>
            </a:r>
            <a:r>
              <a:rPr lang="ja-JP" altLang="en-US" sz="2000" b="0" i="0" dirty="0">
                <a:solidFill>
                  <a:srgbClr val="000000"/>
                </a:solidFill>
                <a:effectLst/>
                <a:latin typeface="Meiryo UI" panose="020B0604030504040204" pitchFamily="50" charset="-128"/>
                <a:ea typeface="Meiryo UI" panose="020B0604030504040204" pitchFamily="50" charset="-128"/>
              </a:rPr>
              <a:t>）は、学校と地域が一体となり、社会の課題や生徒の特性に合わせて柔軟かつ継続的に教育課程を改善する「カリキュラムマネジメント」を支援します。</a:t>
            </a:r>
            <a:endParaRPr lang="en-US" altLang="ja-JP" sz="2000" i="0" dirty="0">
              <a:effectLst/>
              <a:latin typeface="Meiryo UI" panose="020B0604030504040204" pitchFamily="50" charset="-128"/>
              <a:ea typeface="Meiryo UI" panose="020B0604030504040204" pitchFamily="50" charset="-128"/>
            </a:endParaRPr>
          </a:p>
          <a:p>
            <a:endParaRPr lang="ja-JP" altLang="en-US" dirty="0"/>
          </a:p>
          <a:p>
            <a:endParaRPr kumimoji="1" lang="ja-JP" altLang="en-US" dirty="0"/>
          </a:p>
        </p:txBody>
      </p:sp>
    </p:spTree>
    <p:extLst>
      <p:ext uri="{BB962C8B-B14F-4D97-AF65-F5344CB8AC3E}">
        <p14:creationId xmlns:p14="http://schemas.microsoft.com/office/powerpoint/2010/main" val="16972186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922BC7-B96B-942A-7B09-8979B1D683A1}"/>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CDA0EB11-E6D7-CD11-46EF-CB097978AB8D}"/>
              </a:ext>
            </a:extLst>
          </p:cNvPr>
          <p:cNvSpPr>
            <a:spLocks noGrp="1"/>
          </p:cNvSpPr>
          <p:nvPr>
            <p:ph type="title"/>
          </p:nvPr>
        </p:nvSpPr>
        <p:spPr/>
        <p:txBody>
          <a:bodyPr/>
          <a:lstStyle/>
          <a:p>
            <a:r>
              <a:rPr kumimoji="1" lang="ja-JP" altLang="en-US" dirty="0"/>
              <a:t>カリキュラムマネジメント：近年の学校支援実績</a:t>
            </a:r>
          </a:p>
        </p:txBody>
      </p:sp>
      <p:sp>
        <p:nvSpPr>
          <p:cNvPr id="40" name="正方形/長方形 33">
            <a:extLst>
              <a:ext uri="{FF2B5EF4-FFF2-40B4-BE49-F238E27FC236}">
                <a16:creationId xmlns:a16="http://schemas.microsoft.com/office/drawing/2014/main" id="{A621215F-47C1-D0F3-803A-BF5806A8B52B}"/>
              </a:ext>
            </a:extLst>
          </p:cNvPr>
          <p:cNvSpPr/>
          <p:nvPr/>
        </p:nvSpPr>
        <p:spPr>
          <a:xfrm>
            <a:off x="7981885" y="1018405"/>
            <a:ext cx="3829115" cy="450796"/>
          </a:xfrm>
          <a:prstGeom prst="rect">
            <a:avLst/>
          </a:prstGeom>
          <a:solidFill>
            <a:srgbClr val="8FAADC"/>
          </a:solidFill>
          <a:ln w="19050">
            <a:noFill/>
            <a:prstDash val="sysDot"/>
            <a:headEnd type="none" w="med" len="med"/>
            <a:tailEnd type="oval" w="med" len="me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今後の方針</a:t>
            </a:r>
            <a:endPar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41" name="正方形/長方形 32">
            <a:extLst>
              <a:ext uri="{FF2B5EF4-FFF2-40B4-BE49-F238E27FC236}">
                <a16:creationId xmlns:a16="http://schemas.microsoft.com/office/drawing/2014/main" id="{A4085E72-602A-F2FE-4F29-6F01ABB9C465}"/>
              </a:ext>
            </a:extLst>
          </p:cNvPr>
          <p:cNvSpPr/>
          <p:nvPr/>
        </p:nvSpPr>
        <p:spPr>
          <a:xfrm>
            <a:off x="4648184" y="1005190"/>
            <a:ext cx="3220711" cy="450796"/>
          </a:xfrm>
          <a:prstGeom prst="rect">
            <a:avLst/>
          </a:prstGeom>
          <a:solidFill>
            <a:srgbClr val="8FAADC"/>
          </a:solidFill>
          <a:ln w="19050">
            <a:noFill/>
            <a:prstDash val="sysDot"/>
            <a:headEnd type="none" w="med" len="med"/>
            <a:tailEnd type="oval" w="med" len="me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学校が直面している課題</a:t>
            </a:r>
          </a:p>
        </p:txBody>
      </p:sp>
      <p:sp>
        <p:nvSpPr>
          <p:cNvPr id="47" name="正方形/長方形 40">
            <a:extLst>
              <a:ext uri="{FF2B5EF4-FFF2-40B4-BE49-F238E27FC236}">
                <a16:creationId xmlns:a16="http://schemas.microsoft.com/office/drawing/2014/main" id="{10A1036E-F6F9-749A-CC50-D1DA62DDBC5B}"/>
              </a:ext>
            </a:extLst>
          </p:cNvPr>
          <p:cNvSpPr/>
          <p:nvPr/>
        </p:nvSpPr>
        <p:spPr>
          <a:xfrm>
            <a:off x="7981885" y="1535166"/>
            <a:ext cx="3829115" cy="670824"/>
          </a:xfrm>
          <a:prstGeom prst="rect">
            <a:avLst/>
          </a:prstGeom>
          <a:noFill/>
          <a:ln w="9525">
            <a:solidFill>
              <a:srgbClr val="002060"/>
            </a:solidFill>
          </a:ln>
        </p:spPr>
        <p:style>
          <a:lnRef idx="2">
            <a:schemeClr val="accent3"/>
          </a:lnRef>
          <a:fillRef idx="1">
            <a:schemeClr val="lt1"/>
          </a:fillRef>
          <a:effectRef idx="0">
            <a:schemeClr val="accent3"/>
          </a:effectRef>
          <a:fontRef idx="minor">
            <a:schemeClr val="dk1"/>
          </a:fontRef>
        </p:style>
        <p:txBody>
          <a:bodyPr rtlCol="0" anchor="ctr"/>
          <a:lstStyle/>
          <a:p>
            <a:pPr marL="71423" marR="0" lvl="0" indent="-71423" algn="l" defTabSz="6858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社会に出て必要な「資質」「能力」について</a:t>
            </a:r>
            <a:r>
              <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月にインプット</a:t>
            </a:r>
            <a:endPar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71423" marR="0" lvl="0" indent="-71423" algn="l" defTabSz="6858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行事後プレゼンを行う活動を継続</a:t>
            </a:r>
          </a:p>
        </p:txBody>
      </p:sp>
      <p:sp>
        <p:nvSpPr>
          <p:cNvPr id="49" name="正方形/長方形 52">
            <a:extLst>
              <a:ext uri="{FF2B5EF4-FFF2-40B4-BE49-F238E27FC236}">
                <a16:creationId xmlns:a16="http://schemas.microsoft.com/office/drawing/2014/main" id="{6F987273-DC8A-93AC-AFA2-8E28E0E1FBE6}"/>
              </a:ext>
            </a:extLst>
          </p:cNvPr>
          <p:cNvSpPr/>
          <p:nvPr/>
        </p:nvSpPr>
        <p:spPr>
          <a:xfrm>
            <a:off x="4648184" y="1535166"/>
            <a:ext cx="3220711" cy="670824"/>
          </a:xfrm>
          <a:prstGeom prst="rect">
            <a:avLst/>
          </a:prstGeom>
          <a:noFill/>
          <a:ln w="9525">
            <a:solidFill>
              <a:srgbClr val="002060"/>
            </a:solidFill>
          </a:ln>
        </p:spPr>
        <p:style>
          <a:lnRef idx="2">
            <a:schemeClr val="accent3"/>
          </a:lnRef>
          <a:fillRef idx="1">
            <a:schemeClr val="lt1"/>
          </a:fillRef>
          <a:effectRef idx="0">
            <a:schemeClr val="accent3"/>
          </a:effectRef>
          <a:fontRef idx="minor">
            <a:schemeClr val="dk1"/>
          </a:fontRef>
        </p:style>
        <p:txBody>
          <a:bodyPr rtlCol="0" anchor="ctr"/>
          <a:lstStyle/>
          <a:p>
            <a:pPr marL="71423" marR="0" lvl="0" indent="-71423" algn="l" defTabSz="6858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多様な大人と関わる機会を作りきれていない</a:t>
            </a:r>
            <a:endPar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71423" marR="0" lvl="0" indent="-71423" algn="l" defTabSz="6858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05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発信力を高めたい</a:t>
            </a:r>
            <a:endParaRPr kumimoji="1" lang="en-US" altLang="ja-JP" sz="105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48" name="正方形/長方形 48">
            <a:extLst>
              <a:ext uri="{FF2B5EF4-FFF2-40B4-BE49-F238E27FC236}">
                <a16:creationId xmlns:a16="http://schemas.microsoft.com/office/drawing/2014/main" id="{372D943F-98E6-211F-1E9B-036B3523EA04}"/>
              </a:ext>
            </a:extLst>
          </p:cNvPr>
          <p:cNvSpPr/>
          <p:nvPr/>
        </p:nvSpPr>
        <p:spPr>
          <a:xfrm>
            <a:off x="7981885" y="2271955"/>
            <a:ext cx="3829115" cy="670824"/>
          </a:xfrm>
          <a:prstGeom prst="rect">
            <a:avLst/>
          </a:prstGeom>
          <a:noFill/>
          <a:ln w="9525">
            <a:solidFill>
              <a:srgbClr val="002060"/>
            </a:solidFill>
          </a:ln>
        </p:spPr>
        <p:style>
          <a:lnRef idx="2">
            <a:schemeClr val="accent3"/>
          </a:lnRef>
          <a:fillRef idx="1">
            <a:schemeClr val="lt1"/>
          </a:fillRef>
          <a:effectRef idx="0">
            <a:schemeClr val="accent3"/>
          </a:effectRef>
          <a:fontRef idx="minor">
            <a:schemeClr val="dk1"/>
          </a:fontRef>
        </p:style>
        <p:txBody>
          <a:bodyPr rtlCol="0" anchor="ctr"/>
          <a:lstStyle/>
          <a:p>
            <a:pPr marL="71423" marR="0" lvl="0" indent="-71423" algn="l" defTabSz="6858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2023</a:t>
            </a: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年度も、年間</a:t>
            </a:r>
            <a:r>
              <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16</a:t>
            </a: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回の授業を支援する（カリキュラムを作成）</a:t>
            </a:r>
            <a:endPar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71423" marR="0" lvl="0" indent="-71423" algn="l" defTabSz="6858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次世代ルーブリック評価取得による支援</a:t>
            </a:r>
          </a:p>
        </p:txBody>
      </p:sp>
      <p:sp>
        <p:nvSpPr>
          <p:cNvPr id="50" name="正方形/長方形 55">
            <a:extLst>
              <a:ext uri="{FF2B5EF4-FFF2-40B4-BE49-F238E27FC236}">
                <a16:creationId xmlns:a16="http://schemas.microsoft.com/office/drawing/2014/main" id="{319E5D05-9C9F-2C39-7E70-0B7118CCAA93}"/>
              </a:ext>
            </a:extLst>
          </p:cNvPr>
          <p:cNvSpPr/>
          <p:nvPr/>
        </p:nvSpPr>
        <p:spPr>
          <a:xfrm>
            <a:off x="4648184" y="2271955"/>
            <a:ext cx="3220711" cy="670824"/>
          </a:xfrm>
          <a:prstGeom prst="rect">
            <a:avLst/>
          </a:prstGeom>
          <a:noFill/>
          <a:ln w="9525">
            <a:solidFill>
              <a:srgbClr val="002060"/>
            </a:solidFill>
          </a:ln>
        </p:spPr>
        <p:style>
          <a:lnRef idx="2">
            <a:schemeClr val="accent3"/>
          </a:lnRef>
          <a:fillRef idx="1">
            <a:schemeClr val="lt1"/>
          </a:fillRef>
          <a:effectRef idx="0">
            <a:schemeClr val="accent3"/>
          </a:effectRef>
          <a:fontRef idx="minor">
            <a:schemeClr val="dk1"/>
          </a:fontRef>
        </p:style>
        <p:txBody>
          <a:bodyPr rtlCol="0" anchor="ctr"/>
          <a:lstStyle/>
          <a:p>
            <a:pPr marL="71423" marR="0" lvl="0" indent="-71423" algn="l" defTabSz="6858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プレゼンテーション実践を実施</a:t>
            </a:r>
            <a:endParaRPr kumimoji="1" lang="en-US" altLang="ja-JP"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71423" marR="0" lvl="0" indent="-71423" algn="l" defTabSz="6858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社会をよくするコンテストに取り組みたい</a:t>
            </a:r>
            <a:endParaRPr kumimoji="1" lang="zh-CN"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57" name="正方形/長方形 48">
            <a:extLst>
              <a:ext uri="{FF2B5EF4-FFF2-40B4-BE49-F238E27FC236}">
                <a16:creationId xmlns:a16="http://schemas.microsoft.com/office/drawing/2014/main" id="{66527989-532C-FF69-62B7-FE4DAFA1195C}"/>
              </a:ext>
            </a:extLst>
          </p:cNvPr>
          <p:cNvSpPr/>
          <p:nvPr/>
        </p:nvSpPr>
        <p:spPr>
          <a:xfrm>
            <a:off x="7981885" y="3008743"/>
            <a:ext cx="3829115" cy="670824"/>
          </a:xfrm>
          <a:prstGeom prst="rect">
            <a:avLst/>
          </a:prstGeom>
          <a:noFill/>
          <a:ln w="9525">
            <a:solidFill>
              <a:srgbClr val="002060"/>
            </a:solidFill>
          </a:ln>
        </p:spPr>
        <p:style>
          <a:lnRef idx="2">
            <a:schemeClr val="accent3"/>
          </a:lnRef>
          <a:fillRef idx="1">
            <a:schemeClr val="lt1"/>
          </a:fillRef>
          <a:effectRef idx="0">
            <a:schemeClr val="accent3"/>
          </a:effectRef>
          <a:fontRef idx="minor">
            <a:schemeClr val="dk1"/>
          </a:fontRef>
        </p:style>
        <p:txBody>
          <a:bodyPr rtlCol="0" anchor="ctr"/>
          <a:lstStyle/>
          <a:p>
            <a:pPr marL="71423" marR="0" lvl="0" indent="-71423" algn="l" defTabSz="6858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2022</a:t>
            </a: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年度は、年間</a:t>
            </a:r>
            <a:r>
              <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11</a:t>
            </a: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回</a:t>
            </a:r>
            <a:r>
              <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時間</a:t>
            </a:r>
            <a:endPar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6858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「デザイン思考</a:t>
            </a:r>
            <a:r>
              <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Labo</a:t>
            </a: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」の運営に協力</a:t>
            </a:r>
          </a:p>
        </p:txBody>
      </p:sp>
      <p:sp>
        <p:nvSpPr>
          <p:cNvPr id="58" name="正方形/長方形 55">
            <a:extLst>
              <a:ext uri="{FF2B5EF4-FFF2-40B4-BE49-F238E27FC236}">
                <a16:creationId xmlns:a16="http://schemas.microsoft.com/office/drawing/2014/main" id="{0245C3F1-74DB-2B7A-5854-BB66F6B562BA}"/>
              </a:ext>
            </a:extLst>
          </p:cNvPr>
          <p:cNvSpPr/>
          <p:nvPr/>
        </p:nvSpPr>
        <p:spPr>
          <a:xfrm>
            <a:off x="4648184" y="3008743"/>
            <a:ext cx="3220711" cy="670824"/>
          </a:xfrm>
          <a:prstGeom prst="rect">
            <a:avLst/>
          </a:prstGeom>
          <a:noFill/>
          <a:ln w="9525">
            <a:solidFill>
              <a:srgbClr val="002060"/>
            </a:solidFill>
          </a:ln>
        </p:spPr>
        <p:style>
          <a:lnRef idx="2">
            <a:schemeClr val="accent3"/>
          </a:lnRef>
          <a:fillRef idx="1">
            <a:schemeClr val="lt1"/>
          </a:fillRef>
          <a:effectRef idx="0">
            <a:schemeClr val="accent3"/>
          </a:effectRef>
          <a:fontRef idx="minor">
            <a:schemeClr val="dk1"/>
          </a:fontRef>
        </p:style>
        <p:txBody>
          <a:bodyPr rtlCol="0" anchor="ctr"/>
          <a:lstStyle/>
          <a:p>
            <a:pPr marL="71423" marR="0" lvl="0" indent="-71423" algn="l" defTabSz="6858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生徒の自己肯定感が低い</a:t>
            </a:r>
            <a:endPar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71423" marR="0" lvl="0" indent="-71423" algn="l" defTabSz="6858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STEAM</a:t>
            </a: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教育を土曜講座で始めていきたい</a:t>
            </a:r>
            <a:endParaRPr kumimoji="1" lang="zh-CN"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63" name="正方形/長方形 47">
            <a:extLst>
              <a:ext uri="{FF2B5EF4-FFF2-40B4-BE49-F238E27FC236}">
                <a16:creationId xmlns:a16="http://schemas.microsoft.com/office/drawing/2014/main" id="{115F7961-9EA1-DE89-1B50-9256EDFE2460}"/>
              </a:ext>
            </a:extLst>
          </p:cNvPr>
          <p:cNvSpPr/>
          <p:nvPr/>
        </p:nvSpPr>
        <p:spPr>
          <a:xfrm>
            <a:off x="7981885" y="3745531"/>
            <a:ext cx="3829115" cy="670824"/>
          </a:xfrm>
          <a:prstGeom prst="rect">
            <a:avLst/>
          </a:prstGeom>
          <a:noFill/>
          <a:ln w="9525">
            <a:solidFill>
              <a:srgbClr val="002060"/>
            </a:solidFill>
          </a:ln>
        </p:spPr>
        <p:style>
          <a:lnRef idx="2">
            <a:schemeClr val="accent3"/>
          </a:lnRef>
          <a:fillRef idx="1">
            <a:schemeClr val="lt1"/>
          </a:fillRef>
          <a:effectRef idx="0">
            <a:schemeClr val="accent3"/>
          </a:effectRef>
          <a:fontRef idx="minor">
            <a:schemeClr val="dk1"/>
          </a:fontRef>
        </p:style>
        <p:txBody>
          <a:bodyPr rtlCol="0" anchor="ctr"/>
          <a:lstStyle/>
          <a:p>
            <a:pPr marL="71423" marR="0" lvl="0" indent="-71423" algn="l" defTabSz="6858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公立高校の探究学習のモデル化</a:t>
            </a:r>
            <a:endPar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71423" marR="0" lvl="0" indent="-71423" algn="l" defTabSz="6858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次世代ルーブリック評価取得による支援</a:t>
            </a:r>
            <a:endPar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64" name="正方形/長方形 54">
            <a:extLst>
              <a:ext uri="{FF2B5EF4-FFF2-40B4-BE49-F238E27FC236}">
                <a16:creationId xmlns:a16="http://schemas.microsoft.com/office/drawing/2014/main" id="{DCA0B42A-0449-7F74-CFC3-B20215A6FF9C}"/>
              </a:ext>
            </a:extLst>
          </p:cNvPr>
          <p:cNvSpPr/>
          <p:nvPr/>
        </p:nvSpPr>
        <p:spPr>
          <a:xfrm>
            <a:off x="4648184" y="3745531"/>
            <a:ext cx="3220711" cy="670824"/>
          </a:xfrm>
          <a:prstGeom prst="rect">
            <a:avLst/>
          </a:prstGeom>
          <a:noFill/>
          <a:ln w="9525">
            <a:solidFill>
              <a:srgbClr val="002060"/>
            </a:solidFill>
          </a:ln>
        </p:spPr>
        <p:style>
          <a:lnRef idx="2">
            <a:schemeClr val="accent3"/>
          </a:lnRef>
          <a:fillRef idx="1">
            <a:schemeClr val="lt1"/>
          </a:fillRef>
          <a:effectRef idx="0">
            <a:schemeClr val="accent3"/>
          </a:effectRef>
          <a:fontRef idx="minor">
            <a:schemeClr val="dk1"/>
          </a:fontRef>
        </p:style>
        <p:txBody>
          <a:bodyPr rtlCol="0" anchor="ctr"/>
          <a:lstStyle/>
          <a:p>
            <a:pPr marL="71423" marR="0" lvl="0" indent="-71423" algn="l" defTabSz="6858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探究の時間は学校行事の時間</a:t>
            </a:r>
            <a:endParaRPr kumimoji="1" lang="en-US" altLang="ja-JP"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71423" marR="0" lvl="0" indent="-71423" algn="l" defTabSz="6858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周辺は住宅か病院しかない</a:t>
            </a:r>
            <a:endParaRPr kumimoji="1" lang="zh-CN"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69" name="正方形/長方形 47">
            <a:extLst>
              <a:ext uri="{FF2B5EF4-FFF2-40B4-BE49-F238E27FC236}">
                <a16:creationId xmlns:a16="http://schemas.microsoft.com/office/drawing/2014/main" id="{7B239AF2-A09B-6F56-C603-65BF575223EE}"/>
              </a:ext>
            </a:extLst>
          </p:cNvPr>
          <p:cNvSpPr/>
          <p:nvPr/>
        </p:nvSpPr>
        <p:spPr>
          <a:xfrm>
            <a:off x="7981885" y="5955896"/>
            <a:ext cx="3829115" cy="670824"/>
          </a:xfrm>
          <a:prstGeom prst="rect">
            <a:avLst/>
          </a:prstGeom>
          <a:noFill/>
          <a:ln w="9525">
            <a:solidFill>
              <a:srgbClr val="002060"/>
            </a:solidFill>
          </a:ln>
        </p:spPr>
        <p:style>
          <a:lnRef idx="2">
            <a:schemeClr val="accent3"/>
          </a:lnRef>
          <a:fillRef idx="1">
            <a:schemeClr val="lt1"/>
          </a:fillRef>
          <a:effectRef idx="0">
            <a:schemeClr val="accent3"/>
          </a:effectRef>
          <a:fontRef idx="minor">
            <a:schemeClr val="dk1"/>
          </a:fontRef>
        </p:style>
        <p:txBody>
          <a:bodyPr rtlCol="0" anchor="ctr"/>
          <a:lstStyle/>
          <a:p>
            <a:pPr marL="71423" marR="0" lvl="0" indent="-71423" algn="l" defTabSz="6858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ja-JP" altLang="en-US" sz="1050" dirty="0">
                <a:solidFill>
                  <a:prstClr val="black"/>
                </a:solidFill>
                <a:latin typeface="Meiryo UI" panose="020B0604030504040204" pitchFamily="50" charset="-128"/>
                <a:ea typeface="Meiryo UI" panose="020B0604030504040204" pitchFamily="50" charset="-128"/>
              </a:rPr>
              <a:t>起業家模擬体験</a:t>
            </a: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＋地域の課題解決学習</a:t>
            </a:r>
            <a:endPar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71423" marR="0" lvl="0" indent="-71423" algn="l" defTabSz="6858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次世代ルーブリック評価取得による支援</a:t>
            </a:r>
            <a:endPar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70" name="正方形/長方形 54">
            <a:extLst>
              <a:ext uri="{FF2B5EF4-FFF2-40B4-BE49-F238E27FC236}">
                <a16:creationId xmlns:a16="http://schemas.microsoft.com/office/drawing/2014/main" id="{6F7748F5-6BC8-BE11-7D06-D43055DB6578}"/>
              </a:ext>
            </a:extLst>
          </p:cNvPr>
          <p:cNvSpPr/>
          <p:nvPr/>
        </p:nvSpPr>
        <p:spPr>
          <a:xfrm>
            <a:off x="4648184" y="5955896"/>
            <a:ext cx="3220711" cy="670824"/>
          </a:xfrm>
          <a:prstGeom prst="rect">
            <a:avLst/>
          </a:prstGeom>
          <a:noFill/>
          <a:ln w="9525">
            <a:solidFill>
              <a:srgbClr val="002060"/>
            </a:solidFill>
          </a:ln>
        </p:spPr>
        <p:style>
          <a:lnRef idx="2">
            <a:schemeClr val="accent3"/>
          </a:lnRef>
          <a:fillRef idx="1">
            <a:schemeClr val="lt1"/>
          </a:fillRef>
          <a:effectRef idx="0">
            <a:schemeClr val="accent3"/>
          </a:effectRef>
          <a:fontRef idx="minor">
            <a:schemeClr val="dk1"/>
          </a:fontRef>
        </p:style>
        <p:txBody>
          <a:bodyPr rtlCol="0" anchor="ctr"/>
          <a:lstStyle/>
          <a:p>
            <a:pPr marL="71423" marR="0" lvl="0" indent="-71423" algn="l" defTabSz="6858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職場体験が難しくなっている</a:t>
            </a:r>
            <a:endParaRPr kumimoji="1" lang="en-US" altLang="ja-JP"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71423" marR="0" lvl="0" indent="-71423" algn="l" defTabSz="6858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代替の探究活動が必要</a:t>
            </a:r>
            <a:endParaRPr kumimoji="1" lang="zh-CN"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87" name="正方形/長方形 46">
            <a:extLst>
              <a:ext uri="{FF2B5EF4-FFF2-40B4-BE49-F238E27FC236}">
                <a16:creationId xmlns:a16="http://schemas.microsoft.com/office/drawing/2014/main" id="{C5ACED69-7EF8-32F3-B120-67F045714BC7}"/>
              </a:ext>
            </a:extLst>
          </p:cNvPr>
          <p:cNvSpPr/>
          <p:nvPr/>
        </p:nvSpPr>
        <p:spPr>
          <a:xfrm>
            <a:off x="7981885" y="4482319"/>
            <a:ext cx="3829115" cy="670824"/>
          </a:xfrm>
          <a:prstGeom prst="rect">
            <a:avLst/>
          </a:prstGeom>
          <a:noFill/>
          <a:ln w="9525">
            <a:solidFill>
              <a:srgbClr val="002060"/>
            </a:solidFill>
          </a:ln>
        </p:spPr>
        <p:style>
          <a:lnRef idx="2">
            <a:schemeClr val="accent3"/>
          </a:lnRef>
          <a:fillRef idx="1">
            <a:schemeClr val="lt1"/>
          </a:fillRef>
          <a:effectRef idx="0">
            <a:schemeClr val="accent3"/>
          </a:effectRef>
          <a:fontRef idx="minor">
            <a:schemeClr val="dk1"/>
          </a:fontRef>
        </p:style>
        <p:txBody>
          <a:bodyPr rtlCol="0" anchor="ctr"/>
          <a:lstStyle/>
          <a:p>
            <a:pPr marL="71423" marR="0" lvl="0" indent="-71423"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総合的な学習の時間でのテーマを軸に、生徒が多様な人と関われるカリキュラムを検討中</a:t>
            </a:r>
          </a:p>
        </p:txBody>
      </p:sp>
      <p:sp>
        <p:nvSpPr>
          <p:cNvPr id="88" name="正方形/長方形 53">
            <a:extLst>
              <a:ext uri="{FF2B5EF4-FFF2-40B4-BE49-F238E27FC236}">
                <a16:creationId xmlns:a16="http://schemas.microsoft.com/office/drawing/2014/main" id="{D80F48FC-6ABF-A1B6-5E02-5216A5141FE7}"/>
              </a:ext>
            </a:extLst>
          </p:cNvPr>
          <p:cNvSpPr/>
          <p:nvPr/>
        </p:nvSpPr>
        <p:spPr>
          <a:xfrm>
            <a:off x="4648184" y="4482319"/>
            <a:ext cx="3220711" cy="670824"/>
          </a:xfrm>
          <a:prstGeom prst="rect">
            <a:avLst/>
          </a:prstGeom>
          <a:noFill/>
          <a:ln w="9525">
            <a:solidFill>
              <a:srgbClr val="002060"/>
            </a:solidFill>
          </a:ln>
        </p:spPr>
        <p:style>
          <a:lnRef idx="2">
            <a:schemeClr val="accent3"/>
          </a:lnRef>
          <a:fillRef idx="1">
            <a:schemeClr val="lt1"/>
          </a:fillRef>
          <a:effectRef idx="0">
            <a:schemeClr val="accent3"/>
          </a:effectRef>
          <a:fontRef idx="minor">
            <a:schemeClr val="dk1"/>
          </a:fontRef>
        </p:style>
        <p:txBody>
          <a:bodyPr rtlCol="0" anchor="ctr"/>
          <a:lstStyle/>
          <a:p>
            <a:pPr marL="71423" marR="0" lvl="0" indent="-71423"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生徒が大人と関わる機会が少なく、視野が狭い</a:t>
            </a:r>
            <a:endParaRPr kumimoji="1" lang="en-US" altLang="ja-JP"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93" name="正方形/長方形 46">
            <a:extLst>
              <a:ext uri="{FF2B5EF4-FFF2-40B4-BE49-F238E27FC236}">
                <a16:creationId xmlns:a16="http://schemas.microsoft.com/office/drawing/2014/main" id="{6FA6A14B-491A-E3CC-4E61-19F369542B29}"/>
              </a:ext>
            </a:extLst>
          </p:cNvPr>
          <p:cNvSpPr/>
          <p:nvPr/>
        </p:nvSpPr>
        <p:spPr>
          <a:xfrm>
            <a:off x="7981885" y="5219108"/>
            <a:ext cx="3829115" cy="670824"/>
          </a:xfrm>
          <a:prstGeom prst="rect">
            <a:avLst/>
          </a:prstGeom>
          <a:noFill/>
          <a:ln w="9525">
            <a:solidFill>
              <a:srgbClr val="002060"/>
            </a:solidFill>
          </a:ln>
        </p:spPr>
        <p:style>
          <a:lnRef idx="2">
            <a:schemeClr val="accent3"/>
          </a:lnRef>
          <a:fillRef idx="1">
            <a:schemeClr val="lt1"/>
          </a:fillRef>
          <a:effectRef idx="0">
            <a:schemeClr val="accent3"/>
          </a:effectRef>
          <a:fontRef idx="minor">
            <a:schemeClr val="dk1"/>
          </a:fontRef>
        </p:style>
        <p:txBody>
          <a:bodyPr rtlCol="0" anchor="ctr"/>
          <a:lstStyle/>
          <a:p>
            <a:pPr marL="71423" marR="0" lvl="0" indent="-71423"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毎年のルーブリックの結果を受け取</a:t>
            </a:r>
            <a:r>
              <a:rPr lang="ja-JP" altLang="en-US" sz="1050" dirty="0">
                <a:solidFill>
                  <a:srgbClr val="000000"/>
                </a:solidFill>
                <a:latin typeface="Meiryo UI" panose="020B0604030504040204" pitchFamily="50" charset="-128"/>
                <a:ea typeface="Meiryo UI" panose="020B0604030504040204" pitchFamily="50" charset="-128"/>
              </a:rPr>
              <a:t>り</a:t>
            </a:r>
            <a:r>
              <a:rPr kumimoji="1"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分析を実行</a:t>
            </a:r>
          </a:p>
        </p:txBody>
      </p:sp>
      <p:sp>
        <p:nvSpPr>
          <p:cNvPr id="94" name="正方形/長方形 53">
            <a:extLst>
              <a:ext uri="{FF2B5EF4-FFF2-40B4-BE49-F238E27FC236}">
                <a16:creationId xmlns:a16="http://schemas.microsoft.com/office/drawing/2014/main" id="{097A9133-ED7F-88DE-8836-34BE6F90C8A2}"/>
              </a:ext>
            </a:extLst>
          </p:cNvPr>
          <p:cNvSpPr/>
          <p:nvPr/>
        </p:nvSpPr>
        <p:spPr>
          <a:xfrm>
            <a:off x="4648184" y="5219108"/>
            <a:ext cx="3220711" cy="670824"/>
          </a:xfrm>
          <a:prstGeom prst="rect">
            <a:avLst/>
          </a:prstGeom>
          <a:noFill/>
          <a:ln w="9525">
            <a:solidFill>
              <a:srgbClr val="002060"/>
            </a:solidFill>
          </a:ln>
        </p:spPr>
        <p:style>
          <a:lnRef idx="2">
            <a:schemeClr val="accent3"/>
          </a:lnRef>
          <a:fillRef idx="1">
            <a:schemeClr val="lt1"/>
          </a:fillRef>
          <a:effectRef idx="0">
            <a:schemeClr val="accent3"/>
          </a:effectRef>
          <a:fontRef idx="minor">
            <a:schemeClr val="dk1"/>
          </a:fontRef>
        </p:style>
        <p:txBody>
          <a:bodyPr rtlCol="0" anchor="ctr"/>
          <a:lstStyle/>
          <a:p>
            <a:pPr marL="71423" marR="0" lvl="0" indent="-71423"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ルーブリック評価を行っているが経年比較を</a:t>
            </a:r>
            <a:r>
              <a:rPr lang="ja-JP" altLang="en-US" sz="1050" dirty="0">
                <a:solidFill>
                  <a:srgbClr val="000000"/>
                </a:solidFill>
                <a:latin typeface="Meiryo UI" panose="020B0604030504040204" pitchFamily="50" charset="-128"/>
                <a:ea typeface="Meiryo UI" panose="020B0604030504040204" pitchFamily="50" charset="-128"/>
              </a:rPr>
              <a:t>したい</a:t>
            </a:r>
            <a:endParaRPr kumimoji="1" lang="en-US" altLang="ja-JP"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42" name="正方形/長方形 41">
            <a:extLst>
              <a:ext uri="{FF2B5EF4-FFF2-40B4-BE49-F238E27FC236}">
                <a16:creationId xmlns:a16="http://schemas.microsoft.com/office/drawing/2014/main" id="{2316A65B-78C0-E2F5-7D35-CD3645F8FFCA}"/>
              </a:ext>
            </a:extLst>
          </p:cNvPr>
          <p:cNvSpPr/>
          <p:nvPr/>
        </p:nvSpPr>
        <p:spPr>
          <a:xfrm>
            <a:off x="2086467" y="1005190"/>
            <a:ext cx="2448725" cy="450796"/>
          </a:xfrm>
          <a:prstGeom prst="rect">
            <a:avLst/>
          </a:prstGeom>
          <a:solidFill>
            <a:srgbClr val="8FAADC"/>
          </a:solidFill>
          <a:ln w="19050">
            <a:noFill/>
            <a:prstDash val="sysDot"/>
            <a:headEnd type="none" w="med" len="med"/>
            <a:tailEnd type="oval" w="med" len="me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学校の特徴</a:t>
            </a:r>
            <a:endParaRPr kumimoji="1" lang="en-US" altLang="ja-JP"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43" name="正方形/長方形 119">
            <a:extLst>
              <a:ext uri="{FF2B5EF4-FFF2-40B4-BE49-F238E27FC236}">
                <a16:creationId xmlns:a16="http://schemas.microsoft.com/office/drawing/2014/main" id="{5460EE1F-B855-5985-BD21-8B3FC0FB8D4B}"/>
              </a:ext>
            </a:extLst>
          </p:cNvPr>
          <p:cNvSpPr/>
          <p:nvPr/>
        </p:nvSpPr>
        <p:spPr>
          <a:xfrm>
            <a:off x="503434" y="1015322"/>
            <a:ext cx="1462761" cy="450796"/>
          </a:xfrm>
          <a:prstGeom prst="rect">
            <a:avLst/>
          </a:prstGeom>
          <a:solidFill>
            <a:srgbClr val="8FAADC"/>
          </a:solidFill>
          <a:ln w="19050">
            <a:noFill/>
            <a:prstDash val="sysDot"/>
            <a:headEnd type="none" w="med" len="med"/>
            <a:tailEnd type="oval" w="med" len="med"/>
          </a:ln>
        </p:spPr>
        <p:style>
          <a:lnRef idx="1">
            <a:schemeClr val="accent1"/>
          </a:lnRef>
          <a:fillRef idx="0">
            <a:schemeClr val="accent1"/>
          </a:fillRef>
          <a:effectRef idx="0">
            <a:schemeClr val="accent1"/>
          </a:effectRef>
          <a:fontRef idx="minor">
            <a:schemeClr val="tx1"/>
          </a:fontRef>
        </p:style>
        <p:txBody>
          <a:bodyPr lIns="0" rIns="0" rtlCol="0" anchor="ct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対象学年</a:t>
            </a:r>
          </a:p>
        </p:txBody>
      </p:sp>
      <p:sp>
        <p:nvSpPr>
          <p:cNvPr id="51" name="正方形/長方形 59">
            <a:extLst>
              <a:ext uri="{FF2B5EF4-FFF2-40B4-BE49-F238E27FC236}">
                <a16:creationId xmlns:a16="http://schemas.microsoft.com/office/drawing/2014/main" id="{9B97506F-3724-5E2C-64FC-194BEC75BF49}"/>
              </a:ext>
            </a:extLst>
          </p:cNvPr>
          <p:cNvSpPr/>
          <p:nvPr/>
        </p:nvSpPr>
        <p:spPr>
          <a:xfrm>
            <a:off x="2086467" y="1535166"/>
            <a:ext cx="2448725" cy="670824"/>
          </a:xfrm>
          <a:prstGeom prst="rect">
            <a:avLst/>
          </a:prstGeom>
          <a:noFill/>
          <a:ln w="9525">
            <a:solidFill>
              <a:srgbClr val="002060"/>
            </a:solidFill>
          </a:ln>
        </p:spPr>
        <p:style>
          <a:lnRef idx="2">
            <a:schemeClr val="accent3"/>
          </a:lnRef>
          <a:fillRef idx="1">
            <a:schemeClr val="lt1"/>
          </a:fillRef>
          <a:effectRef idx="0">
            <a:schemeClr val="accent3"/>
          </a:effectRef>
          <a:fontRef idx="minor">
            <a:schemeClr val="dk1"/>
          </a:fontRef>
        </p:style>
        <p:txBody>
          <a:bodyPr rtlCol="0" anchor="ctr"/>
          <a:lstStyle/>
          <a:p>
            <a:pPr marL="71423" marR="0" lvl="0" indent="-71423" algn="l" defTabSz="6858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en-US" altLang="ja-JP"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3</a:t>
            </a:r>
            <a:r>
              <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年間が終了。</a:t>
            </a:r>
            <a:endParaRPr kumimoji="1" lang="en-US" altLang="ja-JP"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71423" marR="0" lvl="0" indent="-71423" algn="l" defTabSz="6858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他学年でも継続希望</a:t>
            </a:r>
            <a:endParaRPr kumimoji="1" lang="en-US" altLang="ja-JP"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52" name="正方形/長方形 68">
            <a:extLst>
              <a:ext uri="{FF2B5EF4-FFF2-40B4-BE49-F238E27FC236}">
                <a16:creationId xmlns:a16="http://schemas.microsoft.com/office/drawing/2014/main" id="{B7A752D5-728F-E621-57B7-88EFE2778610}"/>
              </a:ext>
            </a:extLst>
          </p:cNvPr>
          <p:cNvSpPr/>
          <p:nvPr/>
        </p:nvSpPr>
        <p:spPr>
          <a:xfrm>
            <a:off x="503434" y="1535166"/>
            <a:ext cx="1462761" cy="670824"/>
          </a:xfrm>
          <a:prstGeom prst="rect">
            <a:avLst/>
          </a:prstGeom>
          <a:noFill/>
          <a:ln w="9525">
            <a:solidFill>
              <a:srgbClr val="002060"/>
            </a:solidFill>
          </a:ln>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1" lang="en-US" altLang="ja-JP"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3</a:t>
            </a:r>
            <a:r>
              <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年</a:t>
            </a:r>
            <a:endParaRPr kumimoji="1" lang="en-US" altLang="ja-JP"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685800" rtl="0" eaLnBrk="1" fontAlgn="base" latinLnBrk="0" hangingPunct="1">
              <a:lnSpc>
                <a:spcPct val="100000"/>
              </a:lnSpc>
              <a:spcBef>
                <a:spcPct val="0"/>
              </a:spcBef>
              <a:spcAft>
                <a:spcPct val="0"/>
              </a:spcAft>
              <a:buClrTx/>
              <a:buSzTx/>
              <a:buFontTx/>
              <a:buNone/>
              <a:tabLst/>
              <a:defRPr/>
            </a:pPr>
            <a:r>
              <a:rPr kumimoji="1" lang="en-US" altLang="ja-JP"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(5</a:t>
            </a:r>
            <a:r>
              <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年目</a:t>
            </a:r>
            <a:r>
              <a:rPr kumimoji="1" lang="en-US" altLang="ja-JP"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p>
        </p:txBody>
      </p:sp>
      <p:sp>
        <p:nvSpPr>
          <p:cNvPr id="53" name="正方形/長方形 73">
            <a:extLst>
              <a:ext uri="{FF2B5EF4-FFF2-40B4-BE49-F238E27FC236}">
                <a16:creationId xmlns:a16="http://schemas.microsoft.com/office/drawing/2014/main" id="{EE7C811B-887C-347A-E4BB-DEB920033FE5}"/>
              </a:ext>
            </a:extLst>
          </p:cNvPr>
          <p:cNvSpPr/>
          <p:nvPr/>
        </p:nvSpPr>
        <p:spPr>
          <a:xfrm>
            <a:off x="503434" y="2271955"/>
            <a:ext cx="1462761" cy="670824"/>
          </a:xfrm>
          <a:prstGeom prst="rect">
            <a:avLst/>
          </a:prstGeom>
          <a:noFill/>
          <a:ln w="9525">
            <a:solidFill>
              <a:srgbClr val="002060"/>
            </a:solidFill>
          </a:ln>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1" lang="en-US" altLang="zh-CN"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～３年</a:t>
            </a:r>
            <a:endParaRPr kumimoji="1" lang="en-US" altLang="ja-JP"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685800" rtl="0" eaLnBrk="1" fontAlgn="base" latinLnBrk="0" hangingPunct="1">
              <a:lnSpc>
                <a:spcPct val="100000"/>
              </a:lnSpc>
              <a:spcBef>
                <a:spcPct val="0"/>
              </a:spcBef>
              <a:spcAft>
                <a:spcPct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4</a:t>
            </a:r>
            <a:r>
              <a:rPr kumimoji="1" lang="ja-JP" altLang="en-US"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年目）</a:t>
            </a:r>
            <a:endParaRPr kumimoji="1" lang="zh-CN" altLang="en-US"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55" name="正方形/長方形 61">
            <a:extLst>
              <a:ext uri="{FF2B5EF4-FFF2-40B4-BE49-F238E27FC236}">
                <a16:creationId xmlns:a16="http://schemas.microsoft.com/office/drawing/2014/main" id="{59254663-6FEE-ED57-9F35-91C68D00A00A}"/>
              </a:ext>
            </a:extLst>
          </p:cNvPr>
          <p:cNvSpPr/>
          <p:nvPr/>
        </p:nvSpPr>
        <p:spPr>
          <a:xfrm>
            <a:off x="2086467" y="2271955"/>
            <a:ext cx="2448725" cy="670824"/>
          </a:xfrm>
          <a:prstGeom prst="rect">
            <a:avLst/>
          </a:prstGeom>
          <a:noFill/>
          <a:ln w="9525">
            <a:solidFill>
              <a:srgbClr val="002060"/>
            </a:solidFill>
          </a:ln>
        </p:spPr>
        <p:style>
          <a:lnRef idx="2">
            <a:schemeClr val="accent3"/>
          </a:lnRef>
          <a:fillRef idx="1">
            <a:schemeClr val="lt1"/>
          </a:fillRef>
          <a:effectRef idx="0">
            <a:schemeClr val="accent3"/>
          </a:effectRef>
          <a:fontRef idx="minor">
            <a:schemeClr val="dk1"/>
          </a:fontRef>
        </p:style>
        <p:txBody>
          <a:bodyPr rtlCol="0" anchor="ctr"/>
          <a:lstStyle/>
          <a:p>
            <a:pPr marL="71423" marR="0" lvl="0" indent="-71423" algn="l" defTabSz="6858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毎日通学する通信制</a:t>
            </a:r>
            <a:endPar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59" name="正方形/長方形 73">
            <a:extLst>
              <a:ext uri="{FF2B5EF4-FFF2-40B4-BE49-F238E27FC236}">
                <a16:creationId xmlns:a16="http://schemas.microsoft.com/office/drawing/2014/main" id="{7CFDB4C4-16A4-6266-7E89-A5C8E947A6D7}"/>
              </a:ext>
            </a:extLst>
          </p:cNvPr>
          <p:cNvSpPr/>
          <p:nvPr/>
        </p:nvSpPr>
        <p:spPr>
          <a:xfrm>
            <a:off x="503434" y="3008743"/>
            <a:ext cx="1462761" cy="670824"/>
          </a:xfrm>
          <a:prstGeom prst="rect">
            <a:avLst/>
          </a:prstGeom>
          <a:noFill/>
          <a:ln w="9525">
            <a:solidFill>
              <a:srgbClr val="002060"/>
            </a:solidFill>
          </a:ln>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1" lang="en-US" altLang="zh-CN"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～３年</a:t>
            </a:r>
            <a:endParaRPr kumimoji="1" lang="en-US" altLang="ja-JP"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685800" rtl="0" eaLnBrk="1" fontAlgn="base" latinLnBrk="0" hangingPunct="1">
              <a:lnSpc>
                <a:spcPct val="100000"/>
              </a:lnSpc>
              <a:spcBef>
                <a:spcPct val="0"/>
              </a:spcBef>
              <a:spcAft>
                <a:spcPct val="0"/>
              </a:spcAft>
              <a:buClrTx/>
              <a:buSzTx/>
              <a:buFontTx/>
              <a:buNone/>
              <a:tabLst/>
              <a:defRPr/>
            </a:pPr>
            <a:r>
              <a:rPr kumimoji="1" lang="en-US" altLang="ja-JP"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(3</a:t>
            </a:r>
            <a:r>
              <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年目</a:t>
            </a:r>
            <a:r>
              <a:rPr kumimoji="1" lang="en-US" altLang="ja-JP"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zh-CN"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60" name="正方形/長方形 61">
            <a:extLst>
              <a:ext uri="{FF2B5EF4-FFF2-40B4-BE49-F238E27FC236}">
                <a16:creationId xmlns:a16="http://schemas.microsoft.com/office/drawing/2014/main" id="{5D1A9E49-FD6A-1DFE-E01F-5CBD53F0CA3E}"/>
              </a:ext>
            </a:extLst>
          </p:cNvPr>
          <p:cNvSpPr/>
          <p:nvPr/>
        </p:nvSpPr>
        <p:spPr>
          <a:xfrm>
            <a:off x="2086467" y="3008743"/>
            <a:ext cx="2448725" cy="670824"/>
          </a:xfrm>
          <a:prstGeom prst="rect">
            <a:avLst/>
          </a:prstGeom>
          <a:noFill/>
          <a:ln w="9525">
            <a:solidFill>
              <a:srgbClr val="002060"/>
            </a:solidFill>
          </a:ln>
        </p:spPr>
        <p:style>
          <a:lnRef idx="2">
            <a:schemeClr val="accent3"/>
          </a:lnRef>
          <a:fillRef idx="1">
            <a:schemeClr val="lt1"/>
          </a:fillRef>
          <a:effectRef idx="0">
            <a:schemeClr val="accent3"/>
          </a:effectRef>
          <a:fontRef idx="minor">
            <a:schemeClr val="dk1"/>
          </a:fontRef>
        </p:style>
        <p:txBody>
          <a:bodyPr rtlCol="0" anchor="ctr"/>
          <a:lstStyle/>
          <a:p>
            <a:pPr marL="71423" marR="0" lvl="0" indent="-71423" algn="l" defTabSz="6858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古い時代に宅地開発</a:t>
            </a:r>
            <a:endPar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71423" marR="0" lvl="0" indent="-71423" algn="l" defTabSz="6858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地域ボランティアが多数協力</a:t>
            </a:r>
            <a:endParaRPr kumimoji="1" lang="zh-CN"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65" name="正方形/長方形 61">
            <a:extLst>
              <a:ext uri="{FF2B5EF4-FFF2-40B4-BE49-F238E27FC236}">
                <a16:creationId xmlns:a16="http://schemas.microsoft.com/office/drawing/2014/main" id="{569E2F36-44F9-D92C-5740-309276A400F6}"/>
              </a:ext>
            </a:extLst>
          </p:cNvPr>
          <p:cNvSpPr/>
          <p:nvPr/>
        </p:nvSpPr>
        <p:spPr>
          <a:xfrm>
            <a:off x="2086467" y="3745531"/>
            <a:ext cx="2448725" cy="670824"/>
          </a:xfrm>
          <a:prstGeom prst="rect">
            <a:avLst/>
          </a:prstGeom>
          <a:noFill/>
          <a:ln w="9525">
            <a:solidFill>
              <a:srgbClr val="002060"/>
            </a:solidFill>
          </a:ln>
        </p:spPr>
        <p:style>
          <a:lnRef idx="2">
            <a:schemeClr val="accent3"/>
          </a:lnRef>
          <a:fillRef idx="1">
            <a:schemeClr val="lt1"/>
          </a:fillRef>
          <a:effectRef idx="0">
            <a:schemeClr val="accent3"/>
          </a:effectRef>
          <a:fontRef idx="minor">
            <a:schemeClr val="dk1"/>
          </a:fontRef>
        </p:style>
        <p:txBody>
          <a:bodyPr rtlCol="0" anchor="ctr"/>
          <a:lstStyle/>
          <a:p>
            <a:pPr marL="71423" marR="0" lvl="0" indent="-71423" algn="l" defTabSz="6858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一般的な普通科高校</a:t>
            </a:r>
            <a:endParaRPr kumimoji="1" lang="en-US" altLang="ja-JP"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71423" marR="0" lvl="0" indent="-71423" algn="l" defTabSz="6858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探究学習を模索中</a:t>
            </a:r>
            <a:endParaRPr kumimoji="1" lang="zh-CN"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66" name="正方形/長方形 72">
            <a:extLst>
              <a:ext uri="{FF2B5EF4-FFF2-40B4-BE49-F238E27FC236}">
                <a16:creationId xmlns:a16="http://schemas.microsoft.com/office/drawing/2014/main" id="{6C15DC73-733F-09D7-65CB-5EA81BD8D762}"/>
              </a:ext>
            </a:extLst>
          </p:cNvPr>
          <p:cNvSpPr/>
          <p:nvPr/>
        </p:nvSpPr>
        <p:spPr>
          <a:xfrm>
            <a:off x="503434" y="3745531"/>
            <a:ext cx="1462761" cy="670824"/>
          </a:xfrm>
          <a:prstGeom prst="rect">
            <a:avLst/>
          </a:prstGeom>
          <a:noFill/>
          <a:ln w="9525">
            <a:solidFill>
              <a:srgbClr val="002060"/>
            </a:solidFill>
          </a:ln>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1" lang="en-US" altLang="zh-CN"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1"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～２年</a:t>
            </a:r>
            <a:r>
              <a:rPr kumimoji="1" lang="ja-JP" altLang="en-US"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ja-JP" altLang="en-US"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年目）</a:t>
            </a:r>
            <a:endParaRPr kumimoji="1" lang="zh-CN"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71" name="正方形/長方形 61">
            <a:extLst>
              <a:ext uri="{FF2B5EF4-FFF2-40B4-BE49-F238E27FC236}">
                <a16:creationId xmlns:a16="http://schemas.microsoft.com/office/drawing/2014/main" id="{77164062-DBA8-61E4-AA18-3F5AD7BEAFBB}"/>
              </a:ext>
            </a:extLst>
          </p:cNvPr>
          <p:cNvSpPr/>
          <p:nvPr/>
        </p:nvSpPr>
        <p:spPr>
          <a:xfrm>
            <a:off x="2086467" y="5955896"/>
            <a:ext cx="2448725" cy="670824"/>
          </a:xfrm>
          <a:prstGeom prst="rect">
            <a:avLst/>
          </a:prstGeom>
          <a:noFill/>
          <a:ln w="9525">
            <a:solidFill>
              <a:srgbClr val="002060"/>
            </a:solidFill>
          </a:ln>
        </p:spPr>
        <p:style>
          <a:lnRef idx="2">
            <a:schemeClr val="accent3"/>
          </a:lnRef>
          <a:fillRef idx="1">
            <a:schemeClr val="lt1"/>
          </a:fillRef>
          <a:effectRef idx="0">
            <a:schemeClr val="accent3"/>
          </a:effectRef>
          <a:fontRef idx="minor">
            <a:schemeClr val="dk1"/>
          </a:fontRef>
        </p:style>
        <p:txBody>
          <a:bodyPr rtlCol="0" anchor="ctr"/>
          <a:lstStyle/>
          <a:p>
            <a:pPr marL="71423" marR="0" lvl="0" indent="-71423" algn="l" defTabSz="6858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農村部</a:t>
            </a:r>
            <a:r>
              <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都市部</a:t>
            </a:r>
            <a:endPar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71423" marR="0" lvl="0" indent="-71423" algn="l" defTabSz="6858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探究学習を模索中</a:t>
            </a:r>
            <a:endParaRPr kumimoji="1" lang="zh-CN"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72" name="正方形/長方形 72">
            <a:extLst>
              <a:ext uri="{FF2B5EF4-FFF2-40B4-BE49-F238E27FC236}">
                <a16:creationId xmlns:a16="http://schemas.microsoft.com/office/drawing/2014/main" id="{7787BB77-9A40-F656-5A0F-60495039B52B}"/>
              </a:ext>
            </a:extLst>
          </p:cNvPr>
          <p:cNvSpPr/>
          <p:nvPr/>
        </p:nvSpPr>
        <p:spPr>
          <a:xfrm>
            <a:off x="503434" y="5955896"/>
            <a:ext cx="1462761" cy="670824"/>
          </a:xfrm>
          <a:prstGeom prst="rect">
            <a:avLst/>
          </a:prstGeom>
          <a:noFill/>
          <a:ln w="9525">
            <a:solidFill>
              <a:srgbClr val="002060"/>
            </a:solidFill>
          </a:ln>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２年</a:t>
            </a:r>
            <a:endPar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685800" rtl="0" eaLnBrk="1" fontAlgn="base" latinLnBrk="0" hangingPunct="1">
              <a:lnSpc>
                <a:spcPct val="100000"/>
              </a:lnSpc>
              <a:spcBef>
                <a:spcPct val="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年目）</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685800" rtl="0" eaLnBrk="1" fontAlgn="base" latinLnBrk="0" hangingPunct="1">
              <a:lnSpc>
                <a:spcPct val="100000"/>
              </a:lnSpc>
              <a:spcBef>
                <a:spcPct val="0"/>
              </a:spcBef>
              <a:spcAft>
                <a:spcPct val="0"/>
              </a:spcAft>
              <a:buClrTx/>
              <a:buSzTx/>
              <a:buFontTx/>
              <a:buNone/>
              <a:tabLst/>
              <a:defRPr/>
            </a:pPr>
            <a:r>
              <a:rPr lang="en-US" altLang="ja-JP" sz="900" dirty="0">
                <a:solidFill>
                  <a:prstClr val="black"/>
                </a:solidFill>
                <a:latin typeface="Meiryo UI" panose="020B0604030504040204" pitchFamily="50" charset="-128"/>
                <a:ea typeface="Meiryo UI" panose="020B0604030504040204" pitchFamily="50" charset="-128"/>
              </a:rPr>
              <a:t>※</a:t>
            </a:r>
            <a:r>
              <a:rPr lang="ja-JP" altLang="en-US" sz="900" dirty="0">
                <a:solidFill>
                  <a:prstClr val="black"/>
                </a:solidFill>
                <a:latin typeface="Meiryo UI" panose="020B0604030504040204" pitchFamily="50" charset="-128"/>
                <a:ea typeface="Meiryo UI" panose="020B0604030504040204" pitchFamily="50" charset="-128"/>
              </a:rPr>
              <a:t>複数校を同内容で支援</a:t>
            </a:r>
            <a:endParaRPr kumimoji="1" lang="zh-CN"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89" name="正方形/長方形 60">
            <a:extLst>
              <a:ext uri="{FF2B5EF4-FFF2-40B4-BE49-F238E27FC236}">
                <a16:creationId xmlns:a16="http://schemas.microsoft.com/office/drawing/2014/main" id="{95251CE3-D32F-1658-EE1E-3206B78573BF}"/>
              </a:ext>
            </a:extLst>
          </p:cNvPr>
          <p:cNvSpPr/>
          <p:nvPr/>
        </p:nvSpPr>
        <p:spPr>
          <a:xfrm>
            <a:off x="2086467" y="4482319"/>
            <a:ext cx="2448725" cy="670824"/>
          </a:xfrm>
          <a:prstGeom prst="rect">
            <a:avLst/>
          </a:prstGeom>
          <a:noFill/>
          <a:ln w="9525">
            <a:solidFill>
              <a:srgbClr val="002060"/>
            </a:solidFill>
          </a:ln>
        </p:spPr>
        <p:style>
          <a:lnRef idx="2">
            <a:schemeClr val="accent3"/>
          </a:lnRef>
          <a:fillRef idx="1">
            <a:schemeClr val="lt1"/>
          </a:fillRef>
          <a:effectRef idx="0">
            <a:schemeClr val="accent3"/>
          </a:effectRef>
          <a:fontRef idx="minor">
            <a:schemeClr val="dk1"/>
          </a:fontRef>
        </p:style>
        <p:txBody>
          <a:bodyPr rtlCol="0" anchor="ctr"/>
          <a:lstStyle/>
          <a:p>
            <a:pPr marL="71423" marR="0" lvl="0" indent="-71423"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過疎化</a:t>
            </a:r>
            <a:endParaRPr lang="en-US" altLang="ja-JP" sz="1050" dirty="0">
              <a:solidFill>
                <a:srgbClr val="000000"/>
              </a:solidFill>
              <a:latin typeface="Meiryo UI" panose="020B0604030504040204" pitchFamily="50" charset="-128"/>
              <a:ea typeface="Meiryo UI" panose="020B0604030504040204" pitchFamily="50" charset="-128"/>
            </a:endParaRPr>
          </a:p>
          <a:p>
            <a:pPr marL="71423" marR="0" lvl="0" indent="-71423"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地域に根差した教育に取組んでいる学校</a:t>
            </a:r>
            <a:endParaRPr kumimoji="1" lang="en-US" altLang="ja-JP"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90" name="正方形/長方形 70">
            <a:extLst>
              <a:ext uri="{FF2B5EF4-FFF2-40B4-BE49-F238E27FC236}">
                <a16:creationId xmlns:a16="http://schemas.microsoft.com/office/drawing/2014/main" id="{032E50CC-88A8-A4F2-3584-3988816E8803}"/>
              </a:ext>
            </a:extLst>
          </p:cNvPr>
          <p:cNvSpPr/>
          <p:nvPr/>
        </p:nvSpPr>
        <p:spPr>
          <a:xfrm>
            <a:off x="503434" y="4482319"/>
            <a:ext cx="1462761" cy="670824"/>
          </a:xfrm>
          <a:prstGeom prst="rect">
            <a:avLst/>
          </a:prstGeom>
          <a:noFill/>
          <a:ln w="9525">
            <a:solidFill>
              <a:srgbClr val="002060"/>
            </a:solidFill>
          </a:ln>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05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5</a:t>
            </a:r>
            <a:r>
              <a:rPr kumimoji="1" lang="ja-JP" altLang="en-US" sz="105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年、</a:t>
            </a:r>
            <a:r>
              <a:rPr kumimoji="1" lang="en-US" altLang="ja-JP" sz="105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6</a:t>
            </a:r>
            <a:r>
              <a:rPr kumimoji="1" lang="ja-JP" altLang="en-US" sz="105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年</a:t>
            </a:r>
            <a:endParaRPr kumimoji="1" lang="en-US" altLang="ja-JP" sz="105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95" name="正方形/長方形 60">
            <a:extLst>
              <a:ext uri="{FF2B5EF4-FFF2-40B4-BE49-F238E27FC236}">
                <a16:creationId xmlns:a16="http://schemas.microsoft.com/office/drawing/2014/main" id="{316C9C4E-DDB4-CA57-63AC-28AF4E543BF0}"/>
              </a:ext>
            </a:extLst>
          </p:cNvPr>
          <p:cNvSpPr/>
          <p:nvPr/>
        </p:nvSpPr>
        <p:spPr>
          <a:xfrm>
            <a:off x="2086467" y="5219108"/>
            <a:ext cx="2448725" cy="670824"/>
          </a:xfrm>
          <a:prstGeom prst="rect">
            <a:avLst/>
          </a:prstGeom>
          <a:noFill/>
          <a:ln w="9525">
            <a:solidFill>
              <a:srgbClr val="002060"/>
            </a:solidFill>
          </a:ln>
        </p:spPr>
        <p:style>
          <a:lnRef idx="2">
            <a:schemeClr val="accent3"/>
          </a:lnRef>
          <a:fillRef idx="1">
            <a:schemeClr val="lt1"/>
          </a:fillRef>
          <a:effectRef idx="0">
            <a:schemeClr val="accent3"/>
          </a:effectRef>
          <a:fontRef idx="minor">
            <a:schemeClr val="dk1"/>
          </a:fontRef>
        </p:style>
        <p:txBody>
          <a:bodyPr rtlCol="0" anchor="ctr"/>
          <a:lstStyle/>
          <a:p>
            <a:pPr marL="71423" marR="0" lvl="0" indent="-71423"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国際人の育成</a:t>
            </a:r>
            <a:endParaRPr kumimoji="1" lang="en-US" altLang="ja-JP"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96" name="正方形/長方形 70">
            <a:extLst>
              <a:ext uri="{FF2B5EF4-FFF2-40B4-BE49-F238E27FC236}">
                <a16:creationId xmlns:a16="http://schemas.microsoft.com/office/drawing/2014/main" id="{A47D4022-C5E2-1E50-8C77-49984A578197}"/>
              </a:ext>
            </a:extLst>
          </p:cNvPr>
          <p:cNvSpPr/>
          <p:nvPr/>
        </p:nvSpPr>
        <p:spPr>
          <a:xfrm>
            <a:off x="503434" y="5219108"/>
            <a:ext cx="1462761" cy="670824"/>
          </a:xfrm>
          <a:prstGeom prst="rect">
            <a:avLst/>
          </a:prstGeom>
          <a:noFill/>
          <a:ln w="9525">
            <a:solidFill>
              <a:srgbClr val="002060"/>
            </a:solidFill>
          </a:ln>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05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1-3</a:t>
            </a:r>
            <a:r>
              <a:rPr kumimoji="1" lang="ja-JP" altLang="en-US" sz="105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年</a:t>
            </a:r>
            <a:endParaRPr kumimoji="1" lang="en-US" altLang="ja-JP" sz="105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38887484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1D317C-E644-6FC9-5B58-F41066FD3518}"/>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815A1432-6C98-2D60-C641-4CB2DF0E3F1B}"/>
              </a:ext>
            </a:extLst>
          </p:cNvPr>
          <p:cNvSpPr>
            <a:spLocks noGrp="1"/>
          </p:cNvSpPr>
          <p:nvPr>
            <p:ph type="title"/>
          </p:nvPr>
        </p:nvSpPr>
        <p:spPr>
          <a:xfrm>
            <a:off x="1454426" y="2510072"/>
            <a:ext cx="9283148" cy="1837856"/>
          </a:xfrm>
        </p:spPr>
        <p:txBody>
          <a:bodyPr/>
          <a:lstStyle/>
          <a:p>
            <a:pPr algn="ctr">
              <a:lnSpc>
                <a:spcPct val="150000"/>
              </a:lnSpc>
            </a:pPr>
            <a:r>
              <a:rPr lang="ja-JP" altLang="en-US" sz="4000" dirty="0">
                <a:solidFill>
                  <a:srgbClr val="192F72"/>
                </a:solidFill>
                <a:hlinkClick r:id="rId2">
                  <a:extLst>
                    <a:ext uri="{A12FA001-AC4F-418D-AE19-62706E023703}">
                      <ahyp:hlinkClr xmlns:ahyp="http://schemas.microsoft.com/office/drawing/2018/hyperlinkcolor" val="tx"/>
                    </a:ext>
                  </a:extLst>
                </a:hlinkClick>
              </a:rPr>
              <a:t>お問い合わせはこちらから</a:t>
            </a:r>
            <a:br>
              <a:rPr lang="en-US" altLang="ja-JP" sz="4000" dirty="0">
                <a:solidFill>
                  <a:srgbClr val="192F72"/>
                </a:solidFill>
              </a:rPr>
            </a:br>
            <a:r>
              <a:rPr lang="en-US" altLang="ja-JP" sz="4000" dirty="0">
                <a:solidFill>
                  <a:srgbClr val="192F72"/>
                </a:solidFill>
              </a:rPr>
              <a:t>※</a:t>
            </a:r>
            <a:r>
              <a:rPr lang="ja-JP" altLang="en-US" sz="4000" dirty="0">
                <a:solidFill>
                  <a:srgbClr val="192F72"/>
                </a:solidFill>
              </a:rPr>
              <a:t>掲載ページ下の説明欄にもリンクあり</a:t>
            </a:r>
            <a:endParaRPr kumimoji="1" lang="ja-JP" altLang="en-US" sz="4000" dirty="0">
              <a:solidFill>
                <a:srgbClr val="192F72"/>
              </a:solidFill>
            </a:endParaRPr>
          </a:p>
        </p:txBody>
      </p:sp>
      <p:sp>
        <p:nvSpPr>
          <p:cNvPr id="5" name="テキスト ボックス 4">
            <a:extLst>
              <a:ext uri="{FF2B5EF4-FFF2-40B4-BE49-F238E27FC236}">
                <a16:creationId xmlns:a16="http://schemas.microsoft.com/office/drawing/2014/main" id="{E26FD899-D464-A5D3-DD02-F28BE9333246}"/>
              </a:ext>
            </a:extLst>
          </p:cNvPr>
          <p:cNvSpPr txBox="1"/>
          <p:nvPr/>
        </p:nvSpPr>
        <p:spPr>
          <a:xfrm>
            <a:off x="5007015" y="6550223"/>
            <a:ext cx="7270605" cy="307777"/>
          </a:xfrm>
          <a:prstGeom prst="rect">
            <a:avLst/>
          </a:prstGeom>
          <a:noFill/>
        </p:spPr>
        <p:txBody>
          <a:bodyPr wrap="square">
            <a:spAutoFit/>
          </a:bodyPr>
          <a:lstStyle/>
          <a:p>
            <a:r>
              <a:rPr lang="en-US" altLang="ja-JP" sz="1400" b="0" i="0" dirty="0">
                <a:solidFill>
                  <a:srgbClr val="303030"/>
                </a:solidFill>
                <a:effectLst/>
                <a:latin typeface="游ゴシック" panose="020B0400000000000000" pitchFamily="50" charset="-128"/>
                <a:ea typeface="游ゴシック" panose="020B0400000000000000" pitchFamily="50" charset="-128"/>
              </a:rPr>
              <a:t>©2025 </a:t>
            </a:r>
            <a:r>
              <a:rPr lang="ja-JP" altLang="en-US" sz="1400" b="0" i="0" dirty="0">
                <a:solidFill>
                  <a:srgbClr val="303030"/>
                </a:solidFill>
                <a:effectLst/>
                <a:latin typeface="游ゴシック" panose="020B0400000000000000" pitchFamily="50" charset="-128"/>
                <a:ea typeface="游ゴシック" panose="020B0400000000000000" pitchFamily="50" charset="-128"/>
              </a:rPr>
              <a:t>一般社団法人 次世代教育・産官学民連携機構 </a:t>
            </a:r>
            <a:r>
              <a:rPr lang="en-US" altLang="ja-JP" sz="1400" b="0" i="0" dirty="0">
                <a:solidFill>
                  <a:srgbClr val="303030"/>
                </a:solidFill>
                <a:effectLst/>
                <a:latin typeface="游ゴシック" panose="020B0400000000000000" pitchFamily="50" charset="-128"/>
                <a:ea typeface="游ゴシック" panose="020B0400000000000000" pitchFamily="50" charset="-128"/>
              </a:rPr>
              <a:t>&amp; Accenture. All Rights Reserved.</a:t>
            </a:r>
            <a:endParaRPr lang="ja-JP" altLang="en-US" sz="1400" dirty="0">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429457849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PI7gg1d5MMII9a4lQzYOa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2_Accenture 2020">
  <a:themeElements>
    <a:clrScheme name="Accenture 2020">
      <a:dk1>
        <a:srgbClr val="000000"/>
      </a:dk1>
      <a:lt1>
        <a:srgbClr val="FFFFFF"/>
      </a:lt1>
      <a:dk2>
        <a:srgbClr val="96968C"/>
      </a:dk2>
      <a:lt2>
        <a:srgbClr val="E6E6DC"/>
      </a:lt2>
      <a:accent1>
        <a:srgbClr val="A100FF"/>
      </a:accent1>
      <a:accent2>
        <a:srgbClr val="7500C0"/>
      </a:accent2>
      <a:accent3>
        <a:srgbClr val="460073"/>
      </a:accent3>
      <a:accent4>
        <a:srgbClr val="B455AA"/>
      </a:accent4>
      <a:accent5>
        <a:srgbClr val="BE82FF"/>
      </a:accent5>
      <a:accent6>
        <a:srgbClr val="DCAFFF"/>
      </a:accent6>
      <a:hlink>
        <a:srgbClr val="A100FF"/>
      </a:hlink>
      <a:folHlink>
        <a:srgbClr val="7500C0"/>
      </a:folHlink>
    </a:clrScheme>
    <a:fontScheme name="ユーザー定義 1">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tIns="91440" bIns="91440" rtlCol="0" anchor="ctr"/>
      <a:lstStyle>
        <a:defPPr algn="ctr">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defTabSz="228600">
          <a:spcAft>
            <a:spcPts val="1200"/>
          </a:spcAft>
          <a:defRPr noProof="0" dirty="0" smtClean="0"/>
        </a:defPPr>
      </a:lstStyle>
    </a:txDef>
  </a:objectDefaults>
  <a:extraClrSchemeLst/>
  <a:custClrLst>
    <a:custClr name="Accent Purple 1">
      <a:srgbClr val="B455AA"/>
    </a:custClr>
    <a:custClr name="Accent Purple 2">
      <a:srgbClr val="A055F5"/>
    </a:custClr>
    <a:custClr name="Accent Purple 3">
      <a:srgbClr val="BE82FF"/>
    </a:custClr>
    <a:custClr name="Accent Purple 4">
      <a:srgbClr val="DCAFFF"/>
    </a:custClr>
    <a:custClr name="Accent Purple 5">
      <a:srgbClr val="E6DCFF"/>
    </a:custClr>
    <a:custClr name="BLANK">
      <a:srgbClr val="FFFFFF"/>
    </a:custClr>
    <a:custClr name="BLANK">
      <a:srgbClr val="FFFFFF"/>
    </a:custClr>
    <a:custClr name="BLANK">
      <a:srgbClr val="FFFFFF"/>
    </a:custClr>
    <a:custClr name="BLANK">
      <a:srgbClr val="FFFFFF"/>
    </a:custClr>
    <a:custClr name="BLANK">
      <a:srgbClr val="FFFFFF"/>
    </a:custClr>
    <a:custClr name="Blue">
      <a:srgbClr val="0041F0"/>
    </a:custClr>
    <a:custClr name="Light Blue">
      <a:srgbClr val="00FFFF"/>
    </a:custClr>
    <a:custClr name="Green">
      <a:srgbClr val="64FF50"/>
    </a:custClr>
    <a:custClr name="Blue Green">
      <a:srgbClr val="05F0A5"/>
    </a:custClr>
    <a:custClr name="Red">
      <a:srgbClr val="FF3246"/>
    </a:custClr>
    <a:custClr name="Pink">
      <a:srgbClr val="FF50A0"/>
    </a:custClr>
    <a:custClr name="Orange">
      <a:srgbClr val="FF7800"/>
    </a:custClr>
    <a:custClr name="Yellow">
      <a:srgbClr val="FFEB32"/>
    </a:custClr>
    <a:custClr name="BLANK">
      <a:srgbClr val="FFFFFF"/>
    </a:custClr>
    <a:custClr name="BLANK">
      <a:srgbClr val="FFFFFF"/>
    </a:custClr>
  </a:custClrLst>
  <a:extLst>
    <a:ext uri="{05A4C25C-085E-4340-85A3-A5531E510DB2}">
      <thm15:themeFamily xmlns:thm15="http://schemas.microsoft.com/office/thememl/2012/main" name="Presentation1" id="{F923E741-26DF-4855-9086-A2FB5A077DF7}" vid="{D3786805-4C07-42CC-9241-00C3AB350D39}"/>
    </a:ext>
  </a:extLst>
</a:theme>
</file>

<file path=ppt/theme/theme2.xml><?xml version="1.0" encoding="utf-8"?>
<a:theme xmlns:a="http://schemas.openxmlformats.org/drawingml/2006/main" name="4_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ユーザー定義 2">
      <a:majorFont>
        <a:latin typeface="Century Gothic"/>
        <a:ea typeface="HGP創英角ｺﾞｼｯｸUB"/>
        <a:cs typeface=""/>
      </a:majorFont>
      <a:minorFont>
        <a:latin typeface="Century Gothic"/>
        <a:ea typeface="Meiryo UI"/>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9525">
          <a:solidFill>
            <a:schemeClr val="tx1"/>
          </a:solidFill>
        </a:ln>
        <a:effectLst>
          <a:outerShdw blurRad="50800" dist="38100" dir="2700000" algn="tl" rotWithShape="0">
            <a:prstClr val="black">
              <a:alpha val="40000"/>
            </a:prstClr>
          </a:outerShdw>
        </a:effectLst>
      </a:spPr>
      <a:bodyPr rot="0" spcFirstLastPara="0" vertOverflow="overflow" horzOverflow="overflow" vert="horz" wrap="square" lIns="48011" tIns="0" rIns="48011" bIns="0" numCol="1" spcCol="0" rtlCol="0" fromWordArt="0" anchor="ctr" anchorCtr="0" forceAA="0" compatLnSpc="1">
        <a:prstTxWarp prst="textNoShape">
          <a:avLst/>
        </a:prstTxWarp>
        <a:noAutofit/>
      </a:bodyPr>
      <a:lstStyle>
        <a:defPPr marL="0" marR="0" indent="0" algn="ctr" defTabSz="914400" rtl="0" eaLnBrk="1" fontAlgn="base" latinLnBrk="0" hangingPunct="1">
          <a:lnSpc>
            <a:spcPct val="90000"/>
          </a:lnSpc>
          <a:spcBef>
            <a:spcPts val="100"/>
          </a:spcBef>
          <a:spcAft>
            <a:spcPts val="200"/>
          </a:spcAft>
          <a:buClrTx/>
          <a:buSzTx/>
          <a:buFontTx/>
          <a:buNone/>
          <a:tabLst/>
          <a:defRPr kumimoji="1" sz="1400" b="0" i="0" u="none" strike="noStrike" kern="1200" cap="none" spc="0" normalizeH="0" baseline="0" noProof="0" dirty="0">
            <a:ln>
              <a:noFill/>
            </a:ln>
            <a:solidFill>
              <a:prstClr val="black"/>
            </a:solidFill>
            <a:effectLst/>
            <a:uLnTx/>
            <a:uFillTx/>
            <a:latin typeface="Meiryo UI" pitchFamily="50" charset="-128"/>
            <a:ea typeface="Meiryo UI" pitchFamily="50" charset="-128"/>
            <a:sym typeface="ヒラギノ角ゴ Pro W3" charset="0"/>
          </a:defRPr>
        </a:defPPr>
      </a:lstStyle>
    </a:spDef>
    <a:lnDef>
      <a:spPr>
        <a:ln w="9525">
          <a:solidFill>
            <a:schemeClr val="bg1">
              <a:lumMod val="50000"/>
            </a:schemeClr>
          </a:solidFill>
          <a:prstDash val="dash"/>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kumimoji="1" sz="1800" dirty="0" smtClean="0">
            <a:latin typeface="+mn-ea"/>
            <a:ea typeface="+mn-ea"/>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Accenture 2020">
  <a:themeElements>
    <a:clrScheme name="ユーザー定義 1">
      <a:dk1>
        <a:srgbClr val="000000"/>
      </a:dk1>
      <a:lt1>
        <a:srgbClr val="FFFFFF"/>
      </a:lt1>
      <a:dk2>
        <a:srgbClr val="96968C"/>
      </a:dk2>
      <a:lt2>
        <a:srgbClr val="E6E6DC"/>
      </a:lt2>
      <a:accent1>
        <a:srgbClr val="A100FF"/>
      </a:accent1>
      <a:accent2>
        <a:srgbClr val="7500C0"/>
      </a:accent2>
      <a:accent3>
        <a:srgbClr val="460073"/>
      </a:accent3>
      <a:accent4>
        <a:srgbClr val="B455AA"/>
      </a:accent4>
      <a:accent5>
        <a:srgbClr val="BE82FF"/>
      </a:accent5>
      <a:accent6>
        <a:srgbClr val="DCAFFF"/>
      </a:accent6>
      <a:hlink>
        <a:srgbClr val="A100FF"/>
      </a:hlink>
      <a:folHlink>
        <a:srgbClr val="7500C0"/>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3175">
          <a:solidFill>
            <a:schemeClr val="tx1"/>
          </a:solidFill>
        </a:ln>
      </a:spPr>
      <a:bodyPr tIns="91440" bIns="91440" rtlCol="0" anchor="ctr"/>
      <a:lstStyle>
        <a:defPPr algn="ctr">
          <a:defRPr kumimoji="1"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3175">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nchor="ctr">
        <a:noAutofit/>
      </a:bodyPr>
      <a:lstStyle>
        <a:defPPr algn="ctr" defTabSz="228600">
          <a:spcAft>
            <a:spcPts val="1200"/>
          </a:spcAft>
          <a:defRPr kumimoji="1" sz="1600" noProof="0" dirty="0" smtClean="0"/>
        </a:defPPr>
      </a:lstStyle>
    </a:txDef>
  </a:objectDefaults>
  <a:extraClrSchemeLst/>
  <a:custClrLst>
    <a:custClr name="Accent Purple 1">
      <a:srgbClr val="B455AA"/>
    </a:custClr>
    <a:custClr name="Accent Purple 2">
      <a:srgbClr val="A055F5"/>
    </a:custClr>
    <a:custClr name="Accent Purple 3">
      <a:srgbClr val="BE82FF"/>
    </a:custClr>
    <a:custClr name="Accent Purple 4">
      <a:srgbClr val="DCAFFF"/>
    </a:custClr>
    <a:custClr name="Accent Purple 5">
      <a:srgbClr val="E6DCFF"/>
    </a:custClr>
    <a:custClr name="BLANK">
      <a:srgbClr val="FFFFFF"/>
    </a:custClr>
    <a:custClr name="BLANK">
      <a:srgbClr val="FFFFFF"/>
    </a:custClr>
    <a:custClr name="BLANK">
      <a:srgbClr val="FFFFFF"/>
    </a:custClr>
    <a:custClr name="BLANK">
      <a:srgbClr val="FFFFFF"/>
    </a:custClr>
    <a:custClr name="BLANK">
      <a:srgbClr val="FFFFFF"/>
    </a:custClr>
    <a:custClr name="Blue">
      <a:srgbClr val="0041F0"/>
    </a:custClr>
    <a:custClr name="Light Blue">
      <a:srgbClr val="00FFFF"/>
    </a:custClr>
    <a:custClr name="Green">
      <a:srgbClr val="64FF50"/>
    </a:custClr>
    <a:custClr name="Blue Green">
      <a:srgbClr val="05F0A5"/>
    </a:custClr>
    <a:custClr name="Red">
      <a:srgbClr val="FF3246"/>
    </a:custClr>
    <a:custClr name="Pink">
      <a:srgbClr val="FF50A0"/>
    </a:custClr>
    <a:custClr name="Orange">
      <a:srgbClr val="FF7800"/>
    </a:custClr>
    <a:custClr name="Yellow">
      <a:srgbClr val="FFEB32"/>
    </a:custClr>
    <a:custClr name="BLANK">
      <a:srgbClr val="FFFFFF"/>
    </a:custClr>
    <a:custClr name="BLANK">
      <a:srgbClr val="FFFFFF"/>
    </a:custClr>
  </a:custClrLst>
  <a:extLst>
    <a:ext uri="{05A4C25C-085E-4340-85A3-A5531E510DB2}">
      <thm15:themeFamily xmlns:thm15="http://schemas.microsoft.com/office/thememl/2012/main" name="Presentation1" id="{0AAAE6A5-A320-45BD-B396-08B8A6FB0380}" vid="{34FCC4C4-B9AB-4F6A-9DFC-C46F8F738C98}"/>
    </a:ext>
  </a:extLst>
</a:theme>
</file>

<file path=ppt/theme/theme4.xml><?xml version="1.0" encoding="utf-8"?>
<a:theme xmlns:a="http://schemas.openxmlformats.org/drawingml/2006/main" name="Accenture 2020">
  <a:themeElements>
    <a:clrScheme name="Accenture 2020">
      <a:dk1>
        <a:srgbClr val="000000"/>
      </a:dk1>
      <a:lt1>
        <a:srgbClr val="FFFFFF"/>
      </a:lt1>
      <a:dk2>
        <a:srgbClr val="96968C"/>
      </a:dk2>
      <a:lt2>
        <a:srgbClr val="E6E6DC"/>
      </a:lt2>
      <a:accent1>
        <a:srgbClr val="A100FF"/>
      </a:accent1>
      <a:accent2>
        <a:srgbClr val="7500C0"/>
      </a:accent2>
      <a:accent3>
        <a:srgbClr val="460073"/>
      </a:accent3>
      <a:accent4>
        <a:srgbClr val="B455AA"/>
      </a:accent4>
      <a:accent5>
        <a:srgbClr val="BE82FF"/>
      </a:accent5>
      <a:accent6>
        <a:srgbClr val="DCAFFF"/>
      </a:accent6>
      <a:hlink>
        <a:srgbClr val="A100FF"/>
      </a:hlink>
      <a:folHlink>
        <a:srgbClr val="7500C0"/>
      </a:folHlink>
    </a:clrScheme>
    <a:fontScheme name="Accenture - Graphik">
      <a:majorFont>
        <a:latin typeface="Graphik"/>
        <a:ea typeface=""/>
        <a:cs typeface=""/>
      </a:majorFont>
      <a:minorFont>
        <a:latin typeface="Graphi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tIns="91440" bIns="91440" rtlCol="0" anchor="ctr"/>
      <a:lstStyle>
        <a:defPPr algn="ctr">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defTabSz="228600">
          <a:spcAft>
            <a:spcPts val="1200"/>
          </a:spcAft>
          <a:defRPr noProof="0" dirty="0" smtClean="0"/>
        </a:defPPr>
      </a:lstStyle>
    </a:txDef>
  </a:objectDefaults>
  <a:extraClrSchemeLst/>
  <a:custClrLst>
    <a:custClr name="Accent Purple 1">
      <a:srgbClr val="B455AA"/>
    </a:custClr>
    <a:custClr name="Accent Purple 2">
      <a:srgbClr val="A055F5"/>
    </a:custClr>
    <a:custClr name="Accent Purple 3">
      <a:srgbClr val="BE82FF"/>
    </a:custClr>
    <a:custClr name="Accent Purple 4">
      <a:srgbClr val="DCAFFF"/>
    </a:custClr>
    <a:custClr name="Accent Purple 5">
      <a:srgbClr val="E6DCFF"/>
    </a:custClr>
    <a:custClr name="BLANK">
      <a:srgbClr val="FFFFFF"/>
    </a:custClr>
    <a:custClr name="BLANK">
      <a:srgbClr val="FFFFFF"/>
    </a:custClr>
    <a:custClr name="BLANK">
      <a:srgbClr val="FFFFFF"/>
    </a:custClr>
    <a:custClr name="BLANK">
      <a:srgbClr val="FFFFFF"/>
    </a:custClr>
    <a:custClr name="BLANK">
      <a:srgbClr val="FFFFFF"/>
    </a:custClr>
    <a:custClr name="Blue">
      <a:srgbClr val="0041F0"/>
    </a:custClr>
    <a:custClr name="Light Blue">
      <a:srgbClr val="00FFFF"/>
    </a:custClr>
    <a:custClr name="Green">
      <a:srgbClr val="64FF50"/>
    </a:custClr>
    <a:custClr name="Blue Green">
      <a:srgbClr val="05F0A5"/>
    </a:custClr>
    <a:custClr name="Red">
      <a:srgbClr val="FF3246"/>
    </a:custClr>
    <a:custClr name="Pink">
      <a:srgbClr val="FF50A0"/>
    </a:custClr>
    <a:custClr name="Orange">
      <a:srgbClr val="FF7800"/>
    </a:custClr>
    <a:custClr name="Yellow">
      <a:srgbClr val="FFEB32"/>
    </a:custClr>
    <a:custClr name="BLANK">
      <a:srgbClr val="FFFFFF"/>
    </a:custClr>
    <a:custClr name="BLANK">
      <a:srgbClr val="FFFFFF"/>
    </a:custClr>
  </a:custClrLst>
  <a:extLst>
    <a:ext uri="{05A4C25C-085E-4340-85A3-A5531E510DB2}">
      <thm15:themeFamily xmlns:thm15="http://schemas.microsoft.com/office/thememl/2012/main" name="IMP_Acc_PPT_Tmplt_Graphik_210225_Fixed_Accessible.potx" id="{80BF15C9-A5DA-472C-9F1E-82F4EBB43D59}" vid="{02DD174B-CE7A-418B-90DA-AC9D16AAE59C}"/>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e0793d39-0939-496d-b129-198edd916feb}" enabled="0" method="" siteId="{e0793d39-0939-496d-b129-198edd916feb}" removed="1"/>
</clbl:labelList>
</file>

<file path=docProps/app.xml><?xml version="1.0" encoding="utf-8"?>
<Properties xmlns="http://schemas.openxmlformats.org/officeDocument/2006/extended-properties" xmlns:vt="http://schemas.openxmlformats.org/officeDocument/2006/docPropsVTypes">
  <TotalTime>0</TotalTime>
  <Words>568</Words>
  <Application>Microsoft Office PowerPoint</Application>
  <PresentationFormat>ワイド画面</PresentationFormat>
  <Paragraphs>86</Paragraphs>
  <Slides>4</Slides>
  <Notes>0</Notes>
  <HiddenSlides>0</HiddenSlides>
  <MMClips>0</MMClips>
  <ScaleCrop>false</ScaleCrop>
  <HeadingPairs>
    <vt:vector size="8" baseType="variant">
      <vt:variant>
        <vt:lpstr>使用されているフォント</vt:lpstr>
      </vt:variant>
      <vt:variant>
        <vt:i4>5</vt:i4>
      </vt:variant>
      <vt:variant>
        <vt:lpstr>テーマ</vt:lpstr>
      </vt:variant>
      <vt:variant>
        <vt:i4>5</vt:i4>
      </vt:variant>
      <vt:variant>
        <vt:lpstr>埋め込まれた OLE サーバー</vt:lpstr>
      </vt:variant>
      <vt:variant>
        <vt:i4>1</vt:i4>
      </vt:variant>
      <vt:variant>
        <vt:lpstr>スライド タイトル</vt:lpstr>
      </vt:variant>
      <vt:variant>
        <vt:i4>4</vt:i4>
      </vt:variant>
    </vt:vector>
  </HeadingPairs>
  <TitlesOfParts>
    <vt:vector size="15" baseType="lpstr">
      <vt:lpstr>Graphik</vt:lpstr>
      <vt:lpstr>Meiryo UI</vt:lpstr>
      <vt:lpstr>游ゴシック</vt:lpstr>
      <vt:lpstr>Arial</vt:lpstr>
      <vt:lpstr>Palatino Linotype</vt:lpstr>
      <vt:lpstr>2_Accenture 2020</vt:lpstr>
      <vt:lpstr>4_Office テーマ</vt:lpstr>
      <vt:lpstr>4_Accenture 2020</vt:lpstr>
      <vt:lpstr>Accenture 2020</vt:lpstr>
      <vt:lpstr>Office Theme</vt:lpstr>
      <vt:lpstr>think-cell スライド</vt:lpstr>
      <vt:lpstr>PowerPoint プレゼンテーション</vt:lpstr>
      <vt:lpstr>カリキュラムマネジメント</vt:lpstr>
      <vt:lpstr>カリキュラムマネジメント：近年の学校支援実績</vt:lpstr>
      <vt:lpstr>お問い合わせはこちらから ※掲載ページ下の説明欄にもリンクあり</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2025-07-15T08:44:17Z</dcterms:created>
  <dcterms:modified xsi:type="dcterms:W3CDTF">2025-07-16T08:47:50Z</dcterms:modified>
</cp:coreProperties>
</file>