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7" r:id="rId5"/>
    <p:sldMasterId id="2147483688" r:id="rId6"/>
    <p:sldMasterId id="2147483745" r:id="rId7"/>
    <p:sldMasterId id="2147483648" r:id="rId8"/>
  </p:sldMasterIdLst>
  <p:notesMasterIdLst>
    <p:notesMasterId r:id="rId12"/>
  </p:notesMasterIdLst>
  <p:sldIdLst>
    <p:sldId id="2147481353" r:id="rId9"/>
    <p:sldId id="2147481354" r:id="rId10"/>
    <p:sldId id="2147481340" r:id="rId1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2F72"/>
    <a:srgbClr val="E38425"/>
    <a:srgbClr val="FF7800"/>
    <a:srgbClr val="000000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660B408-B3CF-4A94-85FC-2B1E0A45F4A2}" styleName="濃色スタイル 2 - アクセント 1/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6" d="100"/>
          <a:sy n="96" d="100"/>
        </p:scale>
        <p:origin x="115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0BDB7-7CDC-4BAC-87F9-4BEF97854AFB}" type="datetimeFigureOut">
              <a:rPr kumimoji="1" lang="ja-JP" altLang="en-US" smtClean="0"/>
              <a:t>2025/9/1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CF7A6-79FD-499C-B58F-EA162622B5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2544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sv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Black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67CB869-86C7-4B5D-B21D-C7104400ECFC}"/>
              </a:ext>
            </a:extLst>
          </p:cNvPr>
          <p:cNvSpPr/>
          <p:nvPr userDrawn="1"/>
        </p:nvSpPr>
        <p:spPr bwMode="black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7101C55-360F-4A30-88C9-2A386C411E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4622800" y="0"/>
            <a:ext cx="7188200" cy="6858000"/>
          </a:xfrm>
          <a:prstGeom prst="rect">
            <a:avLst/>
          </a:prstGeom>
        </p:spPr>
      </p:pic>
      <p:sp>
        <p:nvSpPr>
          <p:cNvPr id="13" name="Date Placeholder 10">
            <a:extLst>
              <a:ext uri="{FF2B5EF4-FFF2-40B4-BE49-F238E27FC236}">
                <a16:creationId xmlns:a16="http://schemas.microsoft.com/office/drawing/2014/main" id="{47AA0BD1-514A-4E33-A0FD-DF2342E790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5282245"/>
            <a:ext cx="3102015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2BDB7F4-6E1D-4904-AD31-0A33E91A2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5527522"/>
            <a:ext cx="3102015" cy="784378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0772B66-01D8-4BE7-AE8E-C64CA1CF26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001" y="1429154"/>
            <a:ext cx="5152292" cy="2255710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BC9F1450-A172-44DF-9DE8-E648764972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1" y="3871190"/>
            <a:ext cx="5152292" cy="1092846"/>
          </a:xfrm>
        </p:spPr>
        <p:txBody>
          <a:bodyPr vert="horz" lIns="0" tIns="0" rIns="0" bIns="0" rtlCol="0">
            <a:noAutofit/>
          </a:bodyPr>
          <a:lstStyle>
            <a:lvl1pPr marL="0" indent="0" algn="l">
              <a:lnSpc>
                <a:spcPct val="90000"/>
              </a:lnSpc>
              <a:buNone/>
              <a:defRPr lang="en-US" sz="2400" b="0" i="0" kern="1200" spc="0" dirty="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0" algn="ctr">
              <a:lnSpc>
                <a:spcPct val="90000"/>
              </a:lnSpc>
              <a:spcAft>
                <a:spcPts val="600"/>
              </a:spcAft>
              <a:defRPr lang="en-US" sz="2400" dirty="0" smtClean="0">
                <a:solidFill>
                  <a:srgbClr val="E6DCFF"/>
                </a:solidFill>
                <a:latin typeface="Palatino Linotype" panose="00000500000000000000" pitchFamily="50" charset="0"/>
              </a:defRPr>
            </a:lvl2pPr>
            <a:lvl3pPr marL="0" algn="ctr">
              <a:lnSpc>
                <a:spcPct val="90000"/>
              </a:lnSpc>
              <a:spcAft>
                <a:spcPts val="600"/>
              </a:spcAft>
              <a:defRPr lang="en-US" sz="2400" dirty="0" smtClean="0">
                <a:solidFill>
                  <a:srgbClr val="E6DCFF"/>
                </a:solidFill>
                <a:latin typeface="Palatino Linotype" panose="00000500000000000000" pitchFamily="50" charset="0"/>
              </a:defRPr>
            </a:lvl3pPr>
            <a:lvl4pPr marL="0" algn="ctr">
              <a:lnSpc>
                <a:spcPct val="90000"/>
              </a:lnSpc>
              <a:spcAft>
                <a:spcPts val="600"/>
              </a:spcAft>
              <a:defRPr lang="en-US" sz="2400" dirty="0" smtClean="0">
                <a:solidFill>
                  <a:srgbClr val="E6DCFF"/>
                </a:solidFill>
                <a:latin typeface="Palatino Linotype" panose="00000500000000000000" pitchFamily="50" charset="0"/>
              </a:defRPr>
            </a:lvl4pPr>
            <a:lvl5pPr marL="0" algn="ctr">
              <a:lnSpc>
                <a:spcPct val="90000"/>
              </a:lnSpc>
              <a:spcAft>
                <a:spcPts val="600"/>
              </a:spcAft>
              <a:defRPr lang="en-US" sz="2400" dirty="0">
                <a:solidFill>
                  <a:srgbClr val="E6DCFF"/>
                </a:solidFill>
                <a:latin typeface="Palatino Linotype" panose="00000500000000000000" pitchFamily="50" charset="0"/>
              </a:defRPr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/>
              <a:t>Place subtitle here in Palatino Linotype 24pt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1D1C16-1E67-46BA-A7F0-31738E52069F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97026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Black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67CB869-86C7-4B5D-B21D-C7104400ECFC}"/>
              </a:ext>
            </a:extLst>
          </p:cNvPr>
          <p:cNvSpPr/>
          <p:nvPr userDrawn="1"/>
        </p:nvSpPr>
        <p:spPr bwMode="black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7101C55-360F-4A30-88C9-2A386C411E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4622800" y="0"/>
            <a:ext cx="7188200" cy="6858000"/>
          </a:xfrm>
          <a:prstGeom prst="rect">
            <a:avLst/>
          </a:prstGeom>
        </p:spPr>
      </p:pic>
      <p:sp>
        <p:nvSpPr>
          <p:cNvPr id="13" name="Date Placeholder 10">
            <a:extLst>
              <a:ext uri="{FF2B5EF4-FFF2-40B4-BE49-F238E27FC236}">
                <a16:creationId xmlns:a16="http://schemas.microsoft.com/office/drawing/2014/main" id="{47AA0BD1-514A-4E33-A0FD-DF2342E790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5282245"/>
            <a:ext cx="3102015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2BDB7F4-6E1D-4904-AD31-0A33E91A2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5527522"/>
            <a:ext cx="3102015" cy="784378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0772B66-01D8-4BE7-AE8E-C64CA1CF26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001" y="1429154"/>
            <a:ext cx="5152292" cy="2255710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BC9F1450-A172-44DF-9DE8-E648764972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1" y="3871190"/>
            <a:ext cx="5152292" cy="1092846"/>
          </a:xfrm>
        </p:spPr>
        <p:txBody>
          <a:bodyPr vert="horz" lIns="0" tIns="0" rIns="0" bIns="0" rtlCol="0">
            <a:noAutofit/>
          </a:bodyPr>
          <a:lstStyle>
            <a:lvl1pPr marL="0" indent="0" algn="l">
              <a:lnSpc>
                <a:spcPct val="90000"/>
              </a:lnSpc>
              <a:buNone/>
              <a:defRPr lang="en-US" sz="2400" b="0" i="0" kern="1200" spc="0" dirty="0">
                <a:solidFill>
                  <a:schemeClr val="tx1"/>
                </a:solidFill>
                <a:latin typeface="GT Sectra Fine Rg" panose="00000500000000000000" pitchFamily="50" charset="0"/>
                <a:ea typeface="+mn-ea"/>
                <a:cs typeface="+mn-cs"/>
              </a:defRPr>
            </a:lvl1pPr>
            <a:lvl2pPr marL="0" algn="ctr">
              <a:lnSpc>
                <a:spcPct val="90000"/>
              </a:lnSpc>
              <a:spcAft>
                <a:spcPts val="600"/>
              </a:spcAft>
              <a:defRPr lang="en-US" sz="2400" dirty="0" smtClean="0">
                <a:solidFill>
                  <a:srgbClr val="E6DCFF"/>
                </a:solidFill>
                <a:latin typeface="GT Sectra Fine Rg" panose="00000500000000000000" pitchFamily="50" charset="0"/>
              </a:defRPr>
            </a:lvl2pPr>
            <a:lvl3pPr marL="0" algn="ctr">
              <a:lnSpc>
                <a:spcPct val="90000"/>
              </a:lnSpc>
              <a:spcAft>
                <a:spcPts val="600"/>
              </a:spcAft>
              <a:defRPr lang="en-US" sz="2400" dirty="0" smtClean="0">
                <a:solidFill>
                  <a:srgbClr val="E6DCFF"/>
                </a:solidFill>
                <a:latin typeface="GT Sectra Fine Rg" panose="00000500000000000000" pitchFamily="50" charset="0"/>
              </a:defRPr>
            </a:lvl3pPr>
            <a:lvl4pPr marL="0" algn="ctr">
              <a:lnSpc>
                <a:spcPct val="90000"/>
              </a:lnSpc>
              <a:spcAft>
                <a:spcPts val="600"/>
              </a:spcAft>
              <a:defRPr lang="en-US" sz="2400" dirty="0" smtClean="0">
                <a:solidFill>
                  <a:srgbClr val="E6DCFF"/>
                </a:solidFill>
                <a:latin typeface="GT Sectra Fine Rg" panose="00000500000000000000" pitchFamily="50" charset="0"/>
              </a:defRPr>
            </a:lvl4pPr>
            <a:lvl5pPr marL="0" algn="ctr">
              <a:lnSpc>
                <a:spcPct val="90000"/>
              </a:lnSpc>
              <a:spcAft>
                <a:spcPts val="600"/>
              </a:spcAft>
              <a:defRPr lang="en-US" sz="2400" dirty="0">
                <a:solidFill>
                  <a:srgbClr val="E6DCFF"/>
                </a:solidFill>
                <a:latin typeface="GT Sectra Fine Rg" panose="00000500000000000000" pitchFamily="50" charset="0"/>
              </a:defRPr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None/>
            </a:pPr>
            <a:r>
              <a:rPr lang="en-US"/>
              <a:t>Place subtitle here in GT Sectra Fine </a:t>
            </a:r>
            <a:r>
              <a:rPr lang="en-US" err="1"/>
              <a:t>Rg</a:t>
            </a:r>
            <a:r>
              <a:rPr lang="en-US"/>
              <a:t> 24pt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1D1C16-1E67-46BA-A7F0-31738E52069F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03134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Black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A764EB37-3299-4AEF-9398-9D9C84AB73F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21878" y="1336294"/>
            <a:ext cx="7948244" cy="2255710"/>
          </a:xfrm>
        </p:spPr>
        <p:txBody>
          <a:bodyPr anchor="b"/>
          <a:lstStyle>
            <a:lvl1pPr algn="ctr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  <p:sp>
        <p:nvSpPr>
          <p:cNvPr id="15" name="Date Placeholder 10">
            <a:extLst>
              <a:ext uri="{FF2B5EF4-FFF2-40B4-BE49-F238E27FC236}">
                <a16:creationId xmlns:a16="http://schemas.microsoft.com/office/drawing/2014/main" id="{C1D8BA10-E028-4E4B-A19C-12B864B010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44992" y="4501939"/>
            <a:ext cx="3102015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ctr" defTabSz="914400" rtl="0" eaLnBrk="1" latinLnBrk="0" hangingPunct="1">
              <a:defRPr lang="en-US" sz="1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09D55F2-CAE5-4C0F-8D54-A28CECDB939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44992" y="4747217"/>
            <a:ext cx="3102015" cy="245276"/>
          </a:xfrm>
        </p:spPr>
        <p:txBody>
          <a:bodyPr/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3AA97401-81EE-4280-A94C-955E96B005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21879" y="3866920"/>
            <a:ext cx="7948244" cy="633734"/>
          </a:xfrm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90000"/>
              </a:lnSpc>
              <a:buNone/>
              <a:defRPr lang="en-US" sz="2400" i="0" spc="0" dirty="0" smtClean="0">
                <a:solidFill>
                  <a:schemeClr val="tx1"/>
                </a:solidFill>
                <a:latin typeface="GT Sectra Fine Rg" panose="00000500000000000000" pitchFamily="50" charset="0"/>
              </a:defRPr>
            </a:lvl1pPr>
            <a:lvl2pPr marL="0" algn="ctr">
              <a:lnSpc>
                <a:spcPct val="90000"/>
              </a:lnSpc>
              <a:spcAft>
                <a:spcPts val="600"/>
              </a:spcAft>
              <a:defRPr lang="en-US" sz="2400" dirty="0" smtClean="0">
                <a:solidFill>
                  <a:srgbClr val="E6DCFF"/>
                </a:solidFill>
                <a:latin typeface="GT Sectra Fine Rg" panose="00000500000000000000" pitchFamily="50" charset="0"/>
              </a:defRPr>
            </a:lvl2pPr>
            <a:lvl3pPr marL="0" algn="ctr">
              <a:lnSpc>
                <a:spcPct val="90000"/>
              </a:lnSpc>
              <a:spcAft>
                <a:spcPts val="600"/>
              </a:spcAft>
              <a:defRPr lang="en-US" sz="2400" dirty="0" smtClean="0">
                <a:solidFill>
                  <a:srgbClr val="E6DCFF"/>
                </a:solidFill>
                <a:latin typeface="GT Sectra Fine Rg" panose="00000500000000000000" pitchFamily="50" charset="0"/>
              </a:defRPr>
            </a:lvl3pPr>
            <a:lvl4pPr marL="0" algn="ctr">
              <a:lnSpc>
                <a:spcPct val="90000"/>
              </a:lnSpc>
              <a:spcAft>
                <a:spcPts val="600"/>
              </a:spcAft>
              <a:defRPr lang="en-US" sz="2400" dirty="0" smtClean="0">
                <a:solidFill>
                  <a:srgbClr val="E6DCFF"/>
                </a:solidFill>
                <a:latin typeface="GT Sectra Fine Rg" panose="00000500000000000000" pitchFamily="50" charset="0"/>
              </a:defRPr>
            </a:lvl4pPr>
            <a:lvl5pPr marL="0" algn="ctr">
              <a:lnSpc>
                <a:spcPct val="90000"/>
              </a:lnSpc>
              <a:spcAft>
                <a:spcPts val="600"/>
              </a:spcAft>
              <a:defRPr lang="en-US" sz="2400" dirty="0">
                <a:solidFill>
                  <a:srgbClr val="E6DCFF"/>
                </a:solidFill>
                <a:latin typeface="GT Sectra Fine Rg" panose="00000500000000000000" pitchFamily="50" charset="0"/>
              </a:defRPr>
            </a:lvl5pPr>
          </a:lstStyle>
          <a:p>
            <a:pPr marL="228600" lvl="0" indent="-228600" defTabSz="914400">
              <a:spcAft>
                <a:spcPts val="0"/>
              </a:spcAft>
            </a:pPr>
            <a:r>
              <a:rPr lang="en-US"/>
              <a:t>Place subtitle here in GT Sectra Fine </a:t>
            </a:r>
            <a:r>
              <a:rPr lang="en-US" err="1"/>
              <a:t>Rg</a:t>
            </a:r>
            <a:r>
              <a:rPr lang="en-US"/>
              <a:t> 24pt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DC0C86-80A9-481C-A2D5-6F509B89192B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sp>
        <p:nvSpPr>
          <p:cNvPr id="8" name="GTS_WH" descr="Accenture Greater Than symbol in white">
            <a:extLst>
              <a:ext uri="{FF2B5EF4-FFF2-40B4-BE49-F238E27FC236}">
                <a16:creationId xmlns:a16="http://schemas.microsoft.com/office/drawing/2014/main" id="{C703F910-26EC-4B07-B522-B28DEB82C3EA}"/>
              </a:ext>
            </a:extLst>
          </p:cNvPr>
          <p:cNvSpPr>
            <a:spLocks noChangeAspect="1"/>
          </p:cNvSpPr>
          <p:nvPr userDrawn="1"/>
        </p:nvSpPr>
        <p:spPr bwMode="black">
          <a:xfrm>
            <a:off x="5779386" y="5382386"/>
            <a:ext cx="641531" cy="70408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518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605">
          <p15:clr>
            <a:srgbClr val="C35EA4"/>
          </p15:clr>
        </p15:guide>
        <p15:guide id="2" pos="3840">
          <p15:clr>
            <a:srgbClr val="C35E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Black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E55EA4F-E473-41EF-9E00-3D69D5F1AE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21878" y="1336294"/>
            <a:ext cx="7948244" cy="2255710"/>
          </a:xfrm>
        </p:spPr>
        <p:txBody>
          <a:bodyPr anchor="b"/>
          <a:lstStyle>
            <a:lvl1pPr algn="ctr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  <p:sp>
        <p:nvSpPr>
          <p:cNvPr id="6" name="Date Placeholder 10">
            <a:extLst>
              <a:ext uri="{FF2B5EF4-FFF2-40B4-BE49-F238E27FC236}">
                <a16:creationId xmlns:a16="http://schemas.microsoft.com/office/drawing/2014/main" id="{0AF5D71E-5FA3-4080-B28F-B3110AB34D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44992" y="4501939"/>
            <a:ext cx="3102015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ctr" defTabSz="914400" rtl="0" eaLnBrk="1" latinLnBrk="0" hangingPunct="1">
              <a:defRPr lang="en-US" sz="1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51481AAC-1471-4278-A104-D559B82B52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44992" y="4747217"/>
            <a:ext cx="3102015" cy="245276"/>
          </a:xfrm>
        </p:spPr>
        <p:txBody>
          <a:bodyPr/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BEB3B30-172A-47BC-8F00-43F601E1F8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21879" y="3866920"/>
            <a:ext cx="7948244" cy="633734"/>
          </a:xfrm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90000"/>
              </a:lnSpc>
              <a:buNone/>
              <a:defRPr lang="en-US" sz="2400" i="0" spc="0" dirty="0" smtClean="0">
                <a:solidFill>
                  <a:schemeClr val="tx1"/>
                </a:solidFill>
                <a:latin typeface="GT Sectra Fine Rg" panose="00000500000000000000" pitchFamily="50" charset="0"/>
              </a:defRPr>
            </a:lvl1pPr>
            <a:lvl2pPr marL="0" algn="ctr">
              <a:lnSpc>
                <a:spcPct val="90000"/>
              </a:lnSpc>
              <a:spcAft>
                <a:spcPts val="600"/>
              </a:spcAft>
              <a:defRPr lang="en-US" sz="2400" dirty="0" smtClean="0">
                <a:solidFill>
                  <a:srgbClr val="E6DCFF"/>
                </a:solidFill>
                <a:latin typeface="GT Sectra Fine Rg" panose="00000500000000000000" pitchFamily="50" charset="0"/>
              </a:defRPr>
            </a:lvl2pPr>
            <a:lvl3pPr marL="0" algn="ctr">
              <a:lnSpc>
                <a:spcPct val="90000"/>
              </a:lnSpc>
              <a:spcAft>
                <a:spcPts val="600"/>
              </a:spcAft>
              <a:defRPr lang="en-US" sz="2400" dirty="0" smtClean="0">
                <a:solidFill>
                  <a:srgbClr val="E6DCFF"/>
                </a:solidFill>
                <a:latin typeface="GT Sectra Fine Rg" panose="00000500000000000000" pitchFamily="50" charset="0"/>
              </a:defRPr>
            </a:lvl3pPr>
            <a:lvl4pPr marL="0" algn="ctr">
              <a:lnSpc>
                <a:spcPct val="90000"/>
              </a:lnSpc>
              <a:spcAft>
                <a:spcPts val="600"/>
              </a:spcAft>
              <a:defRPr lang="en-US" sz="2400" dirty="0" smtClean="0">
                <a:solidFill>
                  <a:srgbClr val="E6DCFF"/>
                </a:solidFill>
                <a:latin typeface="GT Sectra Fine Rg" panose="00000500000000000000" pitchFamily="50" charset="0"/>
              </a:defRPr>
            </a:lvl4pPr>
            <a:lvl5pPr marL="0" algn="ctr">
              <a:lnSpc>
                <a:spcPct val="90000"/>
              </a:lnSpc>
              <a:spcAft>
                <a:spcPts val="600"/>
              </a:spcAft>
              <a:defRPr lang="en-US" sz="2400" dirty="0">
                <a:solidFill>
                  <a:srgbClr val="E6DCFF"/>
                </a:solidFill>
                <a:latin typeface="GT Sectra Fine Rg" panose="00000500000000000000" pitchFamily="50" charset="0"/>
              </a:defRPr>
            </a:lvl5pPr>
          </a:lstStyle>
          <a:p>
            <a:pPr marL="228600" lvl="0" indent="-228600" defTabSz="914400">
              <a:spcAft>
                <a:spcPts val="0"/>
              </a:spcAft>
            </a:pPr>
            <a:r>
              <a:rPr lang="en-US"/>
              <a:t>Place subtitle here in GT Sectra Fine </a:t>
            </a:r>
            <a:r>
              <a:rPr lang="en-US" err="1"/>
              <a:t>Rg</a:t>
            </a:r>
            <a:r>
              <a:rPr lang="en-US"/>
              <a:t> 24pt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481612-058D-4A52-B93E-53E75F305C81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grpSp>
        <p:nvGrpSpPr>
          <p:cNvPr id="8" name="Logo_WH" descr="Accenture logo in white">
            <a:extLst>
              <a:ext uri="{FF2B5EF4-FFF2-40B4-BE49-F238E27FC236}">
                <a16:creationId xmlns:a16="http://schemas.microsoft.com/office/drawing/2014/main" id="{C6212C50-BB96-4C0C-BC89-2B3C8082149D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5154167" y="5374201"/>
            <a:ext cx="1883664" cy="496247"/>
            <a:chOff x="1561" y="187"/>
            <a:chExt cx="4536" cy="119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A65B91D-87CB-4DC8-B4B1-CE82A8E5C6F8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205" y="187"/>
              <a:ext cx="447" cy="473"/>
            </a:xfrm>
            <a:custGeom>
              <a:avLst/>
              <a:gdLst>
                <a:gd name="T0" fmla="*/ 0 w 931"/>
                <a:gd name="T1" fmla="*/ 696 h 985"/>
                <a:gd name="T2" fmla="*/ 544 w 931"/>
                <a:gd name="T3" fmla="*/ 494 h 985"/>
                <a:gd name="T4" fmla="*/ 0 w 931"/>
                <a:gd name="T5" fmla="*/ 281 h 985"/>
                <a:gd name="T6" fmla="*/ 0 w 931"/>
                <a:gd name="T7" fmla="*/ 0 h 985"/>
                <a:gd name="T8" fmla="*/ 931 w 931"/>
                <a:gd name="T9" fmla="*/ 375 h 985"/>
                <a:gd name="T10" fmla="*/ 931 w 931"/>
                <a:gd name="T11" fmla="*/ 608 h 985"/>
                <a:gd name="T12" fmla="*/ 0 w 931"/>
                <a:gd name="T13" fmla="*/ 985 h 985"/>
                <a:gd name="T14" fmla="*/ 0 w 931"/>
                <a:gd name="T15" fmla="*/ 696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1" h="985">
                  <a:moveTo>
                    <a:pt x="0" y="696"/>
                  </a:moveTo>
                  <a:lnTo>
                    <a:pt x="544" y="494"/>
                  </a:lnTo>
                  <a:lnTo>
                    <a:pt x="0" y="281"/>
                  </a:lnTo>
                  <a:lnTo>
                    <a:pt x="0" y="0"/>
                  </a:lnTo>
                  <a:lnTo>
                    <a:pt x="931" y="375"/>
                  </a:lnTo>
                  <a:lnTo>
                    <a:pt x="931" y="608"/>
                  </a:lnTo>
                  <a:lnTo>
                    <a:pt x="0" y="985"/>
                  </a:lnTo>
                  <a:lnTo>
                    <a:pt x="0" y="6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102C68A-98DA-4EBB-AAFF-D0C6E56ADE14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561" y="690"/>
              <a:ext cx="4536" cy="692"/>
            </a:xfrm>
            <a:custGeom>
              <a:avLst/>
              <a:gdLst>
                <a:gd name="T0" fmla="*/ 8952 w 9448"/>
                <a:gd name="T1" fmla="*/ 519 h 1442"/>
                <a:gd name="T2" fmla="*/ 8431 w 9448"/>
                <a:gd name="T3" fmla="*/ 892 h 1442"/>
                <a:gd name="T4" fmla="*/ 9448 w 9448"/>
                <a:gd name="T5" fmla="*/ 819 h 1442"/>
                <a:gd name="T6" fmla="*/ 8967 w 9448"/>
                <a:gd name="T7" fmla="*/ 1221 h 1442"/>
                <a:gd name="T8" fmla="*/ 8961 w 9448"/>
                <a:gd name="T9" fmla="*/ 1442 h 1442"/>
                <a:gd name="T10" fmla="*/ 8008 w 9448"/>
                <a:gd name="T11" fmla="*/ 529 h 1442"/>
                <a:gd name="T12" fmla="*/ 8008 w 9448"/>
                <a:gd name="T13" fmla="*/ 859 h 1442"/>
                <a:gd name="T14" fmla="*/ 7704 w 9448"/>
                <a:gd name="T15" fmla="*/ 329 h 1442"/>
                <a:gd name="T16" fmla="*/ 7178 w 9448"/>
                <a:gd name="T17" fmla="*/ 1259 h 1442"/>
                <a:gd name="T18" fmla="*/ 6522 w 9448"/>
                <a:gd name="T19" fmla="*/ 329 h 1442"/>
                <a:gd name="T20" fmla="*/ 6987 w 9448"/>
                <a:gd name="T21" fmla="*/ 1205 h 1442"/>
                <a:gd name="T22" fmla="*/ 7483 w 9448"/>
                <a:gd name="T23" fmla="*/ 329 h 1442"/>
                <a:gd name="T24" fmla="*/ 6128 w 9448"/>
                <a:gd name="T25" fmla="*/ 329 h 1442"/>
                <a:gd name="T26" fmla="*/ 6128 w 9448"/>
                <a:gd name="T27" fmla="*/ 556 h 1442"/>
                <a:gd name="T28" fmla="*/ 6343 w 9448"/>
                <a:gd name="T29" fmla="*/ 1174 h 1442"/>
                <a:gd name="T30" fmla="*/ 5822 w 9448"/>
                <a:gd name="T31" fmla="*/ 1105 h 1442"/>
                <a:gd name="T32" fmla="*/ 5694 w 9448"/>
                <a:gd name="T33" fmla="*/ 329 h 1442"/>
                <a:gd name="T34" fmla="*/ 6128 w 9448"/>
                <a:gd name="T35" fmla="*/ 0 h 1442"/>
                <a:gd name="T36" fmla="*/ 4900 w 9448"/>
                <a:gd name="T37" fmla="*/ 492 h 1442"/>
                <a:gd name="T38" fmla="*/ 5559 w 9448"/>
                <a:gd name="T39" fmla="*/ 1419 h 1442"/>
                <a:gd name="T40" fmla="*/ 5092 w 9448"/>
                <a:gd name="T41" fmla="*/ 552 h 1442"/>
                <a:gd name="T42" fmla="*/ 4596 w 9448"/>
                <a:gd name="T43" fmla="*/ 1419 h 1442"/>
                <a:gd name="T44" fmla="*/ 4112 w 9448"/>
                <a:gd name="T45" fmla="*/ 748 h 1442"/>
                <a:gd name="T46" fmla="*/ 3921 w 9448"/>
                <a:gd name="T47" fmla="*/ 1442 h 1442"/>
                <a:gd name="T48" fmla="*/ 3910 w 9448"/>
                <a:gd name="T49" fmla="*/ 306 h 1442"/>
                <a:gd name="T50" fmla="*/ 3700 w 9448"/>
                <a:gd name="T51" fmla="*/ 950 h 1442"/>
                <a:gd name="T52" fmla="*/ 4408 w 9448"/>
                <a:gd name="T53" fmla="*/ 1080 h 1442"/>
                <a:gd name="T54" fmla="*/ 2257 w 9448"/>
                <a:gd name="T55" fmla="*/ 886 h 1442"/>
                <a:gd name="T56" fmla="*/ 3258 w 9448"/>
                <a:gd name="T57" fmla="*/ 717 h 1442"/>
                <a:gd name="T58" fmla="*/ 2568 w 9448"/>
                <a:gd name="T59" fmla="*/ 859 h 1442"/>
                <a:gd name="T60" fmla="*/ 2987 w 9448"/>
                <a:gd name="T61" fmla="*/ 1017 h 1442"/>
                <a:gd name="T62" fmla="*/ 1644 w 9448"/>
                <a:gd name="T63" fmla="*/ 1442 h 1442"/>
                <a:gd name="T64" fmla="*/ 1646 w 9448"/>
                <a:gd name="T65" fmla="*/ 306 h 1442"/>
                <a:gd name="T66" fmla="*/ 1653 w 9448"/>
                <a:gd name="T67" fmla="*/ 542 h 1442"/>
                <a:gd name="T68" fmla="*/ 1655 w 9448"/>
                <a:gd name="T69" fmla="*/ 1213 h 1442"/>
                <a:gd name="T70" fmla="*/ 1644 w 9448"/>
                <a:gd name="T71" fmla="*/ 1442 h 1442"/>
                <a:gd name="T72" fmla="*/ 529 w 9448"/>
                <a:gd name="T73" fmla="*/ 953 h 1442"/>
                <a:gd name="T74" fmla="*/ 450 w 9448"/>
                <a:gd name="T75" fmla="*/ 1230 h 1442"/>
                <a:gd name="T76" fmla="*/ 0 w 9448"/>
                <a:gd name="T77" fmla="*/ 1121 h 1442"/>
                <a:gd name="T78" fmla="*/ 650 w 9448"/>
                <a:gd name="T79" fmla="*/ 752 h 1442"/>
                <a:gd name="T80" fmla="*/ 325 w 9448"/>
                <a:gd name="T81" fmla="*/ 667 h 1442"/>
                <a:gd name="T82" fmla="*/ 954 w 9448"/>
                <a:gd name="T83" fmla="*/ 690 h 1442"/>
                <a:gd name="T84" fmla="*/ 656 w 9448"/>
                <a:gd name="T85" fmla="*/ 1294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48" h="1442">
                  <a:moveTo>
                    <a:pt x="8744" y="748"/>
                  </a:moveTo>
                  <a:lnTo>
                    <a:pt x="9152" y="748"/>
                  </a:lnTo>
                  <a:cubicBezTo>
                    <a:pt x="9146" y="588"/>
                    <a:pt x="9073" y="519"/>
                    <a:pt x="8952" y="519"/>
                  </a:cubicBezTo>
                  <a:cubicBezTo>
                    <a:pt x="8857" y="519"/>
                    <a:pt x="8769" y="571"/>
                    <a:pt x="8744" y="748"/>
                  </a:cubicBezTo>
                  <a:close/>
                  <a:moveTo>
                    <a:pt x="8961" y="1442"/>
                  </a:moveTo>
                  <a:cubicBezTo>
                    <a:pt x="8646" y="1442"/>
                    <a:pt x="8431" y="1255"/>
                    <a:pt x="8431" y="892"/>
                  </a:cubicBezTo>
                  <a:lnTo>
                    <a:pt x="8431" y="871"/>
                  </a:lnTo>
                  <a:cubicBezTo>
                    <a:pt x="8431" y="507"/>
                    <a:pt x="8659" y="306"/>
                    <a:pt x="8950" y="306"/>
                  </a:cubicBezTo>
                  <a:cubicBezTo>
                    <a:pt x="9221" y="306"/>
                    <a:pt x="9448" y="459"/>
                    <a:pt x="9448" y="819"/>
                  </a:cubicBezTo>
                  <a:lnTo>
                    <a:pt x="9448" y="950"/>
                  </a:lnTo>
                  <a:lnTo>
                    <a:pt x="8740" y="950"/>
                  </a:lnTo>
                  <a:cubicBezTo>
                    <a:pt x="8752" y="1146"/>
                    <a:pt x="8836" y="1221"/>
                    <a:pt x="8967" y="1221"/>
                  </a:cubicBezTo>
                  <a:cubicBezTo>
                    <a:pt x="9084" y="1221"/>
                    <a:pt x="9146" y="1159"/>
                    <a:pt x="9167" y="1080"/>
                  </a:cubicBezTo>
                  <a:lnTo>
                    <a:pt x="9448" y="1080"/>
                  </a:lnTo>
                  <a:cubicBezTo>
                    <a:pt x="9415" y="1286"/>
                    <a:pt x="9246" y="1442"/>
                    <a:pt x="8961" y="1442"/>
                  </a:cubicBezTo>
                  <a:close/>
                  <a:moveTo>
                    <a:pt x="7704" y="329"/>
                  </a:moveTo>
                  <a:lnTo>
                    <a:pt x="8008" y="329"/>
                  </a:lnTo>
                  <a:lnTo>
                    <a:pt x="8008" y="529"/>
                  </a:lnTo>
                  <a:cubicBezTo>
                    <a:pt x="8073" y="383"/>
                    <a:pt x="8175" y="315"/>
                    <a:pt x="8335" y="315"/>
                  </a:cubicBezTo>
                  <a:lnTo>
                    <a:pt x="8335" y="615"/>
                  </a:lnTo>
                  <a:cubicBezTo>
                    <a:pt x="8129" y="615"/>
                    <a:pt x="8008" y="677"/>
                    <a:pt x="8008" y="859"/>
                  </a:cubicBezTo>
                  <a:lnTo>
                    <a:pt x="8008" y="1419"/>
                  </a:lnTo>
                  <a:lnTo>
                    <a:pt x="7704" y="1419"/>
                  </a:lnTo>
                  <a:lnTo>
                    <a:pt x="7704" y="329"/>
                  </a:lnTo>
                  <a:close/>
                  <a:moveTo>
                    <a:pt x="7483" y="1419"/>
                  </a:moveTo>
                  <a:lnTo>
                    <a:pt x="7178" y="1419"/>
                  </a:lnTo>
                  <a:lnTo>
                    <a:pt x="7178" y="1259"/>
                  </a:lnTo>
                  <a:cubicBezTo>
                    <a:pt x="7126" y="1363"/>
                    <a:pt x="7024" y="1442"/>
                    <a:pt x="6862" y="1442"/>
                  </a:cubicBezTo>
                  <a:cubicBezTo>
                    <a:pt x="6666" y="1442"/>
                    <a:pt x="6522" y="1323"/>
                    <a:pt x="6522" y="1067"/>
                  </a:cubicBezTo>
                  <a:lnTo>
                    <a:pt x="6522" y="329"/>
                  </a:lnTo>
                  <a:lnTo>
                    <a:pt x="6828" y="329"/>
                  </a:lnTo>
                  <a:lnTo>
                    <a:pt x="6828" y="1021"/>
                  </a:lnTo>
                  <a:cubicBezTo>
                    <a:pt x="6828" y="1146"/>
                    <a:pt x="6878" y="1205"/>
                    <a:pt x="6987" y="1205"/>
                  </a:cubicBezTo>
                  <a:cubicBezTo>
                    <a:pt x="7093" y="1205"/>
                    <a:pt x="7178" y="1138"/>
                    <a:pt x="7178" y="1003"/>
                  </a:cubicBezTo>
                  <a:lnTo>
                    <a:pt x="7178" y="329"/>
                  </a:lnTo>
                  <a:lnTo>
                    <a:pt x="7483" y="329"/>
                  </a:lnTo>
                  <a:lnTo>
                    <a:pt x="7483" y="1419"/>
                  </a:lnTo>
                  <a:close/>
                  <a:moveTo>
                    <a:pt x="6128" y="0"/>
                  </a:moveTo>
                  <a:lnTo>
                    <a:pt x="6128" y="329"/>
                  </a:lnTo>
                  <a:lnTo>
                    <a:pt x="6336" y="329"/>
                  </a:lnTo>
                  <a:lnTo>
                    <a:pt x="6336" y="556"/>
                  </a:lnTo>
                  <a:lnTo>
                    <a:pt x="6128" y="556"/>
                  </a:lnTo>
                  <a:lnTo>
                    <a:pt x="6128" y="1073"/>
                  </a:lnTo>
                  <a:cubicBezTo>
                    <a:pt x="6128" y="1155"/>
                    <a:pt x="6165" y="1192"/>
                    <a:pt x="6236" y="1192"/>
                  </a:cubicBezTo>
                  <a:cubicBezTo>
                    <a:pt x="6280" y="1192"/>
                    <a:pt x="6313" y="1186"/>
                    <a:pt x="6343" y="1174"/>
                  </a:cubicBezTo>
                  <a:lnTo>
                    <a:pt x="6343" y="1411"/>
                  </a:lnTo>
                  <a:cubicBezTo>
                    <a:pt x="6307" y="1422"/>
                    <a:pt x="6247" y="1434"/>
                    <a:pt x="6172" y="1434"/>
                  </a:cubicBezTo>
                  <a:cubicBezTo>
                    <a:pt x="5934" y="1434"/>
                    <a:pt x="5822" y="1326"/>
                    <a:pt x="5822" y="1105"/>
                  </a:cubicBezTo>
                  <a:lnTo>
                    <a:pt x="5822" y="556"/>
                  </a:lnTo>
                  <a:lnTo>
                    <a:pt x="5694" y="556"/>
                  </a:lnTo>
                  <a:lnTo>
                    <a:pt x="5694" y="329"/>
                  </a:lnTo>
                  <a:lnTo>
                    <a:pt x="5822" y="329"/>
                  </a:lnTo>
                  <a:lnTo>
                    <a:pt x="5822" y="125"/>
                  </a:lnTo>
                  <a:lnTo>
                    <a:pt x="6128" y="0"/>
                  </a:lnTo>
                  <a:close/>
                  <a:moveTo>
                    <a:pt x="4596" y="329"/>
                  </a:moveTo>
                  <a:lnTo>
                    <a:pt x="4900" y="329"/>
                  </a:lnTo>
                  <a:lnTo>
                    <a:pt x="4900" y="492"/>
                  </a:lnTo>
                  <a:cubicBezTo>
                    <a:pt x="4954" y="390"/>
                    <a:pt x="5063" y="306"/>
                    <a:pt x="5230" y="306"/>
                  </a:cubicBezTo>
                  <a:cubicBezTo>
                    <a:pt x="5428" y="306"/>
                    <a:pt x="5559" y="425"/>
                    <a:pt x="5559" y="690"/>
                  </a:cubicBezTo>
                  <a:lnTo>
                    <a:pt x="5559" y="1419"/>
                  </a:lnTo>
                  <a:lnTo>
                    <a:pt x="5255" y="1419"/>
                  </a:lnTo>
                  <a:lnTo>
                    <a:pt x="5255" y="736"/>
                  </a:lnTo>
                  <a:cubicBezTo>
                    <a:pt x="5255" y="609"/>
                    <a:pt x="5202" y="552"/>
                    <a:pt x="5092" y="552"/>
                  </a:cubicBezTo>
                  <a:cubicBezTo>
                    <a:pt x="4986" y="552"/>
                    <a:pt x="4900" y="617"/>
                    <a:pt x="4900" y="755"/>
                  </a:cubicBezTo>
                  <a:lnTo>
                    <a:pt x="4900" y="1419"/>
                  </a:lnTo>
                  <a:lnTo>
                    <a:pt x="4596" y="1419"/>
                  </a:lnTo>
                  <a:lnTo>
                    <a:pt x="4596" y="329"/>
                  </a:lnTo>
                  <a:close/>
                  <a:moveTo>
                    <a:pt x="3704" y="748"/>
                  </a:moveTo>
                  <a:lnTo>
                    <a:pt x="4112" y="748"/>
                  </a:lnTo>
                  <a:cubicBezTo>
                    <a:pt x="4106" y="588"/>
                    <a:pt x="4033" y="519"/>
                    <a:pt x="3912" y="519"/>
                  </a:cubicBezTo>
                  <a:cubicBezTo>
                    <a:pt x="3816" y="519"/>
                    <a:pt x="3729" y="571"/>
                    <a:pt x="3704" y="748"/>
                  </a:cubicBezTo>
                  <a:close/>
                  <a:moveTo>
                    <a:pt x="3921" y="1442"/>
                  </a:moveTo>
                  <a:cubicBezTo>
                    <a:pt x="3606" y="1442"/>
                    <a:pt x="3391" y="1255"/>
                    <a:pt x="3391" y="892"/>
                  </a:cubicBezTo>
                  <a:lnTo>
                    <a:pt x="3391" y="871"/>
                  </a:lnTo>
                  <a:cubicBezTo>
                    <a:pt x="3391" y="507"/>
                    <a:pt x="3618" y="306"/>
                    <a:pt x="3910" y="306"/>
                  </a:cubicBezTo>
                  <a:cubicBezTo>
                    <a:pt x="4181" y="306"/>
                    <a:pt x="4408" y="459"/>
                    <a:pt x="4408" y="819"/>
                  </a:cubicBezTo>
                  <a:lnTo>
                    <a:pt x="4408" y="950"/>
                  </a:lnTo>
                  <a:lnTo>
                    <a:pt x="3700" y="950"/>
                  </a:lnTo>
                  <a:cubicBezTo>
                    <a:pt x="3712" y="1146"/>
                    <a:pt x="3795" y="1221"/>
                    <a:pt x="3927" y="1221"/>
                  </a:cubicBezTo>
                  <a:cubicBezTo>
                    <a:pt x="4043" y="1221"/>
                    <a:pt x="4106" y="1159"/>
                    <a:pt x="4127" y="1080"/>
                  </a:cubicBezTo>
                  <a:lnTo>
                    <a:pt x="4408" y="1080"/>
                  </a:lnTo>
                  <a:cubicBezTo>
                    <a:pt x="4375" y="1286"/>
                    <a:pt x="4206" y="1442"/>
                    <a:pt x="3921" y="1442"/>
                  </a:cubicBezTo>
                  <a:close/>
                  <a:moveTo>
                    <a:pt x="2778" y="1442"/>
                  </a:moveTo>
                  <a:cubicBezTo>
                    <a:pt x="2476" y="1442"/>
                    <a:pt x="2257" y="1255"/>
                    <a:pt x="2257" y="886"/>
                  </a:cubicBezTo>
                  <a:lnTo>
                    <a:pt x="2257" y="871"/>
                  </a:lnTo>
                  <a:cubicBezTo>
                    <a:pt x="2257" y="502"/>
                    <a:pt x="2491" y="306"/>
                    <a:pt x="2780" y="306"/>
                  </a:cubicBezTo>
                  <a:cubicBezTo>
                    <a:pt x="3028" y="306"/>
                    <a:pt x="3233" y="432"/>
                    <a:pt x="3258" y="717"/>
                  </a:cubicBezTo>
                  <a:lnTo>
                    <a:pt x="2966" y="717"/>
                  </a:lnTo>
                  <a:cubicBezTo>
                    <a:pt x="2947" y="611"/>
                    <a:pt x="2893" y="542"/>
                    <a:pt x="2787" y="542"/>
                  </a:cubicBezTo>
                  <a:cubicBezTo>
                    <a:pt x="2657" y="542"/>
                    <a:pt x="2568" y="644"/>
                    <a:pt x="2568" y="859"/>
                  </a:cubicBezTo>
                  <a:lnTo>
                    <a:pt x="2568" y="892"/>
                  </a:lnTo>
                  <a:cubicBezTo>
                    <a:pt x="2568" y="1113"/>
                    <a:pt x="2647" y="1213"/>
                    <a:pt x="2789" y="1213"/>
                  </a:cubicBezTo>
                  <a:cubicBezTo>
                    <a:pt x="2893" y="1213"/>
                    <a:pt x="2970" y="1136"/>
                    <a:pt x="2987" y="1017"/>
                  </a:cubicBezTo>
                  <a:lnTo>
                    <a:pt x="3264" y="1017"/>
                  </a:lnTo>
                  <a:cubicBezTo>
                    <a:pt x="3243" y="1265"/>
                    <a:pt x="3074" y="1442"/>
                    <a:pt x="2778" y="1442"/>
                  </a:cubicBezTo>
                  <a:close/>
                  <a:moveTo>
                    <a:pt x="1644" y="1442"/>
                  </a:moveTo>
                  <a:cubicBezTo>
                    <a:pt x="1342" y="1442"/>
                    <a:pt x="1123" y="1255"/>
                    <a:pt x="1123" y="886"/>
                  </a:cubicBezTo>
                  <a:lnTo>
                    <a:pt x="1123" y="871"/>
                  </a:lnTo>
                  <a:cubicBezTo>
                    <a:pt x="1123" y="502"/>
                    <a:pt x="1357" y="306"/>
                    <a:pt x="1646" y="306"/>
                  </a:cubicBezTo>
                  <a:cubicBezTo>
                    <a:pt x="1894" y="306"/>
                    <a:pt x="2099" y="432"/>
                    <a:pt x="2124" y="717"/>
                  </a:cubicBezTo>
                  <a:lnTo>
                    <a:pt x="1832" y="717"/>
                  </a:lnTo>
                  <a:cubicBezTo>
                    <a:pt x="1813" y="611"/>
                    <a:pt x="1759" y="542"/>
                    <a:pt x="1653" y="542"/>
                  </a:cubicBezTo>
                  <a:cubicBezTo>
                    <a:pt x="1523" y="542"/>
                    <a:pt x="1434" y="644"/>
                    <a:pt x="1434" y="859"/>
                  </a:cubicBezTo>
                  <a:lnTo>
                    <a:pt x="1434" y="892"/>
                  </a:lnTo>
                  <a:cubicBezTo>
                    <a:pt x="1434" y="1113"/>
                    <a:pt x="1513" y="1213"/>
                    <a:pt x="1655" y="1213"/>
                  </a:cubicBezTo>
                  <a:cubicBezTo>
                    <a:pt x="1759" y="1213"/>
                    <a:pt x="1836" y="1136"/>
                    <a:pt x="1853" y="1017"/>
                  </a:cubicBezTo>
                  <a:lnTo>
                    <a:pt x="2130" y="1017"/>
                  </a:lnTo>
                  <a:cubicBezTo>
                    <a:pt x="2109" y="1265"/>
                    <a:pt x="1940" y="1442"/>
                    <a:pt x="1644" y="1442"/>
                  </a:cubicBezTo>
                  <a:close/>
                  <a:moveTo>
                    <a:pt x="650" y="1057"/>
                  </a:moveTo>
                  <a:lnTo>
                    <a:pt x="650" y="953"/>
                  </a:lnTo>
                  <a:lnTo>
                    <a:pt x="529" y="953"/>
                  </a:lnTo>
                  <a:cubicBezTo>
                    <a:pt x="379" y="953"/>
                    <a:pt x="302" y="994"/>
                    <a:pt x="302" y="1092"/>
                  </a:cubicBezTo>
                  <a:lnTo>
                    <a:pt x="302" y="1103"/>
                  </a:lnTo>
                  <a:cubicBezTo>
                    <a:pt x="302" y="1178"/>
                    <a:pt x="348" y="1230"/>
                    <a:pt x="450" y="1230"/>
                  </a:cubicBezTo>
                  <a:cubicBezTo>
                    <a:pt x="554" y="1230"/>
                    <a:pt x="650" y="1171"/>
                    <a:pt x="650" y="1057"/>
                  </a:cubicBezTo>
                  <a:close/>
                  <a:moveTo>
                    <a:pt x="358" y="1442"/>
                  </a:moveTo>
                  <a:cubicBezTo>
                    <a:pt x="162" y="1442"/>
                    <a:pt x="0" y="1342"/>
                    <a:pt x="0" y="1121"/>
                  </a:cubicBezTo>
                  <a:lnTo>
                    <a:pt x="0" y="1109"/>
                  </a:lnTo>
                  <a:cubicBezTo>
                    <a:pt x="0" y="840"/>
                    <a:pt x="233" y="752"/>
                    <a:pt x="514" y="752"/>
                  </a:cubicBezTo>
                  <a:lnTo>
                    <a:pt x="650" y="752"/>
                  </a:lnTo>
                  <a:lnTo>
                    <a:pt x="650" y="700"/>
                  </a:lnTo>
                  <a:cubicBezTo>
                    <a:pt x="650" y="592"/>
                    <a:pt x="602" y="525"/>
                    <a:pt x="489" y="525"/>
                  </a:cubicBezTo>
                  <a:cubicBezTo>
                    <a:pt x="387" y="525"/>
                    <a:pt x="333" y="584"/>
                    <a:pt x="325" y="667"/>
                  </a:cubicBezTo>
                  <a:lnTo>
                    <a:pt x="33" y="667"/>
                  </a:lnTo>
                  <a:cubicBezTo>
                    <a:pt x="54" y="425"/>
                    <a:pt x="246" y="306"/>
                    <a:pt x="504" y="306"/>
                  </a:cubicBezTo>
                  <a:cubicBezTo>
                    <a:pt x="767" y="306"/>
                    <a:pt x="954" y="419"/>
                    <a:pt x="954" y="690"/>
                  </a:cubicBezTo>
                  <a:lnTo>
                    <a:pt x="954" y="1419"/>
                  </a:lnTo>
                  <a:lnTo>
                    <a:pt x="656" y="1419"/>
                  </a:lnTo>
                  <a:lnTo>
                    <a:pt x="656" y="1294"/>
                  </a:lnTo>
                  <a:cubicBezTo>
                    <a:pt x="604" y="1374"/>
                    <a:pt x="504" y="1442"/>
                    <a:pt x="358" y="14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02210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696">
          <p15:clr>
            <a:srgbClr val="C35EA4"/>
          </p15:clr>
        </p15:guide>
        <p15:guide id="2" pos="3840">
          <p15:clr>
            <a:srgbClr val="C35E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Black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037DA-877B-4969-92F3-D62917753D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9093" y="381001"/>
            <a:ext cx="7997521" cy="3429000"/>
          </a:xfrm>
        </p:spPr>
        <p:txBody>
          <a:bodyPr anchor="b"/>
          <a:lstStyle>
            <a:lvl1pPr algn="l">
              <a:lnSpc>
                <a:spcPct val="9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 60pt, long title 48pt, max 3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BBB33C-A0EF-4DAE-96F6-5E528C0ED2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9093" y="4000500"/>
            <a:ext cx="6884561" cy="1092845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rgbClr val="E6DCFF"/>
                </a:solidFill>
                <a:latin typeface="GT Sectra Fine Rg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None/>
            </a:pPr>
            <a:r>
              <a:rPr lang="en-US"/>
              <a:t>Place subtitle here in GT Sectra Fine </a:t>
            </a:r>
            <a:r>
              <a:rPr lang="en-US" err="1"/>
              <a:t>Rg</a:t>
            </a:r>
            <a:r>
              <a:rPr lang="en-US"/>
              <a:t> 24pt</a:t>
            </a:r>
          </a:p>
        </p:txBody>
      </p:sp>
      <p:sp>
        <p:nvSpPr>
          <p:cNvPr id="13" name="Date Placeholder 10">
            <a:extLst>
              <a:ext uri="{FF2B5EF4-FFF2-40B4-BE49-F238E27FC236}">
                <a16:creationId xmlns:a16="http://schemas.microsoft.com/office/drawing/2014/main" id="{47AA0BD1-514A-4E33-A0FD-DF2342E790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9093" y="5107308"/>
            <a:ext cx="4114799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2BDB7F4-6E1D-4904-AD31-0A33E91A2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9093" y="5352584"/>
            <a:ext cx="4114799" cy="959315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DFBD97-7A23-4453-9DFC-F825350AF9B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grpSp>
        <p:nvGrpSpPr>
          <p:cNvPr id="8" name="Logo_WH" descr="Accenture logo in white">
            <a:extLst>
              <a:ext uri="{FF2B5EF4-FFF2-40B4-BE49-F238E27FC236}">
                <a16:creationId xmlns:a16="http://schemas.microsoft.com/office/drawing/2014/main" id="{1A7501AC-E717-4CB3-89D9-DEE7B06E1876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9153213" y="5815652"/>
            <a:ext cx="1883664" cy="496247"/>
            <a:chOff x="1561" y="187"/>
            <a:chExt cx="4536" cy="119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E84F1646-52FE-4716-AED1-FE252A8E05E4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205" y="187"/>
              <a:ext cx="447" cy="473"/>
            </a:xfrm>
            <a:custGeom>
              <a:avLst/>
              <a:gdLst>
                <a:gd name="T0" fmla="*/ 0 w 931"/>
                <a:gd name="T1" fmla="*/ 696 h 985"/>
                <a:gd name="T2" fmla="*/ 544 w 931"/>
                <a:gd name="T3" fmla="*/ 494 h 985"/>
                <a:gd name="T4" fmla="*/ 0 w 931"/>
                <a:gd name="T5" fmla="*/ 281 h 985"/>
                <a:gd name="T6" fmla="*/ 0 w 931"/>
                <a:gd name="T7" fmla="*/ 0 h 985"/>
                <a:gd name="T8" fmla="*/ 931 w 931"/>
                <a:gd name="T9" fmla="*/ 375 h 985"/>
                <a:gd name="T10" fmla="*/ 931 w 931"/>
                <a:gd name="T11" fmla="*/ 608 h 985"/>
                <a:gd name="T12" fmla="*/ 0 w 931"/>
                <a:gd name="T13" fmla="*/ 985 h 985"/>
                <a:gd name="T14" fmla="*/ 0 w 931"/>
                <a:gd name="T15" fmla="*/ 696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1" h="985">
                  <a:moveTo>
                    <a:pt x="0" y="696"/>
                  </a:moveTo>
                  <a:lnTo>
                    <a:pt x="544" y="494"/>
                  </a:lnTo>
                  <a:lnTo>
                    <a:pt x="0" y="281"/>
                  </a:lnTo>
                  <a:lnTo>
                    <a:pt x="0" y="0"/>
                  </a:lnTo>
                  <a:lnTo>
                    <a:pt x="931" y="375"/>
                  </a:lnTo>
                  <a:lnTo>
                    <a:pt x="931" y="608"/>
                  </a:lnTo>
                  <a:lnTo>
                    <a:pt x="0" y="985"/>
                  </a:lnTo>
                  <a:lnTo>
                    <a:pt x="0" y="6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15FBA828-A6EE-4CDC-A2F1-52C5DC0E3C3F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561" y="690"/>
              <a:ext cx="4536" cy="692"/>
            </a:xfrm>
            <a:custGeom>
              <a:avLst/>
              <a:gdLst>
                <a:gd name="T0" fmla="*/ 8952 w 9448"/>
                <a:gd name="T1" fmla="*/ 519 h 1442"/>
                <a:gd name="T2" fmla="*/ 8431 w 9448"/>
                <a:gd name="T3" fmla="*/ 892 h 1442"/>
                <a:gd name="T4" fmla="*/ 9448 w 9448"/>
                <a:gd name="T5" fmla="*/ 819 h 1442"/>
                <a:gd name="T6" fmla="*/ 8967 w 9448"/>
                <a:gd name="T7" fmla="*/ 1221 h 1442"/>
                <a:gd name="T8" fmla="*/ 8961 w 9448"/>
                <a:gd name="T9" fmla="*/ 1442 h 1442"/>
                <a:gd name="T10" fmla="*/ 8008 w 9448"/>
                <a:gd name="T11" fmla="*/ 529 h 1442"/>
                <a:gd name="T12" fmla="*/ 8008 w 9448"/>
                <a:gd name="T13" fmla="*/ 859 h 1442"/>
                <a:gd name="T14" fmla="*/ 7704 w 9448"/>
                <a:gd name="T15" fmla="*/ 329 h 1442"/>
                <a:gd name="T16" fmla="*/ 7178 w 9448"/>
                <a:gd name="T17" fmla="*/ 1259 h 1442"/>
                <a:gd name="T18" fmla="*/ 6522 w 9448"/>
                <a:gd name="T19" fmla="*/ 329 h 1442"/>
                <a:gd name="T20" fmla="*/ 6987 w 9448"/>
                <a:gd name="T21" fmla="*/ 1205 h 1442"/>
                <a:gd name="T22" fmla="*/ 7483 w 9448"/>
                <a:gd name="T23" fmla="*/ 329 h 1442"/>
                <a:gd name="T24" fmla="*/ 6128 w 9448"/>
                <a:gd name="T25" fmla="*/ 329 h 1442"/>
                <a:gd name="T26" fmla="*/ 6128 w 9448"/>
                <a:gd name="T27" fmla="*/ 556 h 1442"/>
                <a:gd name="T28" fmla="*/ 6343 w 9448"/>
                <a:gd name="T29" fmla="*/ 1174 h 1442"/>
                <a:gd name="T30" fmla="*/ 5822 w 9448"/>
                <a:gd name="T31" fmla="*/ 1105 h 1442"/>
                <a:gd name="T32" fmla="*/ 5694 w 9448"/>
                <a:gd name="T33" fmla="*/ 329 h 1442"/>
                <a:gd name="T34" fmla="*/ 6128 w 9448"/>
                <a:gd name="T35" fmla="*/ 0 h 1442"/>
                <a:gd name="T36" fmla="*/ 4900 w 9448"/>
                <a:gd name="T37" fmla="*/ 492 h 1442"/>
                <a:gd name="T38" fmla="*/ 5559 w 9448"/>
                <a:gd name="T39" fmla="*/ 1419 h 1442"/>
                <a:gd name="T40" fmla="*/ 5092 w 9448"/>
                <a:gd name="T41" fmla="*/ 552 h 1442"/>
                <a:gd name="T42" fmla="*/ 4596 w 9448"/>
                <a:gd name="T43" fmla="*/ 1419 h 1442"/>
                <a:gd name="T44" fmla="*/ 4112 w 9448"/>
                <a:gd name="T45" fmla="*/ 748 h 1442"/>
                <a:gd name="T46" fmla="*/ 3921 w 9448"/>
                <a:gd name="T47" fmla="*/ 1442 h 1442"/>
                <a:gd name="T48" fmla="*/ 3910 w 9448"/>
                <a:gd name="T49" fmla="*/ 306 h 1442"/>
                <a:gd name="T50" fmla="*/ 3700 w 9448"/>
                <a:gd name="T51" fmla="*/ 950 h 1442"/>
                <a:gd name="T52" fmla="*/ 4408 w 9448"/>
                <a:gd name="T53" fmla="*/ 1080 h 1442"/>
                <a:gd name="T54" fmla="*/ 2257 w 9448"/>
                <a:gd name="T55" fmla="*/ 886 h 1442"/>
                <a:gd name="T56" fmla="*/ 3258 w 9448"/>
                <a:gd name="T57" fmla="*/ 717 h 1442"/>
                <a:gd name="T58" fmla="*/ 2568 w 9448"/>
                <a:gd name="T59" fmla="*/ 859 h 1442"/>
                <a:gd name="T60" fmla="*/ 2987 w 9448"/>
                <a:gd name="T61" fmla="*/ 1017 h 1442"/>
                <a:gd name="T62" fmla="*/ 1644 w 9448"/>
                <a:gd name="T63" fmla="*/ 1442 h 1442"/>
                <a:gd name="T64" fmla="*/ 1646 w 9448"/>
                <a:gd name="T65" fmla="*/ 306 h 1442"/>
                <a:gd name="T66" fmla="*/ 1653 w 9448"/>
                <a:gd name="T67" fmla="*/ 542 h 1442"/>
                <a:gd name="T68" fmla="*/ 1655 w 9448"/>
                <a:gd name="T69" fmla="*/ 1213 h 1442"/>
                <a:gd name="T70" fmla="*/ 1644 w 9448"/>
                <a:gd name="T71" fmla="*/ 1442 h 1442"/>
                <a:gd name="T72" fmla="*/ 529 w 9448"/>
                <a:gd name="T73" fmla="*/ 953 h 1442"/>
                <a:gd name="T74" fmla="*/ 450 w 9448"/>
                <a:gd name="T75" fmla="*/ 1230 h 1442"/>
                <a:gd name="T76" fmla="*/ 0 w 9448"/>
                <a:gd name="T77" fmla="*/ 1121 h 1442"/>
                <a:gd name="T78" fmla="*/ 650 w 9448"/>
                <a:gd name="T79" fmla="*/ 752 h 1442"/>
                <a:gd name="T80" fmla="*/ 325 w 9448"/>
                <a:gd name="T81" fmla="*/ 667 h 1442"/>
                <a:gd name="T82" fmla="*/ 954 w 9448"/>
                <a:gd name="T83" fmla="*/ 690 h 1442"/>
                <a:gd name="T84" fmla="*/ 656 w 9448"/>
                <a:gd name="T85" fmla="*/ 1294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48" h="1442">
                  <a:moveTo>
                    <a:pt x="8744" y="748"/>
                  </a:moveTo>
                  <a:lnTo>
                    <a:pt x="9152" y="748"/>
                  </a:lnTo>
                  <a:cubicBezTo>
                    <a:pt x="9146" y="588"/>
                    <a:pt x="9073" y="519"/>
                    <a:pt x="8952" y="519"/>
                  </a:cubicBezTo>
                  <a:cubicBezTo>
                    <a:pt x="8857" y="519"/>
                    <a:pt x="8769" y="571"/>
                    <a:pt x="8744" y="748"/>
                  </a:cubicBezTo>
                  <a:close/>
                  <a:moveTo>
                    <a:pt x="8961" y="1442"/>
                  </a:moveTo>
                  <a:cubicBezTo>
                    <a:pt x="8646" y="1442"/>
                    <a:pt x="8431" y="1255"/>
                    <a:pt x="8431" y="892"/>
                  </a:cubicBezTo>
                  <a:lnTo>
                    <a:pt x="8431" y="871"/>
                  </a:lnTo>
                  <a:cubicBezTo>
                    <a:pt x="8431" y="507"/>
                    <a:pt x="8659" y="306"/>
                    <a:pt x="8950" y="306"/>
                  </a:cubicBezTo>
                  <a:cubicBezTo>
                    <a:pt x="9221" y="306"/>
                    <a:pt x="9448" y="459"/>
                    <a:pt x="9448" y="819"/>
                  </a:cubicBezTo>
                  <a:lnTo>
                    <a:pt x="9448" y="950"/>
                  </a:lnTo>
                  <a:lnTo>
                    <a:pt x="8740" y="950"/>
                  </a:lnTo>
                  <a:cubicBezTo>
                    <a:pt x="8752" y="1146"/>
                    <a:pt x="8836" y="1221"/>
                    <a:pt x="8967" y="1221"/>
                  </a:cubicBezTo>
                  <a:cubicBezTo>
                    <a:pt x="9084" y="1221"/>
                    <a:pt x="9146" y="1159"/>
                    <a:pt x="9167" y="1080"/>
                  </a:cubicBezTo>
                  <a:lnTo>
                    <a:pt x="9448" y="1080"/>
                  </a:lnTo>
                  <a:cubicBezTo>
                    <a:pt x="9415" y="1286"/>
                    <a:pt x="9246" y="1442"/>
                    <a:pt x="8961" y="1442"/>
                  </a:cubicBezTo>
                  <a:close/>
                  <a:moveTo>
                    <a:pt x="7704" y="329"/>
                  </a:moveTo>
                  <a:lnTo>
                    <a:pt x="8008" y="329"/>
                  </a:lnTo>
                  <a:lnTo>
                    <a:pt x="8008" y="529"/>
                  </a:lnTo>
                  <a:cubicBezTo>
                    <a:pt x="8073" y="383"/>
                    <a:pt x="8175" y="315"/>
                    <a:pt x="8335" y="315"/>
                  </a:cubicBezTo>
                  <a:lnTo>
                    <a:pt x="8335" y="615"/>
                  </a:lnTo>
                  <a:cubicBezTo>
                    <a:pt x="8129" y="615"/>
                    <a:pt x="8008" y="677"/>
                    <a:pt x="8008" y="859"/>
                  </a:cubicBezTo>
                  <a:lnTo>
                    <a:pt x="8008" y="1419"/>
                  </a:lnTo>
                  <a:lnTo>
                    <a:pt x="7704" y="1419"/>
                  </a:lnTo>
                  <a:lnTo>
                    <a:pt x="7704" y="329"/>
                  </a:lnTo>
                  <a:close/>
                  <a:moveTo>
                    <a:pt x="7483" y="1419"/>
                  </a:moveTo>
                  <a:lnTo>
                    <a:pt x="7178" y="1419"/>
                  </a:lnTo>
                  <a:lnTo>
                    <a:pt x="7178" y="1259"/>
                  </a:lnTo>
                  <a:cubicBezTo>
                    <a:pt x="7126" y="1363"/>
                    <a:pt x="7024" y="1442"/>
                    <a:pt x="6862" y="1442"/>
                  </a:cubicBezTo>
                  <a:cubicBezTo>
                    <a:pt x="6666" y="1442"/>
                    <a:pt x="6522" y="1323"/>
                    <a:pt x="6522" y="1067"/>
                  </a:cubicBezTo>
                  <a:lnTo>
                    <a:pt x="6522" y="329"/>
                  </a:lnTo>
                  <a:lnTo>
                    <a:pt x="6828" y="329"/>
                  </a:lnTo>
                  <a:lnTo>
                    <a:pt x="6828" y="1021"/>
                  </a:lnTo>
                  <a:cubicBezTo>
                    <a:pt x="6828" y="1146"/>
                    <a:pt x="6878" y="1205"/>
                    <a:pt x="6987" y="1205"/>
                  </a:cubicBezTo>
                  <a:cubicBezTo>
                    <a:pt x="7093" y="1205"/>
                    <a:pt x="7178" y="1138"/>
                    <a:pt x="7178" y="1003"/>
                  </a:cubicBezTo>
                  <a:lnTo>
                    <a:pt x="7178" y="329"/>
                  </a:lnTo>
                  <a:lnTo>
                    <a:pt x="7483" y="329"/>
                  </a:lnTo>
                  <a:lnTo>
                    <a:pt x="7483" y="1419"/>
                  </a:lnTo>
                  <a:close/>
                  <a:moveTo>
                    <a:pt x="6128" y="0"/>
                  </a:moveTo>
                  <a:lnTo>
                    <a:pt x="6128" y="329"/>
                  </a:lnTo>
                  <a:lnTo>
                    <a:pt x="6336" y="329"/>
                  </a:lnTo>
                  <a:lnTo>
                    <a:pt x="6336" y="556"/>
                  </a:lnTo>
                  <a:lnTo>
                    <a:pt x="6128" y="556"/>
                  </a:lnTo>
                  <a:lnTo>
                    <a:pt x="6128" y="1073"/>
                  </a:lnTo>
                  <a:cubicBezTo>
                    <a:pt x="6128" y="1155"/>
                    <a:pt x="6165" y="1192"/>
                    <a:pt x="6236" y="1192"/>
                  </a:cubicBezTo>
                  <a:cubicBezTo>
                    <a:pt x="6280" y="1192"/>
                    <a:pt x="6313" y="1186"/>
                    <a:pt x="6343" y="1174"/>
                  </a:cubicBezTo>
                  <a:lnTo>
                    <a:pt x="6343" y="1411"/>
                  </a:lnTo>
                  <a:cubicBezTo>
                    <a:pt x="6307" y="1422"/>
                    <a:pt x="6247" y="1434"/>
                    <a:pt x="6172" y="1434"/>
                  </a:cubicBezTo>
                  <a:cubicBezTo>
                    <a:pt x="5934" y="1434"/>
                    <a:pt x="5822" y="1326"/>
                    <a:pt x="5822" y="1105"/>
                  </a:cubicBezTo>
                  <a:lnTo>
                    <a:pt x="5822" y="556"/>
                  </a:lnTo>
                  <a:lnTo>
                    <a:pt x="5694" y="556"/>
                  </a:lnTo>
                  <a:lnTo>
                    <a:pt x="5694" y="329"/>
                  </a:lnTo>
                  <a:lnTo>
                    <a:pt x="5822" y="329"/>
                  </a:lnTo>
                  <a:lnTo>
                    <a:pt x="5822" y="125"/>
                  </a:lnTo>
                  <a:lnTo>
                    <a:pt x="6128" y="0"/>
                  </a:lnTo>
                  <a:close/>
                  <a:moveTo>
                    <a:pt x="4596" y="329"/>
                  </a:moveTo>
                  <a:lnTo>
                    <a:pt x="4900" y="329"/>
                  </a:lnTo>
                  <a:lnTo>
                    <a:pt x="4900" y="492"/>
                  </a:lnTo>
                  <a:cubicBezTo>
                    <a:pt x="4954" y="390"/>
                    <a:pt x="5063" y="306"/>
                    <a:pt x="5230" y="306"/>
                  </a:cubicBezTo>
                  <a:cubicBezTo>
                    <a:pt x="5428" y="306"/>
                    <a:pt x="5559" y="425"/>
                    <a:pt x="5559" y="690"/>
                  </a:cubicBezTo>
                  <a:lnTo>
                    <a:pt x="5559" y="1419"/>
                  </a:lnTo>
                  <a:lnTo>
                    <a:pt x="5255" y="1419"/>
                  </a:lnTo>
                  <a:lnTo>
                    <a:pt x="5255" y="736"/>
                  </a:lnTo>
                  <a:cubicBezTo>
                    <a:pt x="5255" y="609"/>
                    <a:pt x="5202" y="552"/>
                    <a:pt x="5092" y="552"/>
                  </a:cubicBezTo>
                  <a:cubicBezTo>
                    <a:pt x="4986" y="552"/>
                    <a:pt x="4900" y="617"/>
                    <a:pt x="4900" y="755"/>
                  </a:cubicBezTo>
                  <a:lnTo>
                    <a:pt x="4900" y="1419"/>
                  </a:lnTo>
                  <a:lnTo>
                    <a:pt x="4596" y="1419"/>
                  </a:lnTo>
                  <a:lnTo>
                    <a:pt x="4596" y="329"/>
                  </a:lnTo>
                  <a:close/>
                  <a:moveTo>
                    <a:pt x="3704" y="748"/>
                  </a:moveTo>
                  <a:lnTo>
                    <a:pt x="4112" y="748"/>
                  </a:lnTo>
                  <a:cubicBezTo>
                    <a:pt x="4106" y="588"/>
                    <a:pt x="4033" y="519"/>
                    <a:pt x="3912" y="519"/>
                  </a:cubicBezTo>
                  <a:cubicBezTo>
                    <a:pt x="3816" y="519"/>
                    <a:pt x="3729" y="571"/>
                    <a:pt x="3704" y="748"/>
                  </a:cubicBezTo>
                  <a:close/>
                  <a:moveTo>
                    <a:pt x="3921" y="1442"/>
                  </a:moveTo>
                  <a:cubicBezTo>
                    <a:pt x="3606" y="1442"/>
                    <a:pt x="3391" y="1255"/>
                    <a:pt x="3391" y="892"/>
                  </a:cubicBezTo>
                  <a:lnTo>
                    <a:pt x="3391" y="871"/>
                  </a:lnTo>
                  <a:cubicBezTo>
                    <a:pt x="3391" y="507"/>
                    <a:pt x="3618" y="306"/>
                    <a:pt x="3910" y="306"/>
                  </a:cubicBezTo>
                  <a:cubicBezTo>
                    <a:pt x="4181" y="306"/>
                    <a:pt x="4408" y="459"/>
                    <a:pt x="4408" y="819"/>
                  </a:cubicBezTo>
                  <a:lnTo>
                    <a:pt x="4408" y="950"/>
                  </a:lnTo>
                  <a:lnTo>
                    <a:pt x="3700" y="950"/>
                  </a:lnTo>
                  <a:cubicBezTo>
                    <a:pt x="3712" y="1146"/>
                    <a:pt x="3795" y="1221"/>
                    <a:pt x="3927" y="1221"/>
                  </a:cubicBezTo>
                  <a:cubicBezTo>
                    <a:pt x="4043" y="1221"/>
                    <a:pt x="4106" y="1159"/>
                    <a:pt x="4127" y="1080"/>
                  </a:cubicBezTo>
                  <a:lnTo>
                    <a:pt x="4408" y="1080"/>
                  </a:lnTo>
                  <a:cubicBezTo>
                    <a:pt x="4375" y="1286"/>
                    <a:pt x="4206" y="1442"/>
                    <a:pt x="3921" y="1442"/>
                  </a:cubicBezTo>
                  <a:close/>
                  <a:moveTo>
                    <a:pt x="2778" y="1442"/>
                  </a:moveTo>
                  <a:cubicBezTo>
                    <a:pt x="2476" y="1442"/>
                    <a:pt x="2257" y="1255"/>
                    <a:pt x="2257" y="886"/>
                  </a:cubicBezTo>
                  <a:lnTo>
                    <a:pt x="2257" y="871"/>
                  </a:lnTo>
                  <a:cubicBezTo>
                    <a:pt x="2257" y="502"/>
                    <a:pt x="2491" y="306"/>
                    <a:pt x="2780" y="306"/>
                  </a:cubicBezTo>
                  <a:cubicBezTo>
                    <a:pt x="3028" y="306"/>
                    <a:pt x="3233" y="432"/>
                    <a:pt x="3258" y="717"/>
                  </a:cubicBezTo>
                  <a:lnTo>
                    <a:pt x="2966" y="717"/>
                  </a:lnTo>
                  <a:cubicBezTo>
                    <a:pt x="2947" y="611"/>
                    <a:pt x="2893" y="542"/>
                    <a:pt x="2787" y="542"/>
                  </a:cubicBezTo>
                  <a:cubicBezTo>
                    <a:pt x="2657" y="542"/>
                    <a:pt x="2568" y="644"/>
                    <a:pt x="2568" y="859"/>
                  </a:cubicBezTo>
                  <a:lnTo>
                    <a:pt x="2568" y="892"/>
                  </a:lnTo>
                  <a:cubicBezTo>
                    <a:pt x="2568" y="1113"/>
                    <a:pt x="2647" y="1213"/>
                    <a:pt x="2789" y="1213"/>
                  </a:cubicBezTo>
                  <a:cubicBezTo>
                    <a:pt x="2893" y="1213"/>
                    <a:pt x="2970" y="1136"/>
                    <a:pt x="2987" y="1017"/>
                  </a:cubicBezTo>
                  <a:lnTo>
                    <a:pt x="3264" y="1017"/>
                  </a:lnTo>
                  <a:cubicBezTo>
                    <a:pt x="3243" y="1265"/>
                    <a:pt x="3074" y="1442"/>
                    <a:pt x="2778" y="1442"/>
                  </a:cubicBezTo>
                  <a:close/>
                  <a:moveTo>
                    <a:pt x="1644" y="1442"/>
                  </a:moveTo>
                  <a:cubicBezTo>
                    <a:pt x="1342" y="1442"/>
                    <a:pt x="1123" y="1255"/>
                    <a:pt x="1123" y="886"/>
                  </a:cubicBezTo>
                  <a:lnTo>
                    <a:pt x="1123" y="871"/>
                  </a:lnTo>
                  <a:cubicBezTo>
                    <a:pt x="1123" y="502"/>
                    <a:pt x="1357" y="306"/>
                    <a:pt x="1646" y="306"/>
                  </a:cubicBezTo>
                  <a:cubicBezTo>
                    <a:pt x="1894" y="306"/>
                    <a:pt x="2099" y="432"/>
                    <a:pt x="2124" y="717"/>
                  </a:cubicBezTo>
                  <a:lnTo>
                    <a:pt x="1832" y="717"/>
                  </a:lnTo>
                  <a:cubicBezTo>
                    <a:pt x="1813" y="611"/>
                    <a:pt x="1759" y="542"/>
                    <a:pt x="1653" y="542"/>
                  </a:cubicBezTo>
                  <a:cubicBezTo>
                    <a:pt x="1523" y="542"/>
                    <a:pt x="1434" y="644"/>
                    <a:pt x="1434" y="859"/>
                  </a:cubicBezTo>
                  <a:lnTo>
                    <a:pt x="1434" y="892"/>
                  </a:lnTo>
                  <a:cubicBezTo>
                    <a:pt x="1434" y="1113"/>
                    <a:pt x="1513" y="1213"/>
                    <a:pt x="1655" y="1213"/>
                  </a:cubicBezTo>
                  <a:cubicBezTo>
                    <a:pt x="1759" y="1213"/>
                    <a:pt x="1836" y="1136"/>
                    <a:pt x="1853" y="1017"/>
                  </a:cubicBezTo>
                  <a:lnTo>
                    <a:pt x="2130" y="1017"/>
                  </a:lnTo>
                  <a:cubicBezTo>
                    <a:pt x="2109" y="1265"/>
                    <a:pt x="1940" y="1442"/>
                    <a:pt x="1644" y="1442"/>
                  </a:cubicBezTo>
                  <a:close/>
                  <a:moveTo>
                    <a:pt x="650" y="1057"/>
                  </a:moveTo>
                  <a:lnTo>
                    <a:pt x="650" y="953"/>
                  </a:lnTo>
                  <a:lnTo>
                    <a:pt x="529" y="953"/>
                  </a:lnTo>
                  <a:cubicBezTo>
                    <a:pt x="379" y="953"/>
                    <a:pt x="302" y="994"/>
                    <a:pt x="302" y="1092"/>
                  </a:cubicBezTo>
                  <a:lnTo>
                    <a:pt x="302" y="1103"/>
                  </a:lnTo>
                  <a:cubicBezTo>
                    <a:pt x="302" y="1178"/>
                    <a:pt x="348" y="1230"/>
                    <a:pt x="450" y="1230"/>
                  </a:cubicBezTo>
                  <a:cubicBezTo>
                    <a:pt x="554" y="1230"/>
                    <a:pt x="650" y="1171"/>
                    <a:pt x="650" y="1057"/>
                  </a:cubicBezTo>
                  <a:close/>
                  <a:moveTo>
                    <a:pt x="358" y="1442"/>
                  </a:moveTo>
                  <a:cubicBezTo>
                    <a:pt x="162" y="1442"/>
                    <a:pt x="0" y="1342"/>
                    <a:pt x="0" y="1121"/>
                  </a:cubicBezTo>
                  <a:lnTo>
                    <a:pt x="0" y="1109"/>
                  </a:lnTo>
                  <a:cubicBezTo>
                    <a:pt x="0" y="840"/>
                    <a:pt x="233" y="752"/>
                    <a:pt x="514" y="752"/>
                  </a:cubicBezTo>
                  <a:lnTo>
                    <a:pt x="650" y="752"/>
                  </a:lnTo>
                  <a:lnTo>
                    <a:pt x="650" y="700"/>
                  </a:lnTo>
                  <a:cubicBezTo>
                    <a:pt x="650" y="592"/>
                    <a:pt x="602" y="525"/>
                    <a:pt x="489" y="525"/>
                  </a:cubicBezTo>
                  <a:cubicBezTo>
                    <a:pt x="387" y="525"/>
                    <a:pt x="333" y="584"/>
                    <a:pt x="325" y="667"/>
                  </a:cubicBezTo>
                  <a:lnTo>
                    <a:pt x="33" y="667"/>
                  </a:lnTo>
                  <a:cubicBezTo>
                    <a:pt x="54" y="425"/>
                    <a:pt x="246" y="306"/>
                    <a:pt x="504" y="306"/>
                  </a:cubicBezTo>
                  <a:cubicBezTo>
                    <a:pt x="767" y="306"/>
                    <a:pt x="954" y="419"/>
                    <a:pt x="954" y="690"/>
                  </a:cubicBezTo>
                  <a:lnTo>
                    <a:pt x="954" y="1419"/>
                  </a:lnTo>
                  <a:lnTo>
                    <a:pt x="656" y="1419"/>
                  </a:lnTo>
                  <a:lnTo>
                    <a:pt x="656" y="1294"/>
                  </a:lnTo>
                  <a:cubicBezTo>
                    <a:pt x="604" y="1374"/>
                    <a:pt x="504" y="1442"/>
                    <a:pt x="358" y="14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27321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Black5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0449E654-6B6A-44E6-852C-967C3EDDCA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7620" y="-9144"/>
            <a:ext cx="12207240" cy="6876288"/>
          </a:xfrm>
        </p:spPr>
        <p:txBody>
          <a:bodyPr lIns="0" tIns="182880"/>
          <a:lstStyle>
            <a:lvl1pPr algn="ctr">
              <a:buNone/>
              <a:defRPr/>
            </a:lvl1pPr>
          </a:lstStyle>
          <a:p>
            <a:r>
              <a:rPr lang="en-GB"/>
              <a:t>Drag picture to placeholder or click icon to add, then send to back.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0037DA-877B-4969-92F3-D62917753D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381001" y="381001"/>
            <a:ext cx="5715000" cy="2476499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BBB33C-A0EF-4DAE-96F6-5E528C0ED2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381001" y="3108960"/>
            <a:ext cx="4301168" cy="1092845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chemeClr val="tx1"/>
                </a:solidFill>
                <a:latin typeface="GT Sectra Fine Rg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None/>
            </a:pPr>
            <a:r>
              <a:rPr lang="en-US"/>
              <a:t>Place subtitle here in GT Sectra Fine </a:t>
            </a:r>
            <a:r>
              <a:rPr lang="en-US" err="1"/>
              <a:t>Rg</a:t>
            </a:r>
            <a:r>
              <a:rPr lang="en-US"/>
              <a:t> 24pt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2BDB7F4-6E1D-4904-AD31-0A33E91A2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381001" y="4435945"/>
            <a:ext cx="3253153" cy="530687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12" name="Date Placeholder 10">
            <a:extLst>
              <a:ext uri="{FF2B5EF4-FFF2-40B4-BE49-F238E27FC236}">
                <a16:creationId xmlns:a16="http://schemas.microsoft.com/office/drawing/2014/main" id="{1E34DA31-8586-4EF2-9474-E9CBCF31314E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381001" y="4190668"/>
            <a:ext cx="3253153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EFDB83-09AD-4E52-93C8-E24DAC9705FB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sp>
        <p:nvSpPr>
          <p:cNvPr id="9" name="GTS_WH" descr="Accenture Greater Than symbol in white">
            <a:extLst>
              <a:ext uri="{FF2B5EF4-FFF2-40B4-BE49-F238E27FC236}">
                <a16:creationId xmlns:a16="http://schemas.microsoft.com/office/drawing/2014/main" id="{08C622A3-6AC3-418E-A8AE-75B117754CFC}"/>
              </a:ext>
            </a:extLst>
          </p:cNvPr>
          <p:cNvSpPr>
            <a:spLocks noChangeAspect="1"/>
          </p:cNvSpPr>
          <p:nvPr userDrawn="1"/>
        </p:nvSpPr>
        <p:spPr bwMode="white">
          <a:xfrm>
            <a:off x="381001" y="5607811"/>
            <a:ext cx="641531" cy="70408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043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Black6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12688DA9-25EC-4AC3-AD0E-0CC139E1167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7620" y="-9144"/>
            <a:ext cx="12207240" cy="6876288"/>
          </a:xfrm>
        </p:spPr>
        <p:txBody>
          <a:bodyPr lIns="0" tIns="182880"/>
          <a:lstStyle>
            <a:lvl1pPr algn="ctr">
              <a:buNone/>
              <a:defRPr/>
            </a:lvl1pPr>
          </a:lstStyle>
          <a:p>
            <a:r>
              <a:rPr lang="en-GB"/>
              <a:t>Drag picture to placeholder or click icon to add, then send to back.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0037DA-877B-4969-92F3-D62917753D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001" y="381001"/>
            <a:ext cx="5715000" cy="2476499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  <p:sp>
        <p:nvSpPr>
          <p:cNvPr id="13" name="Date Placeholder 10">
            <a:extLst>
              <a:ext uri="{FF2B5EF4-FFF2-40B4-BE49-F238E27FC236}">
                <a16:creationId xmlns:a16="http://schemas.microsoft.com/office/drawing/2014/main" id="{47AA0BD1-514A-4E33-A0FD-DF2342E790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1" y="4197142"/>
            <a:ext cx="3253153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2BDB7F4-6E1D-4904-AD31-0A33E91A2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001" y="4435945"/>
            <a:ext cx="3253153" cy="530687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279EB0A-2DCA-4410-A834-F9A425FF96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001" y="3108960"/>
            <a:ext cx="4301168" cy="1092845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chemeClr val="tx1"/>
                </a:solidFill>
                <a:latin typeface="GT Sectra Fine Rg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None/>
            </a:pPr>
            <a:r>
              <a:rPr lang="en-US"/>
              <a:t>Place subtitle here in GT Sectra Fine </a:t>
            </a:r>
            <a:r>
              <a:rPr lang="en-US" err="1"/>
              <a:t>Rg</a:t>
            </a:r>
            <a:r>
              <a:rPr lang="en-US"/>
              <a:t> 24pt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464481-354D-44BF-B8B2-E0AFA2830FDC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grpSp>
        <p:nvGrpSpPr>
          <p:cNvPr id="9" name="Logo_WH" descr="Accenture logo in white">
            <a:extLst>
              <a:ext uri="{FF2B5EF4-FFF2-40B4-BE49-F238E27FC236}">
                <a16:creationId xmlns:a16="http://schemas.microsoft.com/office/drawing/2014/main" id="{BA79480B-BE6F-49EC-829D-D8AF858ABFD8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381001" y="5815652"/>
            <a:ext cx="1883664" cy="496247"/>
            <a:chOff x="1561" y="187"/>
            <a:chExt cx="4536" cy="119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80D6DAB6-FE72-4647-9B94-83468BA6B4AE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205" y="187"/>
              <a:ext cx="447" cy="473"/>
            </a:xfrm>
            <a:custGeom>
              <a:avLst/>
              <a:gdLst>
                <a:gd name="T0" fmla="*/ 0 w 931"/>
                <a:gd name="T1" fmla="*/ 696 h 985"/>
                <a:gd name="T2" fmla="*/ 544 w 931"/>
                <a:gd name="T3" fmla="*/ 494 h 985"/>
                <a:gd name="T4" fmla="*/ 0 w 931"/>
                <a:gd name="T5" fmla="*/ 281 h 985"/>
                <a:gd name="T6" fmla="*/ 0 w 931"/>
                <a:gd name="T7" fmla="*/ 0 h 985"/>
                <a:gd name="T8" fmla="*/ 931 w 931"/>
                <a:gd name="T9" fmla="*/ 375 h 985"/>
                <a:gd name="T10" fmla="*/ 931 w 931"/>
                <a:gd name="T11" fmla="*/ 608 h 985"/>
                <a:gd name="T12" fmla="*/ 0 w 931"/>
                <a:gd name="T13" fmla="*/ 985 h 985"/>
                <a:gd name="T14" fmla="*/ 0 w 931"/>
                <a:gd name="T15" fmla="*/ 696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1" h="985">
                  <a:moveTo>
                    <a:pt x="0" y="696"/>
                  </a:moveTo>
                  <a:lnTo>
                    <a:pt x="544" y="494"/>
                  </a:lnTo>
                  <a:lnTo>
                    <a:pt x="0" y="281"/>
                  </a:lnTo>
                  <a:lnTo>
                    <a:pt x="0" y="0"/>
                  </a:lnTo>
                  <a:lnTo>
                    <a:pt x="931" y="375"/>
                  </a:lnTo>
                  <a:lnTo>
                    <a:pt x="931" y="608"/>
                  </a:lnTo>
                  <a:lnTo>
                    <a:pt x="0" y="985"/>
                  </a:lnTo>
                  <a:lnTo>
                    <a:pt x="0" y="6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46961114-35B1-4F8E-96CC-0CA3D18133FD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561" y="690"/>
              <a:ext cx="4536" cy="692"/>
            </a:xfrm>
            <a:custGeom>
              <a:avLst/>
              <a:gdLst>
                <a:gd name="T0" fmla="*/ 8952 w 9448"/>
                <a:gd name="T1" fmla="*/ 519 h 1442"/>
                <a:gd name="T2" fmla="*/ 8431 w 9448"/>
                <a:gd name="T3" fmla="*/ 892 h 1442"/>
                <a:gd name="T4" fmla="*/ 9448 w 9448"/>
                <a:gd name="T5" fmla="*/ 819 h 1442"/>
                <a:gd name="T6" fmla="*/ 8967 w 9448"/>
                <a:gd name="T7" fmla="*/ 1221 h 1442"/>
                <a:gd name="T8" fmla="*/ 8961 w 9448"/>
                <a:gd name="T9" fmla="*/ 1442 h 1442"/>
                <a:gd name="T10" fmla="*/ 8008 w 9448"/>
                <a:gd name="T11" fmla="*/ 529 h 1442"/>
                <a:gd name="T12" fmla="*/ 8008 w 9448"/>
                <a:gd name="T13" fmla="*/ 859 h 1442"/>
                <a:gd name="T14" fmla="*/ 7704 w 9448"/>
                <a:gd name="T15" fmla="*/ 329 h 1442"/>
                <a:gd name="T16" fmla="*/ 7178 w 9448"/>
                <a:gd name="T17" fmla="*/ 1259 h 1442"/>
                <a:gd name="T18" fmla="*/ 6522 w 9448"/>
                <a:gd name="T19" fmla="*/ 329 h 1442"/>
                <a:gd name="T20" fmla="*/ 6987 w 9448"/>
                <a:gd name="T21" fmla="*/ 1205 h 1442"/>
                <a:gd name="T22" fmla="*/ 7483 w 9448"/>
                <a:gd name="T23" fmla="*/ 329 h 1442"/>
                <a:gd name="T24" fmla="*/ 6128 w 9448"/>
                <a:gd name="T25" fmla="*/ 329 h 1442"/>
                <a:gd name="T26" fmla="*/ 6128 w 9448"/>
                <a:gd name="T27" fmla="*/ 556 h 1442"/>
                <a:gd name="T28" fmla="*/ 6343 w 9448"/>
                <a:gd name="T29" fmla="*/ 1174 h 1442"/>
                <a:gd name="T30" fmla="*/ 5822 w 9448"/>
                <a:gd name="T31" fmla="*/ 1105 h 1442"/>
                <a:gd name="T32" fmla="*/ 5694 w 9448"/>
                <a:gd name="T33" fmla="*/ 329 h 1442"/>
                <a:gd name="T34" fmla="*/ 6128 w 9448"/>
                <a:gd name="T35" fmla="*/ 0 h 1442"/>
                <a:gd name="T36" fmla="*/ 4900 w 9448"/>
                <a:gd name="T37" fmla="*/ 492 h 1442"/>
                <a:gd name="T38" fmla="*/ 5559 w 9448"/>
                <a:gd name="T39" fmla="*/ 1419 h 1442"/>
                <a:gd name="T40" fmla="*/ 5092 w 9448"/>
                <a:gd name="T41" fmla="*/ 552 h 1442"/>
                <a:gd name="T42" fmla="*/ 4596 w 9448"/>
                <a:gd name="T43" fmla="*/ 1419 h 1442"/>
                <a:gd name="T44" fmla="*/ 4112 w 9448"/>
                <a:gd name="T45" fmla="*/ 748 h 1442"/>
                <a:gd name="T46" fmla="*/ 3921 w 9448"/>
                <a:gd name="T47" fmla="*/ 1442 h 1442"/>
                <a:gd name="T48" fmla="*/ 3910 w 9448"/>
                <a:gd name="T49" fmla="*/ 306 h 1442"/>
                <a:gd name="T50" fmla="*/ 3700 w 9448"/>
                <a:gd name="T51" fmla="*/ 950 h 1442"/>
                <a:gd name="T52" fmla="*/ 4408 w 9448"/>
                <a:gd name="T53" fmla="*/ 1080 h 1442"/>
                <a:gd name="T54" fmla="*/ 2257 w 9448"/>
                <a:gd name="T55" fmla="*/ 886 h 1442"/>
                <a:gd name="T56" fmla="*/ 3258 w 9448"/>
                <a:gd name="T57" fmla="*/ 717 h 1442"/>
                <a:gd name="T58" fmla="*/ 2568 w 9448"/>
                <a:gd name="T59" fmla="*/ 859 h 1442"/>
                <a:gd name="T60" fmla="*/ 2987 w 9448"/>
                <a:gd name="T61" fmla="*/ 1017 h 1442"/>
                <a:gd name="T62" fmla="*/ 1644 w 9448"/>
                <a:gd name="T63" fmla="*/ 1442 h 1442"/>
                <a:gd name="T64" fmla="*/ 1646 w 9448"/>
                <a:gd name="T65" fmla="*/ 306 h 1442"/>
                <a:gd name="T66" fmla="*/ 1653 w 9448"/>
                <a:gd name="T67" fmla="*/ 542 h 1442"/>
                <a:gd name="T68" fmla="*/ 1655 w 9448"/>
                <a:gd name="T69" fmla="*/ 1213 h 1442"/>
                <a:gd name="T70" fmla="*/ 1644 w 9448"/>
                <a:gd name="T71" fmla="*/ 1442 h 1442"/>
                <a:gd name="T72" fmla="*/ 529 w 9448"/>
                <a:gd name="T73" fmla="*/ 953 h 1442"/>
                <a:gd name="T74" fmla="*/ 450 w 9448"/>
                <a:gd name="T75" fmla="*/ 1230 h 1442"/>
                <a:gd name="T76" fmla="*/ 0 w 9448"/>
                <a:gd name="T77" fmla="*/ 1121 h 1442"/>
                <a:gd name="T78" fmla="*/ 650 w 9448"/>
                <a:gd name="T79" fmla="*/ 752 h 1442"/>
                <a:gd name="T80" fmla="*/ 325 w 9448"/>
                <a:gd name="T81" fmla="*/ 667 h 1442"/>
                <a:gd name="T82" fmla="*/ 954 w 9448"/>
                <a:gd name="T83" fmla="*/ 690 h 1442"/>
                <a:gd name="T84" fmla="*/ 656 w 9448"/>
                <a:gd name="T85" fmla="*/ 1294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48" h="1442">
                  <a:moveTo>
                    <a:pt x="8744" y="748"/>
                  </a:moveTo>
                  <a:lnTo>
                    <a:pt x="9152" y="748"/>
                  </a:lnTo>
                  <a:cubicBezTo>
                    <a:pt x="9146" y="588"/>
                    <a:pt x="9073" y="519"/>
                    <a:pt x="8952" y="519"/>
                  </a:cubicBezTo>
                  <a:cubicBezTo>
                    <a:pt x="8857" y="519"/>
                    <a:pt x="8769" y="571"/>
                    <a:pt x="8744" y="748"/>
                  </a:cubicBezTo>
                  <a:close/>
                  <a:moveTo>
                    <a:pt x="8961" y="1442"/>
                  </a:moveTo>
                  <a:cubicBezTo>
                    <a:pt x="8646" y="1442"/>
                    <a:pt x="8431" y="1255"/>
                    <a:pt x="8431" y="892"/>
                  </a:cubicBezTo>
                  <a:lnTo>
                    <a:pt x="8431" y="871"/>
                  </a:lnTo>
                  <a:cubicBezTo>
                    <a:pt x="8431" y="507"/>
                    <a:pt x="8659" y="306"/>
                    <a:pt x="8950" y="306"/>
                  </a:cubicBezTo>
                  <a:cubicBezTo>
                    <a:pt x="9221" y="306"/>
                    <a:pt x="9448" y="459"/>
                    <a:pt x="9448" y="819"/>
                  </a:cubicBezTo>
                  <a:lnTo>
                    <a:pt x="9448" y="950"/>
                  </a:lnTo>
                  <a:lnTo>
                    <a:pt x="8740" y="950"/>
                  </a:lnTo>
                  <a:cubicBezTo>
                    <a:pt x="8752" y="1146"/>
                    <a:pt x="8836" y="1221"/>
                    <a:pt x="8967" y="1221"/>
                  </a:cubicBezTo>
                  <a:cubicBezTo>
                    <a:pt x="9084" y="1221"/>
                    <a:pt x="9146" y="1159"/>
                    <a:pt x="9167" y="1080"/>
                  </a:cubicBezTo>
                  <a:lnTo>
                    <a:pt x="9448" y="1080"/>
                  </a:lnTo>
                  <a:cubicBezTo>
                    <a:pt x="9415" y="1286"/>
                    <a:pt x="9246" y="1442"/>
                    <a:pt x="8961" y="1442"/>
                  </a:cubicBezTo>
                  <a:close/>
                  <a:moveTo>
                    <a:pt x="7704" y="329"/>
                  </a:moveTo>
                  <a:lnTo>
                    <a:pt x="8008" y="329"/>
                  </a:lnTo>
                  <a:lnTo>
                    <a:pt x="8008" y="529"/>
                  </a:lnTo>
                  <a:cubicBezTo>
                    <a:pt x="8073" y="383"/>
                    <a:pt x="8175" y="315"/>
                    <a:pt x="8335" y="315"/>
                  </a:cubicBezTo>
                  <a:lnTo>
                    <a:pt x="8335" y="615"/>
                  </a:lnTo>
                  <a:cubicBezTo>
                    <a:pt x="8129" y="615"/>
                    <a:pt x="8008" y="677"/>
                    <a:pt x="8008" y="859"/>
                  </a:cubicBezTo>
                  <a:lnTo>
                    <a:pt x="8008" y="1419"/>
                  </a:lnTo>
                  <a:lnTo>
                    <a:pt x="7704" y="1419"/>
                  </a:lnTo>
                  <a:lnTo>
                    <a:pt x="7704" y="329"/>
                  </a:lnTo>
                  <a:close/>
                  <a:moveTo>
                    <a:pt x="7483" y="1419"/>
                  </a:moveTo>
                  <a:lnTo>
                    <a:pt x="7178" y="1419"/>
                  </a:lnTo>
                  <a:lnTo>
                    <a:pt x="7178" y="1259"/>
                  </a:lnTo>
                  <a:cubicBezTo>
                    <a:pt x="7126" y="1363"/>
                    <a:pt x="7024" y="1442"/>
                    <a:pt x="6862" y="1442"/>
                  </a:cubicBezTo>
                  <a:cubicBezTo>
                    <a:pt x="6666" y="1442"/>
                    <a:pt x="6522" y="1323"/>
                    <a:pt x="6522" y="1067"/>
                  </a:cubicBezTo>
                  <a:lnTo>
                    <a:pt x="6522" y="329"/>
                  </a:lnTo>
                  <a:lnTo>
                    <a:pt x="6828" y="329"/>
                  </a:lnTo>
                  <a:lnTo>
                    <a:pt x="6828" y="1021"/>
                  </a:lnTo>
                  <a:cubicBezTo>
                    <a:pt x="6828" y="1146"/>
                    <a:pt x="6878" y="1205"/>
                    <a:pt x="6987" y="1205"/>
                  </a:cubicBezTo>
                  <a:cubicBezTo>
                    <a:pt x="7093" y="1205"/>
                    <a:pt x="7178" y="1138"/>
                    <a:pt x="7178" y="1003"/>
                  </a:cubicBezTo>
                  <a:lnTo>
                    <a:pt x="7178" y="329"/>
                  </a:lnTo>
                  <a:lnTo>
                    <a:pt x="7483" y="329"/>
                  </a:lnTo>
                  <a:lnTo>
                    <a:pt x="7483" y="1419"/>
                  </a:lnTo>
                  <a:close/>
                  <a:moveTo>
                    <a:pt x="6128" y="0"/>
                  </a:moveTo>
                  <a:lnTo>
                    <a:pt x="6128" y="329"/>
                  </a:lnTo>
                  <a:lnTo>
                    <a:pt x="6336" y="329"/>
                  </a:lnTo>
                  <a:lnTo>
                    <a:pt x="6336" y="556"/>
                  </a:lnTo>
                  <a:lnTo>
                    <a:pt x="6128" y="556"/>
                  </a:lnTo>
                  <a:lnTo>
                    <a:pt x="6128" y="1073"/>
                  </a:lnTo>
                  <a:cubicBezTo>
                    <a:pt x="6128" y="1155"/>
                    <a:pt x="6165" y="1192"/>
                    <a:pt x="6236" y="1192"/>
                  </a:cubicBezTo>
                  <a:cubicBezTo>
                    <a:pt x="6280" y="1192"/>
                    <a:pt x="6313" y="1186"/>
                    <a:pt x="6343" y="1174"/>
                  </a:cubicBezTo>
                  <a:lnTo>
                    <a:pt x="6343" y="1411"/>
                  </a:lnTo>
                  <a:cubicBezTo>
                    <a:pt x="6307" y="1422"/>
                    <a:pt x="6247" y="1434"/>
                    <a:pt x="6172" y="1434"/>
                  </a:cubicBezTo>
                  <a:cubicBezTo>
                    <a:pt x="5934" y="1434"/>
                    <a:pt x="5822" y="1326"/>
                    <a:pt x="5822" y="1105"/>
                  </a:cubicBezTo>
                  <a:lnTo>
                    <a:pt x="5822" y="556"/>
                  </a:lnTo>
                  <a:lnTo>
                    <a:pt x="5694" y="556"/>
                  </a:lnTo>
                  <a:lnTo>
                    <a:pt x="5694" y="329"/>
                  </a:lnTo>
                  <a:lnTo>
                    <a:pt x="5822" y="329"/>
                  </a:lnTo>
                  <a:lnTo>
                    <a:pt x="5822" y="125"/>
                  </a:lnTo>
                  <a:lnTo>
                    <a:pt x="6128" y="0"/>
                  </a:lnTo>
                  <a:close/>
                  <a:moveTo>
                    <a:pt x="4596" y="329"/>
                  </a:moveTo>
                  <a:lnTo>
                    <a:pt x="4900" y="329"/>
                  </a:lnTo>
                  <a:lnTo>
                    <a:pt x="4900" y="492"/>
                  </a:lnTo>
                  <a:cubicBezTo>
                    <a:pt x="4954" y="390"/>
                    <a:pt x="5063" y="306"/>
                    <a:pt x="5230" y="306"/>
                  </a:cubicBezTo>
                  <a:cubicBezTo>
                    <a:pt x="5428" y="306"/>
                    <a:pt x="5559" y="425"/>
                    <a:pt x="5559" y="690"/>
                  </a:cubicBezTo>
                  <a:lnTo>
                    <a:pt x="5559" y="1419"/>
                  </a:lnTo>
                  <a:lnTo>
                    <a:pt x="5255" y="1419"/>
                  </a:lnTo>
                  <a:lnTo>
                    <a:pt x="5255" y="736"/>
                  </a:lnTo>
                  <a:cubicBezTo>
                    <a:pt x="5255" y="609"/>
                    <a:pt x="5202" y="552"/>
                    <a:pt x="5092" y="552"/>
                  </a:cubicBezTo>
                  <a:cubicBezTo>
                    <a:pt x="4986" y="552"/>
                    <a:pt x="4900" y="617"/>
                    <a:pt x="4900" y="755"/>
                  </a:cubicBezTo>
                  <a:lnTo>
                    <a:pt x="4900" y="1419"/>
                  </a:lnTo>
                  <a:lnTo>
                    <a:pt x="4596" y="1419"/>
                  </a:lnTo>
                  <a:lnTo>
                    <a:pt x="4596" y="329"/>
                  </a:lnTo>
                  <a:close/>
                  <a:moveTo>
                    <a:pt x="3704" y="748"/>
                  </a:moveTo>
                  <a:lnTo>
                    <a:pt x="4112" y="748"/>
                  </a:lnTo>
                  <a:cubicBezTo>
                    <a:pt x="4106" y="588"/>
                    <a:pt x="4033" y="519"/>
                    <a:pt x="3912" y="519"/>
                  </a:cubicBezTo>
                  <a:cubicBezTo>
                    <a:pt x="3816" y="519"/>
                    <a:pt x="3729" y="571"/>
                    <a:pt x="3704" y="748"/>
                  </a:cubicBezTo>
                  <a:close/>
                  <a:moveTo>
                    <a:pt x="3921" y="1442"/>
                  </a:moveTo>
                  <a:cubicBezTo>
                    <a:pt x="3606" y="1442"/>
                    <a:pt x="3391" y="1255"/>
                    <a:pt x="3391" y="892"/>
                  </a:cubicBezTo>
                  <a:lnTo>
                    <a:pt x="3391" y="871"/>
                  </a:lnTo>
                  <a:cubicBezTo>
                    <a:pt x="3391" y="507"/>
                    <a:pt x="3618" y="306"/>
                    <a:pt x="3910" y="306"/>
                  </a:cubicBezTo>
                  <a:cubicBezTo>
                    <a:pt x="4181" y="306"/>
                    <a:pt x="4408" y="459"/>
                    <a:pt x="4408" y="819"/>
                  </a:cubicBezTo>
                  <a:lnTo>
                    <a:pt x="4408" y="950"/>
                  </a:lnTo>
                  <a:lnTo>
                    <a:pt x="3700" y="950"/>
                  </a:lnTo>
                  <a:cubicBezTo>
                    <a:pt x="3712" y="1146"/>
                    <a:pt x="3795" y="1221"/>
                    <a:pt x="3927" y="1221"/>
                  </a:cubicBezTo>
                  <a:cubicBezTo>
                    <a:pt x="4043" y="1221"/>
                    <a:pt x="4106" y="1159"/>
                    <a:pt x="4127" y="1080"/>
                  </a:cubicBezTo>
                  <a:lnTo>
                    <a:pt x="4408" y="1080"/>
                  </a:lnTo>
                  <a:cubicBezTo>
                    <a:pt x="4375" y="1286"/>
                    <a:pt x="4206" y="1442"/>
                    <a:pt x="3921" y="1442"/>
                  </a:cubicBezTo>
                  <a:close/>
                  <a:moveTo>
                    <a:pt x="2778" y="1442"/>
                  </a:moveTo>
                  <a:cubicBezTo>
                    <a:pt x="2476" y="1442"/>
                    <a:pt x="2257" y="1255"/>
                    <a:pt x="2257" y="886"/>
                  </a:cubicBezTo>
                  <a:lnTo>
                    <a:pt x="2257" y="871"/>
                  </a:lnTo>
                  <a:cubicBezTo>
                    <a:pt x="2257" y="502"/>
                    <a:pt x="2491" y="306"/>
                    <a:pt x="2780" y="306"/>
                  </a:cubicBezTo>
                  <a:cubicBezTo>
                    <a:pt x="3028" y="306"/>
                    <a:pt x="3233" y="432"/>
                    <a:pt x="3258" y="717"/>
                  </a:cubicBezTo>
                  <a:lnTo>
                    <a:pt x="2966" y="717"/>
                  </a:lnTo>
                  <a:cubicBezTo>
                    <a:pt x="2947" y="611"/>
                    <a:pt x="2893" y="542"/>
                    <a:pt x="2787" y="542"/>
                  </a:cubicBezTo>
                  <a:cubicBezTo>
                    <a:pt x="2657" y="542"/>
                    <a:pt x="2568" y="644"/>
                    <a:pt x="2568" y="859"/>
                  </a:cubicBezTo>
                  <a:lnTo>
                    <a:pt x="2568" y="892"/>
                  </a:lnTo>
                  <a:cubicBezTo>
                    <a:pt x="2568" y="1113"/>
                    <a:pt x="2647" y="1213"/>
                    <a:pt x="2789" y="1213"/>
                  </a:cubicBezTo>
                  <a:cubicBezTo>
                    <a:pt x="2893" y="1213"/>
                    <a:pt x="2970" y="1136"/>
                    <a:pt x="2987" y="1017"/>
                  </a:cubicBezTo>
                  <a:lnTo>
                    <a:pt x="3264" y="1017"/>
                  </a:lnTo>
                  <a:cubicBezTo>
                    <a:pt x="3243" y="1265"/>
                    <a:pt x="3074" y="1442"/>
                    <a:pt x="2778" y="1442"/>
                  </a:cubicBezTo>
                  <a:close/>
                  <a:moveTo>
                    <a:pt x="1644" y="1442"/>
                  </a:moveTo>
                  <a:cubicBezTo>
                    <a:pt x="1342" y="1442"/>
                    <a:pt x="1123" y="1255"/>
                    <a:pt x="1123" y="886"/>
                  </a:cubicBezTo>
                  <a:lnTo>
                    <a:pt x="1123" y="871"/>
                  </a:lnTo>
                  <a:cubicBezTo>
                    <a:pt x="1123" y="502"/>
                    <a:pt x="1357" y="306"/>
                    <a:pt x="1646" y="306"/>
                  </a:cubicBezTo>
                  <a:cubicBezTo>
                    <a:pt x="1894" y="306"/>
                    <a:pt x="2099" y="432"/>
                    <a:pt x="2124" y="717"/>
                  </a:cubicBezTo>
                  <a:lnTo>
                    <a:pt x="1832" y="717"/>
                  </a:lnTo>
                  <a:cubicBezTo>
                    <a:pt x="1813" y="611"/>
                    <a:pt x="1759" y="542"/>
                    <a:pt x="1653" y="542"/>
                  </a:cubicBezTo>
                  <a:cubicBezTo>
                    <a:pt x="1523" y="542"/>
                    <a:pt x="1434" y="644"/>
                    <a:pt x="1434" y="859"/>
                  </a:cubicBezTo>
                  <a:lnTo>
                    <a:pt x="1434" y="892"/>
                  </a:lnTo>
                  <a:cubicBezTo>
                    <a:pt x="1434" y="1113"/>
                    <a:pt x="1513" y="1213"/>
                    <a:pt x="1655" y="1213"/>
                  </a:cubicBezTo>
                  <a:cubicBezTo>
                    <a:pt x="1759" y="1213"/>
                    <a:pt x="1836" y="1136"/>
                    <a:pt x="1853" y="1017"/>
                  </a:cubicBezTo>
                  <a:lnTo>
                    <a:pt x="2130" y="1017"/>
                  </a:lnTo>
                  <a:cubicBezTo>
                    <a:pt x="2109" y="1265"/>
                    <a:pt x="1940" y="1442"/>
                    <a:pt x="1644" y="1442"/>
                  </a:cubicBezTo>
                  <a:close/>
                  <a:moveTo>
                    <a:pt x="650" y="1057"/>
                  </a:moveTo>
                  <a:lnTo>
                    <a:pt x="650" y="953"/>
                  </a:lnTo>
                  <a:lnTo>
                    <a:pt x="529" y="953"/>
                  </a:lnTo>
                  <a:cubicBezTo>
                    <a:pt x="379" y="953"/>
                    <a:pt x="302" y="994"/>
                    <a:pt x="302" y="1092"/>
                  </a:cubicBezTo>
                  <a:lnTo>
                    <a:pt x="302" y="1103"/>
                  </a:lnTo>
                  <a:cubicBezTo>
                    <a:pt x="302" y="1178"/>
                    <a:pt x="348" y="1230"/>
                    <a:pt x="450" y="1230"/>
                  </a:cubicBezTo>
                  <a:cubicBezTo>
                    <a:pt x="554" y="1230"/>
                    <a:pt x="650" y="1171"/>
                    <a:pt x="650" y="1057"/>
                  </a:cubicBezTo>
                  <a:close/>
                  <a:moveTo>
                    <a:pt x="358" y="1442"/>
                  </a:moveTo>
                  <a:cubicBezTo>
                    <a:pt x="162" y="1442"/>
                    <a:pt x="0" y="1342"/>
                    <a:pt x="0" y="1121"/>
                  </a:cubicBezTo>
                  <a:lnTo>
                    <a:pt x="0" y="1109"/>
                  </a:lnTo>
                  <a:cubicBezTo>
                    <a:pt x="0" y="840"/>
                    <a:pt x="233" y="752"/>
                    <a:pt x="514" y="752"/>
                  </a:cubicBezTo>
                  <a:lnTo>
                    <a:pt x="650" y="752"/>
                  </a:lnTo>
                  <a:lnTo>
                    <a:pt x="650" y="700"/>
                  </a:lnTo>
                  <a:cubicBezTo>
                    <a:pt x="650" y="592"/>
                    <a:pt x="602" y="525"/>
                    <a:pt x="489" y="525"/>
                  </a:cubicBezTo>
                  <a:cubicBezTo>
                    <a:pt x="387" y="525"/>
                    <a:pt x="333" y="584"/>
                    <a:pt x="325" y="667"/>
                  </a:cubicBezTo>
                  <a:lnTo>
                    <a:pt x="33" y="667"/>
                  </a:lnTo>
                  <a:cubicBezTo>
                    <a:pt x="54" y="425"/>
                    <a:pt x="246" y="306"/>
                    <a:pt x="504" y="306"/>
                  </a:cubicBezTo>
                  <a:cubicBezTo>
                    <a:pt x="767" y="306"/>
                    <a:pt x="954" y="419"/>
                    <a:pt x="954" y="690"/>
                  </a:cubicBezTo>
                  <a:lnTo>
                    <a:pt x="954" y="1419"/>
                  </a:lnTo>
                  <a:lnTo>
                    <a:pt x="656" y="1419"/>
                  </a:lnTo>
                  <a:lnTo>
                    <a:pt x="656" y="1294"/>
                  </a:lnTo>
                  <a:cubicBezTo>
                    <a:pt x="604" y="1374"/>
                    <a:pt x="504" y="1442"/>
                    <a:pt x="358" y="14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865505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Black7 Acquisition+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A84A5767-82AC-46A2-88DD-C31D51E1CB9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7620" y="-9144"/>
            <a:ext cx="12207240" cy="6876288"/>
          </a:xfrm>
        </p:spPr>
        <p:txBody>
          <a:bodyPr lIns="0" tIns="182880"/>
          <a:lstStyle>
            <a:lvl1pPr algn="ctr">
              <a:buNone/>
              <a:defRPr/>
            </a:lvl1pPr>
          </a:lstStyle>
          <a:p>
            <a:r>
              <a:rPr lang="en-GB"/>
              <a:t>Drag picture to placeholder or click icon to add, then send to back.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0037DA-877B-4969-92F3-D62917753D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381001" y="1322687"/>
            <a:ext cx="5715000" cy="1769720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BBB33C-A0EF-4DAE-96F6-5E528C0ED2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381001" y="3332730"/>
            <a:ext cx="4301168" cy="1092845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chemeClr val="tx1"/>
                </a:solidFill>
                <a:latin typeface="GT Sectra Fine Rg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None/>
            </a:pPr>
            <a:r>
              <a:rPr lang="en-US"/>
              <a:t>Place subtitle here in GT Sectra Fine </a:t>
            </a:r>
            <a:r>
              <a:rPr lang="en-US" err="1"/>
              <a:t>Rg</a:t>
            </a:r>
            <a:r>
              <a:rPr lang="en-US"/>
              <a:t> 24pt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2BDB7F4-6E1D-4904-AD31-0A33E91A2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381001" y="4670852"/>
            <a:ext cx="3253153" cy="530687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12" name="Date Placeholder 10">
            <a:extLst>
              <a:ext uri="{FF2B5EF4-FFF2-40B4-BE49-F238E27FC236}">
                <a16:creationId xmlns:a16="http://schemas.microsoft.com/office/drawing/2014/main" id="{1E34DA31-8586-4EF2-9474-E9CBCF31314E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black">
          <a:xfrm>
            <a:off x="381001" y="4425575"/>
            <a:ext cx="3253153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EFDB83-09AD-4E52-93C8-E24DAC9705FB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sp>
        <p:nvSpPr>
          <p:cNvPr id="13" name="Picture Placeholder 11" descr="Image placeholder for client logo">
            <a:extLst>
              <a:ext uri="{FF2B5EF4-FFF2-40B4-BE49-F238E27FC236}">
                <a16:creationId xmlns:a16="http://schemas.microsoft.com/office/drawing/2014/main" id="{9B6BF12D-A981-4F4E-B8F1-FF12DC840F2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81001" y="5326815"/>
            <a:ext cx="1884233" cy="985085"/>
          </a:xfrm>
        </p:spPr>
        <p:txBody>
          <a:bodyPr anchor="ctr"/>
          <a:lstStyle>
            <a:lvl1pPr algn="ctr">
              <a:buFont typeface="Graphik" panose="020B0604020202020204" pitchFamily="34" charset="0"/>
              <a:buNone/>
              <a:defRPr sz="1400"/>
            </a:lvl1pPr>
          </a:lstStyle>
          <a:p>
            <a:r>
              <a:rPr lang="en-GB"/>
              <a:t>Add client logo</a:t>
            </a:r>
            <a:endParaRPr lang="en-US"/>
          </a:p>
        </p:txBody>
      </p:sp>
      <p:sp>
        <p:nvSpPr>
          <p:cNvPr id="10" name="GTS_WH" descr="Accenture Greater Than symbol in white">
            <a:extLst>
              <a:ext uri="{FF2B5EF4-FFF2-40B4-BE49-F238E27FC236}">
                <a16:creationId xmlns:a16="http://schemas.microsoft.com/office/drawing/2014/main" id="{659D61A8-47A5-47C2-A85A-BCCCBE83C91F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381001" y="381001"/>
            <a:ext cx="641531" cy="70408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91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White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037DA-877B-4969-92F3-D62917753D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9093" y="381001"/>
            <a:ext cx="7997521" cy="3429000"/>
          </a:xfrm>
        </p:spPr>
        <p:txBody>
          <a:bodyPr anchor="b"/>
          <a:lstStyle>
            <a:lvl1pPr algn="l">
              <a:lnSpc>
                <a:spcPct val="9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 60pt, long title 48pt, max 3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BBB33C-A0EF-4DAE-96F6-5E528C0ED2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9093" y="4000500"/>
            <a:ext cx="6884561" cy="1092845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None/>
            </a:pPr>
            <a:r>
              <a:rPr lang="en-US"/>
              <a:t>Place subtitle here in GT Sectra Fine </a:t>
            </a:r>
            <a:r>
              <a:rPr lang="en-US" err="1"/>
              <a:t>Rg</a:t>
            </a:r>
            <a:r>
              <a:rPr lang="en-US"/>
              <a:t> 24pt</a:t>
            </a:r>
          </a:p>
        </p:txBody>
      </p:sp>
      <p:sp>
        <p:nvSpPr>
          <p:cNvPr id="13" name="Date Placeholder 10">
            <a:extLst>
              <a:ext uri="{FF2B5EF4-FFF2-40B4-BE49-F238E27FC236}">
                <a16:creationId xmlns:a16="http://schemas.microsoft.com/office/drawing/2014/main" id="{47AA0BD1-514A-4E33-A0FD-DF2342E790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9093" y="5107308"/>
            <a:ext cx="4114799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2BDB7F4-6E1D-4904-AD31-0A33E91A2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9093" y="5352584"/>
            <a:ext cx="4114799" cy="959315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818ECE-32D7-4F71-A6CA-1144DA38ED6C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grpSp>
        <p:nvGrpSpPr>
          <p:cNvPr id="8" name="Logo_BL" descr="Accenture logo in black and purple">
            <a:extLst>
              <a:ext uri="{FF2B5EF4-FFF2-40B4-BE49-F238E27FC236}">
                <a16:creationId xmlns:a16="http://schemas.microsoft.com/office/drawing/2014/main" id="{35D3F8C8-B2E5-431B-9639-9F05530860E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147183" y="5815542"/>
            <a:ext cx="1883664" cy="496357"/>
            <a:chOff x="2387" y="1701"/>
            <a:chExt cx="4535" cy="119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9AD7BAC9-11D9-4846-95CD-5C2B827147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30" y="1701"/>
              <a:ext cx="447" cy="473"/>
            </a:xfrm>
            <a:custGeom>
              <a:avLst/>
              <a:gdLst>
                <a:gd name="T0" fmla="*/ 0 w 931"/>
                <a:gd name="T1" fmla="*/ 696 h 985"/>
                <a:gd name="T2" fmla="*/ 544 w 931"/>
                <a:gd name="T3" fmla="*/ 494 h 985"/>
                <a:gd name="T4" fmla="*/ 0 w 931"/>
                <a:gd name="T5" fmla="*/ 281 h 985"/>
                <a:gd name="T6" fmla="*/ 0 w 931"/>
                <a:gd name="T7" fmla="*/ 0 h 985"/>
                <a:gd name="T8" fmla="*/ 931 w 931"/>
                <a:gd name="T9" fmla="*/ 375 h 985"/>
                <a:gd name="T10" fmla="*/ 931 w 931"/>
                <a:gd name="T11" fmla="*/ 608 h 985"/>
                <a:gd name="T12" fmla="*/ 0 w 931"/>
                <a:gd name="T13" fmla="*/ 985 h 985"/>
                <a:gd name="T14" fmla="*/ 0 w 931"/>
                <a:gd name="T15" fmla="*/ 696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1" h="985">
                  <a:moveTo>
                    <a:pt x="0" y="696"/>
                  </a:moveTo>
                  <a:lnTo>
                    <a:pt x="544" y="494"/>
                  </a:lnTo>
                  <a:lnTo>
                    <a:pt x="0" y="281"/>
                  </a:lnTo>
                  <a:lnTo>
                    <a:pt x="0" y="0"/>
                  </a:lnTo>
                  <a:lnTo>
                    <a:pt x="931" y="375"/>
                  </a:lnTo>
                  <a:lnTo>
                    <a:pt x="931" y="608"/>
                  </a:lnTo>
                  <a:lnTo>
                    <a:pt x="0" y="985"/>
                  </a:lnTo>
                  <a:lnTo>
                    <a:pt x="0" y="696"/>
                  </a:lnTo>
                  <a:close/>
                </a:path>
              </a:pathLst>
            </a:custGeom>
            <a:solidFill>
              <a:srgbClr val="A1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1CAEDE4E-DAF3-4FBC-BAEB-E0C26C20EB9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87" y="2204"/>
              <a:ext cx="4535" cy="692"/>
            </a:xfrm>
            <a:custGeom>
              <a:avLst/>
              <a:gdLst>
                <a:gd name="T0" fmla="*/ 8952 w 9448"/>
                <a:gd name="T1" fmla="*/ 519 h 1442"/>
                <a:gd name="T2" fmla="*/ 8431 w 9448"/>
                <a:gd name="T3" fmla="*/ 892 h 1442"/>
                <a:gd name="T4" fmla="*/ 9448 w 9448"/>
                <a:gd name="T5" fmla="*/ 819 h 1442"/>
                <a:gd name="T6" fmla="*/ 8967 w 9448"/>
                <a:gd name="T7" fmla="*/ 1221 h 1442"/>
                <a:gd name="T8" fmla="*/ 8961 w 9448"/>
                <a:gd name="T9" fmla="*/ 1442 h 1442"/>
                <a:gd name="T10" fmla="*/ 8008 w 9448"/>
                <a:gd name="T11" fmla="*/ 529 h 1442"/>
                <a:gd name="T12" fmla="*/ 8008 w 9448"/>
                <a:gd name="T13" fmla="*/ 859 h 1442"/>
                <a:gd name="T14" fmla="*/ 7704 w 9448"/>
                <a:gd name="T15" fmla="*/ 329 h 1442"/>
                <a:gd name="T16" fmla="*/ 7178 w 9448"/>
                <a:gd name="T17" fmla="*/ 1259 h 1442"/>
                <a:gd name="T18" fmla="*/ 6522 w 9448"/>
                <a:gd name="T19" fmla="*/ 329 h 1442"/>
                <a:gd name="T20" fmla="*/ 6987 w 9448"/>
                <a:gd name="T21" fmla="*/ 1205 h 1442"/>
                <a:gd name="T22" fmla="*/ 7483 w 9448"/>
                <a:gd name="T23" fmla="*/ 329 h 1442"/>
                <a:gd name="T24" fmla="*/ 6128 w 9448"/>
                <a:gd name="T25" fmla="*/ 329 h 1442"/>
                <a:gd name="T26" fmla="*/ 6128 w 9448"/>
                <a:gd name="T27" fmla="*/ 556 h 1442"/>
                <a:gd name="T28" fmla="*/ 6343 w 9448"/>
                <a:gd name="T29" fmla="*/ 1174 h 1442"/>
                <a:gd name="T30" fmla="*/ 5822 w 9448"/>
                <a:gd name="T31" fmla="*/ 1105 h 1442"/>
                <a:gd name="T32" fmla="*/ 5694 w 9448"/>
                <a:gd name="T33" fmla="*/ 329 h 1442"/>
                <a:gd name="T34" fmla="*/ 6128 w 9448"/>
                <a:gd name="T35" fmla="*/ 0 h 1442"/>
                <a:gd name="T36" fmla="*/ 4900 w 9448"/>
                <a:gd name="T37" fmla="*/ 492 h 1442"/>
                <a:gd name="T38" fmla="*/ 5559 w 9448"/>
                <a:gd name="T39" fmla="*/ 1419 h 1442"/>
                <a:gd name="T40" fmla="*/ 5092 w 9448"/>
                <a:gd name="T41" fmla="*/ 552 h 1442"/>
                <a:gd name="T42" fmla="*/ 4596 w 9448"/>
                <a:gd name="T43" fmla="*/ 1419 h 1442"/>
                <a:gd name="T44" fmla="*/ 4112 w 9448"/>
                <a:gd name="T45" fmla="*/ 748 h 1442"/>
                <a:gd name="T46" fmla="*/ 3921 w 9448"/>
                <a:gd name="T47" fmla="*/ 1442 h 1442"/>
                <a:gd name="T48" fmla="*/ 3910 w 9448"/>
                <a:gd name="T49" fmla="*/ 306 h 1442"/>
                <a:gd name="T50" fmla="*/ 3700 w 9448"/>
                <a:gd name="T51" fmla="*/ 950 h 1442"/>
                <a:gd name="T52" fmla="*/ 4408 w 9448"/>
                <a:gd name="T53" fmla="*/ 1080 h 1442"/>
                <a:gd name="T54" fmla="*/ 2257 w 9448"/>
                <a:gd name="T55" fmla="*/ 886 h 1442"/>
                <a:gd name="T56" fmla="*/ 3258 w 9448"/>
                <a:gd name="T57" fmla="*/ 717 h 1442"/>
                <a:gd name="T58" fmla="*/ 2568 w 9448"/>
                <a:gd name="T59" fmla="*/ 859 h 1442"/>
                <a:gd name="T60" fmla="*/ 2987 w 9448"/>
                <a:gd name="T61" fmla="*/ 1017 h 1442"/>
                <a:gd name="T62" fmla="*/ 1644 w 9448"/>
                <a:gd name="T63" fmla="*/ 1442 h 1442"/>
                <a:gd name="T64" fmla="*/ 1646 w 9448"/>
                <a:gd name="T65" fmla="*/ 306 h 1442"/>
                <a:gd name="T66" fmla="*/ 1653 w 9448"/>
                <a:gd name="T67" fmla="*/ 542 h 1442"/>
                <a:gd name="T68" fmla="*/ 1655 w 9448"/>
                <a:gd name="T69" fmla="*/ 1213 h 1442"/>
                <a:gd name="T70" fmla="*/ 1644 w 9448"/>
                <a:gd name="T71" fmla="*/ 1442 h 1442"/>
                <a:gd name="T72" fmla="*/ 529 w 9448"/>
                <a:gd name="T73" fmla="*/ 953 h 1442"/>
                <a:gd name="T74" fmla="*/ 450 w 9448"/>
                <a:gd name="T75" fmla="*/ 1230 h 1442"/>
                <a:gd name="T76" fmla="*/ 0 w 9448"/>
                <a:gd name="T77" fmla="*/ 1121 h 1442"/>
                <a:gd name="T78" fmla="*/ 650 w 9448"/>
                <a:gd name="T79" fmla="*/ 752 h 1442"/>
                <a:gd name="T80" fmla="*/ 325 w 9448"/>
                <a:gd name="T81" fmla="*/ 667 h 1442"/>
                <a:gd name="T82" fmla="*/ 954 w 9448"/>
                <a:gd name="T83" fmla="*/ 690 h 1442"/>
                <a:gd name="T84" fmla="*/ 656 w 9448"/>
                <a:gd name="T85" fmla="*/ 1294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48" h="1442">
                  <a:moveTo>
                    <a:pt x="8744" y="748"/>
                  </a:moveTo>
                  <a:lnTo>
                    <a:pt x="9152" y="748"/>
                  </a:lnTo>
                  <a:cubicBezTo>
                    <a:pt x="9146" y="588"/>
                    <a:pt x="9073" y="519"/>
                    <a:pt x="8952" y="519"/>
                  </a:cubicBezTo>
                  <a:cubicBezTo>
                    <a:pt x="8857" y="519"/>
                    <a:pt x="8769" y="571"/>
                    <a:pt x="8744" y="748"/>
                  </a:cubicBezTo>
                  <a:close/>
                  <a:moveTo>
                    <a:pt x="8961" y="1442"/>
                  </a:moveTo>
                  <a:cubicBezTo>
                    <a:pt x="8646" y="1442"/>
                    <a:pt x="8431" y="1255"/>
                    <a:pt x="8431" y="892"/>
                  </a:cubicBezTo>
                  <a:lnTo>
                    <a:pt x="8431" y="871"/>
                  </a:lnTo>
                  <a:cubicBezTo>
                    <a:pt x="8431" y="507"/>
                    <a:pt x="8659" y="306"/>
                    <a:pt x="8950" y="306"/>
                  </a:cubicBezTo>
                  <a:cubicBezTo>
                    <a:pt x="9221" y="306"/>
                    <a:pt x="9448" y="459"/>
                    <a:pt x="9448" y="819"/>
                  </a:cubicBezTo>
                  <a:lnTo>
                    <a:pt x="9448" y="950"/>
                  </a:lnTo>
                  <a:lnTo>
                    <a:pt x="8740" y="950"/>
                  </a:lnTo>
                  <a:cubicBezTo>
                    <a:pt x="8752" y="1146"/>
                    <a:pt x="8836" y="1221"/>
                    <a:pt x="8967" y="1221"/>
                  </a:cubicBezTo>
                  <a:cubicBezTo>
                    <a:pt x="9084" y="1221"/>
                    <a:pt x="9146" y="1159"/>
                    <a:pt x="9167" y="1080"/>
                  </a:cubicBezTo>
                  <a:lnTo>
                    <a:pt x="9448" y="1080"/>
                  </a:lnTo>
                  <a:cubicBezTo>
                    <a:pt x="9415" y="1286"/>
                    <a:pt x="9246" y="1442"/>
                    <a:pt x="8961" y="1442"/>
                  </a:cubicBezTo>
                  <a:close/>
                  <a:moveTo>
                    <a:pt x="7704" y="329"/>
                  </a:moveTo>
                  <a:lnTo>
                    <a:pt x="8008" y="329"/>
                  </a:lnTo>
                  <a:lnTo>
                    <a:pt x="8008" y="529"/>
                  </a:lnTo>
                  <a:cubicBezTo>
                    <a:pt x="8073" y="383"/>
                    <a:pt x="8175" y="315"/>
                    <a:pt x="8335" y="315"/>
                  </a:cubicBezTo>
                  <a:lnTo>
                    <a:pt x="8335" y="615"/>
                  </a:lnTo>
                  <a:cubicBezTo>
                    <a:pt x="8129" y="615"/>
                    <a:pt x="8008" y="677"/>
                    <a:pt x="8008" y="859"/>
                  </a:cubicBezTo>
                  <a:lnTo>
                    <a:pt x="8008" y="1419"/>
                  </a:lnTo>
                  <a:lnTo>
                    <a:pt x="7704" y="1419"/>
                  </a:lnTo>
                  <a:lnTo>
                    <a:pt x="7704" y="329"/>
                  </a:lnTo>
                  <a:close/>
                  <a:moveTo>
                    <a:pt x="7483" y="1419"/>
                  </a:moveTo>
                  <a:lnTo>
                    <a:pt x="7178" y="1419"/>
                  </a:lnTo>
                  <a:lnTo>
                    <a:pt x="7178" y="1259"/>
                  </a:lnTo>
                  <a:cubicBezTo>
                    <a:pt x="7126" y="1363"/>
                    <a:pt x="7024" y="1442"/>
                    <a:pt x="6862" y="1442"/>
                  </a:cubicBezTo>
                  <a:cubicBezTo>
                    <a:pt x="6666" y="1442"/>
                    <a:pt x="6522" y="1323"/>
                    <a:pt x="6522" y="1067"/>
                  </a:cubicBezTo>
                  <a:lnTo>
                    <a:pt x="6522" y="329"/>
                  </a:lnTo>
                  <a:lnTo>
                    <a:pt x="6828" y="329"/>
                  </a:lnTo>
                  <a:lnTo>
                    <a:pt x="6828" y="1021"/>
                  </a:lnTo>
                  <a:cubicBezTo>
                    <a:pt x="6828" y="1146"/>
                    <a:pt x="6878" y="1205"/>
                    <a:pt x="6987" y="1205"/>
                  </a:cubicBezTo>
                  <a:cubicBezTo>
                    <a:pt x="7093" y="1205"/>
                    <a:pt x="7178" y="1138"/>
                    <a:pt x="7178" y="1003"/>
                  </a:cubicBezTo>
                  <a:lnTo>
                    <a:pt x="7178" y="329"/>
                  </a:lnTo>
                  <a:lnTo>
                    <a:pt x="7483" y="329"/>
                  </a:lnTo>
                  <a:lnTo>
                    <a:pt x="7483" y="1419"/>
                  </a:lnTo>
                  <a:close/>
                  <a:moveTo>
                    <a:pt x="6128" y="0"/>
                  </a:moveTo>
                  <a:lnTo>
                    <a:pt x="6128" y="329"/>
                  </a:lnTo>
                  <a:lnTo>
                    <a:pt x="6336" y="329"/>
                  </a:lnTo>
                  <a:lnTo>
                    <a:pt x="6336" y="556"/>
                  </a:lnTo>
                  <a:lnTo>
                    <a:pt x="6128" y="556"/>
                  </a:lnTo>
                  <a:lnTo>
                    <a:pt x="6128" y="1073"/>
                  </a:lnTo>
                  <a:cubicBezTo>
                    <a:pt x="6128" y="1155"/>
                    <a:pt x="6165" y="1192"/>
                    <a:pt x="6236" y="1192"/>
                  </a:cubicBezTo>
                  <a:cubicBezTo>
                    <a:pt x="6280" y="1192"/>
                    <a:pt x="6313" y="1186"/>
                    <a:pt x="6343" y="1174"/>
                  </a:cubicBezTo>
                  <a:lnTo>
                    <a:pt x="6343" y="1411"/>
                  </a:lnTo>
                  <a:cubicBezTo>
                    <a:pt x="6307" y="1422"/>
                    <a:pt x="6247" y="1434"/>
                    <a:pt x="6172" y="1434"/>
                  </a:cubicBezTo>
                  <a:cubicBezTo>
                    <a:pt x="5934" y="1434"/>
                    <a:pt x="5822" y="1326"/>
                    <a:pt x="5822" y="1105"/>
                  </a:cubicBezTo>
                  <a:lnTo>
                    <a:pt x="5822" y="556"/>
                  </a:lnTo>
                  <a:lnTo>
                    <a:pt x="5694" y="556"/>
                  </a:lnTo>
                  <a:lnTo>
                    <a:pt x="5694" y="329"/>
                  </a:lnTo>
                  <a:lnTo>
                    <a:pt x="5822" y="329"/>
                  </a:lnTo>
                  <a:lnTo>
                    <a:pt x="5822" y="125"/>
                  </a:lnTo>
                  <a:lnTo>
                    <a:pt x="6128" y="0"/>
                  </a:lnTo>
                  <a:close/>
                  <a:moveTo>
                    <a:pt x="4596" y="329"/>
                  </a:moveTo>
                  <a:lnTo>
                    <a:pt x="4900" y="329"/>
                  </a:lnTo>
                  <a:lnTo>
                    <a:pt x="4900" y="492"/>
                  </a:lnTo>
                  <a:cubicBezTo>
                    <a:pt x="4954" y="390"/>
                    <a:pt x="5063" y="306"/>
                    <a:pt x="5230" y="306"/>
                  </a:cubicBezTo>
                  <a:cubicBezTo>
                    <a:pt x="5428" y="306"/>
                    <a:pt x="5559" y="425"/>
                    <a:pt x="5559" y="690"/>
                  </a:cubicBezTo>
                  <a:lnTo>
                    <a:pt x="5559" y="1419"/>
                  </a:lnTo>
                  <a:lnTo>
                    <a:pt x="5255" y="1419"/>
                  </a:lnTo>
                  <a:lnTo>
                    <a:pt x="5255" y="736"/>
                  </a:lnTo>
                  <a:cubicBezTo>
                    <a:pt x="5255" y="609"/>
                    <a:pt x="5202" y="552"/>
                    <a:pt x="5092" y="552"/>
                  </a:cubicBezTo>
                  <a:cubicBezTo>
                    <a:pt x="4986" y="552"/>
                    <a:pt x="4900" y="617"/>
                    <a:pt x="4900" y="755"/>
                  </a:cubicBezTo>
                  <a:lnTo>
                    <a:pt x="4900" y="1419"/>
                  </a:lnTo>
                  <a:lnTo>
                    <a:pt x="4596" y="1419"/>
                  </a:lnTo>
                  <a:lnTo>
                    <a:pt x="4596" y="329"/>
                  </a:lnTo>
                  <a:close/>
                  <a:moveTo>
                    <a:pt x="3704" y="748"/>
                  </a:moveTo>
                  <a:lnTo>
                    <a:pt x="4112" y="748"/>
                  </a:lnTo>
                  <a:cubicBezTo>
                    <a:pt x="4106" y="588"/>
                    <a:pt x="4033" y="519"/>
                    <a:pt x="3912" y="519"/>
                  </a:cubicBezTo>
                  <a:cubicBezTo>
                    <a:pt x="3816" y="519"/>
                    <a:pt x="3729" y="571"/>
                    <a:pt x="3704" y="748"/>
                  </a:cubicBezTo>
                  <a:close/>
                  <a:moveTo>
                    <a:pt x="3921" y="1442"/>
                  </a:moveTo>
                  <a:cubicBezTo>
                    <a:pt x="3606" y="1442"/>
                    <a:pt x="3391" y="1255"/>
                    <a:pt x="3391" y="892"/>
                  </a:cubicBezTo>
                  <a:lnTo>
                    <a:pt x="3391" y="871"/>
                  </a:lnTo>
                  <a:cubicBezTo>
                    <a:pt x="3391" y="507"/>
                    <a:pt x="3618" y="306"/>
                    <a:pt x="3910" y="306"/>
                  </a:cubicBezTo>
                  <a:cubicBezTo>
                    <a:pt x="4181" y="306"/>
                    <a:pt x="4408" y="459"/>
                    <a:pt x="4408" y="819"/>
                  </a:cubicBezTo>
                  <a:lnTo>
                    <a:pt x="4408" y="950"/>
                  </a:lnTo>
                  <a:lnTo>
                    <a:pt x="3700" y="950"/>
                  </a:lnTo>
                  <a:cubicBezTo>
                    <a:pt x="3712" y="1146"/>
                    <a:pt x="3795" y="1221"/>
                    <a:pt x="3927" y="1221"/>
                  </a:cubicBezTo>
                  <a:cubicBezTo>
                    <a:pt x="4043" y="1221"/>
                    <a:pt x="4106" y="1159"/>
                    <a:pt x="4127" y="1080"/>
                  </a:cubicBezTo>
                  <a:lnTo>
                    <a:pt x="4408" y="1080"/>
                  </a:lnTo>
                  <a:cubicBezTo>
                    <a:pt x="4375" y="1286"/>
                    <a:pt x="4206" y="1442"/>
                    <a:pt x="3921" y="1442"/>
                  </a:cubicBezTo>
                  <a:close/>
                  <a:moveTo>
                    <a:pt x="2778" y="1442"/>
                  </a:moveTo>
                  <a:cubicBezTo>
                    <a:pt x="2476" y="1442"/>
                    <a:pt x="2257" y="1255"/>
                    <a:pt x="2257" y="886"/>
                  </a:cubicBezTo>
                  <a:lnTo>
                    <a:pt x="2257" y="871"/>
                  </a:lnTo>
                  <a:cubicBezTo>
                    <a:pt x="2257" y="502"/>
                    <a:pt x="2491" y="306"/>
                    <a:pt x="2780" y="306"/>
                  </a:cubicBezTo>
                  <a:cubicBezTo>
                    <a:pt x="3028" y="306"/>
                    <a:pt x="3233" y="432"/>
                    <a:pt x="3258" y="717"/>
                  </a:cubicBezTo>
                  <a:lnTo>
                    <a:pt x="2966" y="717"/>
                  </a:lnTo>
                  <a:cubicBezTo>
                    <a:pt x="2947" y="611"/>
                    <a:pt x="2893" y="542"/>
                    <a:pt x="2787" y="542"/>
                  </a:cubicBezTo>
                  <a:cubicBezTo>
                    <a:pt x="2657" y="542"/>
                    <a:pt x="2568" y="644"/>
                    <a:pt x="2568" y="859"/>
                  </a:cubicBezTo>
                  <a:lnTo>
                    <a:pt x="2568" y="892"/>
                  </a:lnTo>
                  <a:cubicBezTo>
                    <a:pt x="2568" y="1113"/>
                    <a:pt x="2647" y="1213"/>
                    <a:pt x="2789" y="1213"/>
                  </a:cubicBezTo>
                  <a:cubicBezTo>
                    <a:pt x="2893" y="1213"/>
                    <a:pt x="2970" y="1136"/>
                    <a:pt x="2987" y="1017"/>
                  </a:cubicBezTo>
                  <a:lnTo>
                    <a:pt x="3264" y="1017"/>
                  </a:lnTo>
                  <a:cubicBezTo>
                    <a:pt x="3243" y="1265"/>
                    <a:pt x="3074" y="1442"/>
                    <a:pt x="2778" y="1442"/>
                  </a:cubicBezTo>
                  <a:close/>
                  <a:moveTo>
                    <a:pt x="1644" y="1442"/>
                  </a:moveTo>
                  <a:cubicBezTo>
                    <a:pt x="1342" y="1442"/>
                    <a:pt x="1123" y="1255"/>
                    <a:pt x="1123" y="886"/>
                  </a:cubicBezTo>
                  <a:lnTo>
                    <a:pt x="1123" y="871"/>
                  </a:lnTo>
                  <a:cubicBezTo>
                    <a:pt x="1123" y="502"/>
                    <a:pt x="1357" y="306"/>
                    <a:pt x="1646" y="306"/>
                  </a:cubicBezTo>
                  <a:cubicBezTo>
                    <a:pt x="1894" y="306"/>
                    <a:pt x="2099" y="432"/>
                    <a:pt x="2124" y="717"/>
                  </a:cubicBezTo>
                  <a:lnTo>
                    <a:pt x="1832" y="717"/>
                  </a:lnTo>
                  <a:cubicBezTo>
                    <a:pt x="1813" y="611"/>
                    <a:pt x="1759" y="542"/>
                    <a:pt x="1653" y="542"/>
                  </a:cubicBezTo>
                  <a:cubicBezTo>
                    <a:pt x="1523" y="542"/>
                    <a:pt x="1434" y="644"/>
                    <a:pt x="1434" y="859"/>
                  </a:cubicBezTo>
                  <a:lnTo>
                    <a:pt x="1434" y="892"/>
                  </a:lnTo>
                  <a:cubicBezTo>
                    <a:pt x="1434" y="1113"/>
                    <a:pt x="1513" y="1213"/>
                    <a:pt x="1655" y="1213"/>
                  </a:cubicBezTo>
                  <a:cubicBezTo>
                    <a:pt x="1759" y="1213"/>
                    <a:pt x="1836" y="1136"/>
                    <a:pt x="1853" y="1017"/>
                  </a:cubicBezTo>
                  <a:lnTo>
                    <a:pt x="2130" y="1017"/>
                  </a:lnTo>
                  <a:cubicBezTo>
                    <a:pt x="2109" y="1265"/>
                    <a:pt x="1940" y="1442"/>
                    <a:pt x="1644" y="1442"/>
                  </a:cubicBezTo>
                  <a:close/>
                  <a:moveTo>
                    <a:pt x="650" y="1057"/>
                  </a:moveTo>
                  <a:lnTo>
                    <a:pt x="650" y="953"/>
                  </a:lnTo>
                  <a:lnTo>
                    <a:pt x="529" y="953"/>
                  </a:lnTo>
                  <a:cubicBezTo>
                    <a:pt x="379" y="953"/>
                    <a:pt x="302" y="994"/>
                    <a:pt x="302" y="1092"/>
                  </a:cubicBezTo>
                  <a:lnTo>
                    <a:pt x="302" y="1103"/>
                  </a:lnTo>
                  <a:cubicBezTo>
                    <a:pt x="302" y="1178"/>
                    <a:pt x="348" y="1230"/>
                    <a:pt x="450" y="1230"/>
                  </a:cubicBezTo>
                  <a:cubicBezTo>
                    <a:pt x="554" y="1230"/>
                    <a:pt x="650" y="1171"/>
                    <a:pt x="650" y="1057"/>
                  </a:cubicBezTo>
                  <a:close/>
                  <a:moveTo>
                    <a:pt x="358" y="1442"/>
                  </a:moveTo>
                  <a:cubicBezTo>
                    <a:pt x="162" y="1442"/>
                    <a:pt x="0" y="1342"/>
                    <a:pt x="0" y="1121"/>
                  </a:cubicBezTo>
                  <a:lnTo>
                    <a:pt x="0" y="1109"/>
                  </a:lnTo>
                  <a:cubicBezTo>
                    <a:pt x="0" y="840"/>
                    <a:pt x="233" y="752"/>
                    <a:pt x="514" y="752"/>
                  </a:cubicBezTo>
                  <a:lnTo>
                    <a:pt x="650" y="752"/>
                  </a:lnTo>
                  <a:lnTo>
                    <a:pt x="650" y="700"/>
                  </a:lnTo>
                  <a:cubicBezTo>
                    <a:pt x="650" y="592"/>
                    <a:pt x="602" y="525"/>
                    <a:pt x="489" y="525"/>
                  </a:cubicBezTo>
                  <a:cubicBezTo>
                    <a:pt x="387" y="525"/>
                    <a:pt x="333" y="584"/>
                    <a:pt x="325" y="667"/>
                  </a:cubicBezTo>
                  <a:lnTo>
                    <a:pt x="33" y="667"/>
                  </a:lnTo>
                  <a:cubicBezTo>
                    <a:pt x="54" y="425"/>
                    <a:pt x="246" y="306"/>
                    <a:pt x="504" y="306"/>
                  </a:cubicBezTo>
                  <a:cubicBezTo>
                    <a:pt x="767" y="306"/>
                    <a:pt x="954" y="419"/>
                    <a:pt x="954" y="690"/>
                  </a:cubicBezTo>
                  <a:lnTo>
                    <a:pt x="954" y="1419"/>
                  </a:lnTo>
                  <a:lnTo>
                    <a:pt x="656" y="1419"/>
                  </a:lnTo>
                  <a:lnTo>
                    <a:pt x="656" y="1294"/>
                  </a:lnTo>
                  <a:cubicBezTo>
                    <a:pt x="604" y="1374"/>
                    <a:pt x="504" y="1442"/>
                    <a:pt x="358" y="144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83768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White2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0449E654-6B6A-44E6-852C-967C3EDDCA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7620" y="-9144"/>
            <a:ext cx="12207240" cy="6876288"/>
          </a:xfrm>
        </p:spPr>
        <p:txBody>
          <a:bodyPr lIns="0" tIns="18288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add, then send to back.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0037DA-877B-4969-92F3-D62917753D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381001" y="381001"/>
            <a:ext cx="5715000" cy="2476499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BBB33C-A0EF-4DAE-96F6-5E528C0ED2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381001" y="3108960"/>
            <a:ext cx="4301168" cy="1092845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chemeClr val="bg1"/>
                </a:solidFill>
                <a:latin typeface="GT Sectra Fine Rg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None/>
            </a:pPr>
            <a:r>
              <a:rPr lang="en-US"/>
              <a:t>Place subtitle here in GT Sectra Fine </a:t>
            </a:r>
            <a:r>
              <a:rPr lang="en-US" err="1"/>
              <a:t>Rg</a:t>
            </a:r>
            <a:r>
              <a:rPr lang="en-US"/>
              <a:t> 24pt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2BDB7F4-6E1D-4904-AD31-0A33E91A2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381001" y="4435945"/>
            <a:ext cx="3253153" cy="530687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12" name="Date Placeholder 10">
            <a:extLst>
              <a:ext uri="{FF2B5EF4-FFF2-40B4-BE49-F238E27FC236}">
                <a16:creationId xmlns:a16="http://schemas.microsoft.com/office/drawing/2014/main" id="{1E34DA31-8586-4EF2-9474-E9CBCF31314E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381001" y="4190668"/>
            <a:ext cx="3253153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EFDB83-09AD-4E52-93C8-E24DAC9705FB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pic>
        <p:nvPicPr>
          <p:cNvPr id="10" name="Graphic 9" descr="Accenture Greater Than symbol in purple">
            <a:extLst>
              <a:ext uri="{FF2B5EF4-FFF2-40B4-BE49-F238E27FC236}">
                <a16:creationId xmlns:a16="http://schemas.microsoft.com/office/drawing/2014/main" id="{299A6723-3F53-4981-840E-D1D62874F6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2636" y="5607811"/>
            <a:ext cx="641502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4095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White3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38B557E5-FD3E-49D7-8F2D-F2CFBA8CA18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7620" y="-9144"/>
            <a:ext cx="12207240" cy="6876288"/>
          </a:xfrm>
        </p:spPr>
        <p:txBody>
          <a:bodyPr lIns="0" tIns="182880"/>
          <a:lstStyle>
            <a:lvl1pPr algn="ctr">
              <a:buNone/>
              <a:defRPr/>
            </a:lvl1pPr>
          </a:lstStyle>
          <a:p>
            <a:r>
              <a:rPr lang="en-GB"/>
              <a:t>Drag picture to placeholder or click icon to add, then send to back.</a:t>
            </a:r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7161CB-9748-47B4-8746-547E8A91529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C428014-9969-4841-B19D-25CB7221F2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381001" y="384048"/>
            <a:ext cx="5715000" cy="2478024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6D52D49F-987F-4EF2-8666-9805763F686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381001" y="3108960"/>
            <a:ext cx="4301168" cy="1092845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chemeClr val="tx1"/>
                </a:solidFill>
                <a:latin typeface="GT Sectra Fine Rg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None/>
            </a:pPr>
            <a:r>
              <a:rPr lang="en-US"/>
              <a:t>Place subtitle here in GT Sectra Fine </a:t>
            </a:r>
            <a:r>
              <a:rPr lang="en-US" err="1"/>
              <a:t>Rg</a:t>
            </a:r>
            <a:r>
              <a:rPr lang="en-US"/>
              <a:t> 24pt</a:t>
            </a:r>
          </a:p>
        </p:txBody>
      </p:sp>
      <p:sp>
        <p:nvSpPr>
          <p:cNvPr id="33" name="Text Placeholder 16">
            <a:extLst>
              <a:ext uri="{FF2B5EF4-FFF2-40B4-BE49-F238E27FC236}">
                <a16:creationId xmlns:a16="http://schemas.microsoft.com/office/drawing/2014/main" id="{784963B7-4AB8-4BD6-B942-182C4FFFB2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381001" y="4434840"/>
            <a:ext cx="3253153" cy="530687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34" name="Date Placeholder 10">
            <a:extLst>
              <a:ext uri="{FF2B5EF4-FFF2-40B4-BE49-F238E27FC236}">
                <a16:creationId xmlns:a16="http://schemas.microsoft.com/office/drawing/2014/main" id="{7722ECA6-F4B8-4408-987A-6078074CB32A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black">
          <a:xfrm>
            <a:off x="381001" y="4197142"/>
            <a:ext cx="3253153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grpSp>
        <p:nvGrpSpPr>
          <p:cNvPr id="10" name="Logo_BL" descr="Accenture logo in black and purple">
            <a:extLst>
              <a:ext uri="{FF2B5EF4-FFF2-40B4-BE49-F238E27FC236}">
                <a16:creationId xmlns:a16="http://schemas.microsoft.com/office/drawing/2014/main" id="{854C139D-5D17-4D1A-87BD-07B345E2E51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81001" y="5815543"/>
            <a:ext cx="1883664" cy="496357"/>
            <a:chOff x="2387" y="1701"/>
            <a:chExt cx="4535" cy="119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6073E091-2A74-4D4D-8C42-D39E8FD65A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30" y="1701"/>
              <a:ext cx="447" cy="473"/>
            </a:xfrm>
            <a:custGeom>
              <a:avLst/>
              <a:gdLst>
                <a:gd name="T0" fmla="*/ 0 w 931"/>
                <a:gd name="T1" fmla="*/ 696 h 985"/>
                <a:gd name="T2" fmla="*/ 544 w 931"/>
                <a:gd name="T3" fmla="*/ 494 h 985"/>
                <a:gd name="T4" fmla="*/ 0 w 931"/>
                <a:gd name="T5" fmla="*/ 281 h 985"/>
                <a:gd name="T6" fmla="*/ 0 w 931"/>
                <a:gd name="T7" fmla="*/ 0 h 985"/>
                <a:gd name="T8" fmla="*/ 931 w 931"/>
                <a:gd name="T9" fmla="*/ 375 h 985"/>
                <a:gd name="T10" fmla="*/ 931 w 931"/>
                <a:gd name="T11" fmla="*/ 608 h 985"/>
                <a:gd name="T12" fmla="*/ 0 w 931"/>
                <a:gd name="T13" fmla="*/ 985 h 985"/>
                <a:gd name="T14" fmla="*/ 0 w 931"/>
                <a:gd name="T15" fmla="*/ 696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1" h="985">
                  <a:moveTo>
                    <a:pt x="0" y="696"/>
                  </a:moveTo>
                  <a:lnTo>
                    <a:pt x="544" y="494"/>
                  </a:lnTo>
                  <a:lnTo>
                    <a:pt x="0" y="281"/>
                  </a:lnTo>
                  <a:lnTo>
                    <a:pt x="0" y="0"/>
                  </a:lnTo>
                  <a:lnTo>
                    <a:pt x="931" y="375"/>
                  </a:lnTo>
                  <a:lnTo>
                    <a:pt x="931" y="608"/>
                  </a:lnTo>
                  <a:lnTo>
                    <a:pt x="0" y="985"/>
                  </a:lnTo>
                  <a:lnTo>
                    <a:pt x="0" y="696"/>
                  </a:lnTo>
                  <a:close/>
                </a:path>
              </a:pathLst>
            </a:custGeom>
            <a:solidFill>
              <a:srgbClr val="A1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4DB984E3-DACF-4D7C-B5E4-08F21BF1386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87" y="2204"/>
              <a:ext cx="4535" cy="692"/>
            </a:xfrm>
            <a:custGeom>
              <a:avLst/>
              <a:gdLst>
                <a:gd name="T0" fmla="*/ 8952 w 9448"/>
                <a:gd name="T1" fmla="*/ 519 h 1442"/>
                <a:gd name="T2" fmla="*/ 8431 w 9448"/>
                <a:gd name="T3" fmla="*/ 892 h 1442"/>
                <a:gd name="T4" fmla="*/ 9448 w 9448"/>
                <a:gd name="T5" fmla="*/ 819 h 1442"/>
                <a:gd name="T6" fmla="*/ 8967 w 9448"/>
                <a:gd name="T7" fmla="*/ 1221 h 1442"/>
                <a:gd name="T8" fmla="*/ 8961 w 9448"/>
                <a:gd name="T9" fmla="*/ 1442 h 1442"/>
                <a:gd name="T10" fmla="*/ 8008 w 9448"/>
                <a:gd name="T11" fmla="*/ 529 h 1442"/>
                <a:gd name="T12" fmla="*/ 8008 w 9448"/>
                <a:gd name="T13" fmla="*/ 859 h 1442"/>
                <a:gd name="T14" fmla="*/ 7704 w 9448"/>
                <a:gd name="T15" fmla="*/ 329 h 1442"/>
                <a:gd name="T16" fmla="*/ 7178 w 9448"/>
                <a:gd name="T17" fmla="*/ 1259 h 1442"/>
                <a:gd name="T18" fmla="*/ 6522 w 9448"/>
                <a:gd name="T19" fmla="*/ 329 h 1442"/>
                <a:gd name="T20" fmla="*/ 6987 w 9448"/>
                <a:gd name="T21" fmla="*/ 1205 h 1442"/>
                <a:gd name="T22" fmla="*/ 7483 w 9448"/>
                <a:gd name="T23" fmla="*/ 329 h 1442"/>
                <a:gd name="T24" fmla="*/ 6128 w 9448"/>
                <a:gd name="T25" fmla="*/ 329 h 1442"/>
                <a:gd name="T26" fmla="*/ 6128 w 9448"/>
                <a:gd name="T27" fmla="*/ 556 h 1442"/>
                <a:gd name="T28" fmla="*/ 6343 w 9448"/>
                <a:gd name="T29" fmla="*/ 1174 h 1442"/>
                <a:gd name="T30" fmla="*/ 5822 w 9448"/>
                <a:gd name="T31" fmla="*/ 1105 h 1442"/>
                <a:gd name="T32" fmla="*/ 5694 w 9448"/>
                <a:gd name="T33" fmla="*/ 329 h 1442"/>
                <a:gd name="T34" fmla="*/ 6128 w 9448"/>
                <a:gd name="T35" fmla="*/ 0 h 1442"/>
                <a:gd name="T36" fmla="*/ 4900 w 9448"/>
                <a:gd name="T37" fmla="*/ 492 h 1442"/>
                <a:gd name="T38" fmla="*/ 5559 w 9448"/>
                <a:gd name="T39" fmla="*/ 1419 h 1442"/>
                <a:gd name="T40" fmla="*/ 5092 w 9448"/>
                <a:gd name="T41" fmla="*/ 552 h 1442"/>
                <a:gd name="T42" fmla="*/ 4596 w 9448"/>
                <a:gd name="T43" fmla="*/ 1419 h 1442"/>
                <a:gd name="T44" fmla="*/ 4112 w 9448"/>
                <a:gd name="T45" fmla="*/ 748 h 1442"/>
                <a:gd name="T46" fmla="*/ 3921 w 9448"/>
                <a:gd name="T47" fmla="*/ 1442 h 1442"/>
                <a:gd name="T48" fmla="*/ 3910 w 9448"/>
                <a:gd name="T49" fmla="*/ 306 h 1442"/>
                <a:gd name="T50" fmla="*/ 3700 w 9448"/>
                <a:gd name="T51" fmla="*/ 950 h 1442"/>
                <a:gd name="T52" fmla="*/ 4408 w 9448"/>
                <a:gd name="T53" fmla="*/ 1080 h 1442"/>
                <a:gd name="T54" fmla="*/ 2257 w 9448"/>
                <a:gd name="T55" fmla="*/ 886 h 1442"/>
                <a:gd name="T56" fmla="*/ 3258 w 9448"/>
                <a:gd name="T57" fmla="*/ 717 h 1442"/>
                <a:gd name="T58" fmla="*/ 2568 w 9448"/>
                <a:gd name="T59" fmla="*/ 859 h 1442"/>
                <a:gd name="T60" fmla="*/ 2987 w 9448"/>
                <a:gd name="T61" fmla="*/ 1017 h 1442"/>
                <a:gd name="T62" fmla="*/ 1644 w 9448"/>
                <a:gd name="T63" fmla="*/ 1442 h 1442"/>
                <a:gd name="T64" fmla="*/ 1646 w 9448"/>
                <a:gd name="T65" fmla="*/ 306 h 1442"/>
                <a:gd name="T66" fmla="*/ 1653 w 9448"/>
                <a:gd name="T67" fmla="*/ 542 h 1442"/>
                <a:gd name="T68" fmla="*/ 1655 w 9448"/>
                <a:gd name="T69" fmla="*/ 1213 h 1442"/>
                <a:gd name="T70" fmla="*/ 1644 w 9448"/>
                <a:gd name="T71" fmla="*/ 1442 h 1442"/>
                <a:gd name="T72" fmla="*/ 529 w 9448"/>
                <a:gd name="T73" fmla="*/ 953 h 1442"/>
                <a:gd name="T74" fmla="*/ 450 w 9448"/>
                <a:gd name="T75" fmla="*/ 1230 h 1442"/>
                <a:gd name="T76" fmla="*/ 0 w 9448"/>
                <a:gd name="T77" fmla="*/ 1121 h 1442"/>
                <a:gd name="T78" fmla="*/ 650 w 9448"/>
                <a:gd name="T79" fmla="*/ 752 h 1442"/>
                <a:gd name="T80" fmla="*/ 325 w 9448"/>
                <a:gd name="T81" fmla="*/ 667 h 1442"/>
                <a:gd name="T82" fmla="*/ 954 w 9448"/>
                <a:gd name="T83" fmla="*/ 690 h 1442"/>
                <a:gd name="T84" fmla="*/ 656 w 9448"/>
                <a:gd name="T85" fmla="*/ 1294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48" h="1442">
                  <a:moveTo>
                    <a:pt x="8744" y="748"/>
                  </a:moveTo>
                  <a:lnTo>
                    <a:pt x="9152" y="748"/>
                  </a:lnTo>
                  <a:cubicBezTo>
                    <a:pt x="9146" y="588"/>
                    <a:pt x="9073" y="519"/>
                    <a:pt x="8952" y="519"/>
                  </a:cubicBezTo>
                  <a:cubicBezTo>
                    <a:pt x="8857" y="519"/>
                    <a:pt x="8769" y="571"/>
                    <a:pt x="8744" y="748"/>
                  </a:cubicBezTo>
                  <a:close/>
                  <a:moveTo>
                    <a:pt x="8961" y="1442"/>
                  </a:moveTo>
                  <a:cubicBezTo>
                    <a:pt x="8646" y="1442"/>
                    <a:pt x="8431" y="1255"/>
                    <a:pt x="8431" y="892"/>
                  </a:cubicBezTo>
                  <a:lnTo>
                    <a:pt x="8431" y="871"/>
                  </a:lnTo>
                  <a:cubicBezTo>
                    <a:pt x="8431" y="507"/>
                    <a:pt x="8659" y="306"/>
                    <a:pt x="8950" y="306"/>
                  </a:cubicBezTo>
                  <a:cubicBezTo>
                    <a:pt x="9221" y="306"/>
                    <a:pt x="9448" y="459"/>
                    <a:pt x="9448" y="819"/>
                  </a:cubicBezTo>
                  <a:lnTo>
                    <a:pt x="9448" y="950"/>
                  </a:lnTo>
                  <a:lnTo>
                    <a:pt x="8740" y="950"/>
                  </a:lnTo>
                  <a:cubicBezTo>
                    <a:pt x="8752" y="1146"/>
                    <a:pt x="8836" y="1221"/>
                    <a:pt x="8967" y="1221"/>
                  </a:cubicBezTo>
                  <a:cubicBezTo>
                    <a:pt x="9084" y="1221"/>
                    <a:pt x="9146" y="1159"/>
                    <a:pt x="9167" y="1080"/>
                  </a:cubicBezTo>
                  <a:lnTo>
                    <a:pt x="9448" y="1080"/>
                  </a:lnTo>
                  <a:cubicBezTo>
                    <a:pt x="9415" y="1286"/>
                    <a:pt x="9246" y="1442"/>
                    <a:pt x="8961" y="1442"/>
                  </a:cubicBezTo>
                  <a:close/>
                  <a:moveTo>
                    <a:pt x="7704" y="329"/>
                  </a:moveTo>
                  <a:lnTo>
                    <a:pt x="8008" y="329"/>
                  </a:lnTo>
                  <a:lnTo>
                    <a:pt x="8008" y="529"/>
                  </a:lnTo>
                  <a:cubicBezTo>
                    <a:pt x="8073" y="383"/>
                    <a:pt x="8175" y="315"/>
                    <a:pt x="8335" y="315"/>
                  </a:cubicBezTo>
                  <a:lnTo>
                    <a:pt x="8335" y="615"/>
                  </a:lnTo>
                  <a:cubicBezTo>
                    <a:pt x="8129" y="615"/>
                    <a:pt x="8008" y="677"/>
                    <a:pt x="8008" y="859"/>
                  </a:cubicBezTo>
                  <a:lnTo>
                    <a:pt x="8008" y="1419"/>
                  </a:lnTo>
                  <a:lnTo>
                    <a:pt x="7704" y="1419"/>
                  </a:lnTo>
                  <a:lnTo>
                    <a:pt x="7704" y="329"/>
                  </a:lnTo>
                  <a:close/>
                  <a:moveTo>
                    <a:pt x="7483" y="1419"/>
                  </a:moveTo>
                  <a:lnTo>
                    <a:pt x="7178" y="1419"/>
                  </a:lnTo>
                  <a:lnTo>
                    <a:pt x="7178" y="1259"/>
                  </a:lnTo>
                  <a:cubicBezTo>
                    <a:pt x="7126" y="1363"/>
                    <a:pt x="7024" y="1442"/>
                    <a:pt x="6862" y="1442"/>
                  </a:cubicBezTo>
                  <a:cubicBezTo>
                    <a:pt x="6666" y="1442"/>
                    <a:pt x="6522" y="1323"/>
                    <a:pt x="6522" y="1067"/>
                  </a:cubicBezTo>
                  <a:lnTo>
                    <a:pt x="6522" y="329"/>
                  </a:lnTo>
                  <a:lnTo>
                    <a:pt x="6828" y="329"/>
                  </a:lnTo>
                  <a:lnTo>
                    <a:pt x="6828" y="1021"/>
                  </a:lnTo>
                  <a:cubicBezTo>
                    <a:pt x="6828" y="1146"/>
                    <a:pt x="6878" y="1205"/>
                    <a:pt x="6987" y="1205"/>
                  </a:cubicBezTo>
                  <a:cubicBezTo>
                    <a:pt x="7093" y="1205"/>
                    <a:pt x="7178" y="1138"/>
                    <a:pt x="7178" y="1003"/>
                  </a:cubicBezTo>
                  <a:lnTo>
                    <a:pt x="7178" y="329"/>
                  </a:lnTo>
                  <a:lnTo>
                    <a:pt x="7483" y="329"/>
                  </a:lnTo>
                  <a:lnTo>
                    <a:pt x="7483" y="1419"/>
                  </a:lnTo>
                  <a:close/>
                  <a:moveTo>
                    <a:pt x="6128" y="0"/>
                  </a:moveTo>
                  <a:lnTo>
                    <a:pt x="6128" y="329"/>
                  </a:lnTo>
                  <a:lnTo>
                    <a:pt x="6336" y="329"/>
                  </a:lnTo>
                  <a:lnTo>
                    <a:pt x="6336" y="556"/>
                  </a:lnTo>
                  <a:lnTo>
                    <a:pt x="6128" y="556"/>
                  </a:lnTo>
                  <a:lnTo>
                    <a:pt x="6128" y="1073"/>
                  </a:lnTo>
                  <a:cubicBezTo>
                    <a:pt x="6128" y="1155"/>
                    <a:pt x="6165" y="1192"/>
                    <a:pt x="6236" y="1192"/>
                  </a:cubicBezTo>
                  <a:cubicBezTo>
                    <a:pt x="6280" y="1192"/>
                    <a:pt x="6313" y="1186"/>
                    <a:pt x="6343" y="1174"/>
                  </a:cubicBezTo>
                  <a:lnTo>
                    <a:pt x="6343" y="1411"/>
                  </a:lnTo>
                  <a:cubicBezTo>
                    <a:pt x="6307" y="1422"/>
                    <a:pt x="6247" y="1434"/>
                    <a:pt x="6172" y="1434"/>
                  </a:cubicBezTo>
                  <a:cubicBezTo>
                    <a:pt x="5934" y="1434"/>
                    <a:pt x="5822" y="1326"/>
                    <a:pt x="5822" y="1105"/>
                  </a:cubicBezTo>
                  <a:lnTo>
                    <a:pt x="5822" y="556"/>
                  </a:lnTo>
                  <a:lnTo>
                    <a:pt x="5694" y="556"/>
                  </a:lnTo>
                  <a:lnTo>
                    <a:pt x="5694" y="329"/>
                  </a:lnTo>
                  <a:lnTo>
                    <a:pt x="5822" y="329"/>
                  </a:lnTo>
                  <a:lnTo>
                    <a:pt x="5822" y="125"/>
                  </a:lnTo>
                  <a:lnTo>
                    <a:pt x="6128" y="0"/>
                  </a:lnTo>
                  <a:close/>
                  <a:moveTo>
                    <a:pt x="4596" y="329"/>
                  </a:moveTo>
                  <a:lnTo>
                    <a:pt x="4900" y="329"/>
                  </a:lnTo>
                  <a:lnTo>
                    <a:pt x="4900" y="492"/>
                  </a:lnTo>
                  <a:cubicBezTo>
                    <a:pt x="4954" y="390"/>
                    <a:pt x="5063" y="306"/>
                    <a:pt x="5230" y="306"/>
                  </a:cubicBezTo>
                  <a:cubicBezTo>
                    <a:pt x="5428" y="306"/>
                    <a:pt x="5559" y="425"/>
                    <a:pt x="5559" y="690"/>
                  </a:cubicBezTo>
                  <a:lnTo>
                    <a:pt x="5559" y="1419"/>
                  </a:lnTo>
                  <a:lnTo>
                    <a:pt x="5255" y="1419"/>
                  </a:lnTo>
                  <a:lnTo>
                    <a:pt x="5255" y="736"/>
                  </a:lnTo>
                  <a:cubicBezTo>
                    <a:pt x="5255" y="609"/>
                    <a:pt x="5202" y="552"/>
                    <a:pt x="5092" y="552"/>
                  </a:cubicBezTo>
                  <a:cubicBezTo>
                    <a:pt x="4986" y="552"/>
                    <a:pt x="4900" y="617"/>
                    <a:pt x="4900" y="755"/>
                  </a:cubicBezTo>
                  <a:lnTo>
                    <a:pt x="4900" y="1419"/>
                  </a:lnTo>
                  <a:lnTo>
                    <a:pt x="4596" y="1419"/>
                  </a:lnTo>
                  <a:lnTo>
                    <a:pt x="4596" y="329"/>
                  </a:lnTo>
                  <a:close/>
                  <a:moveTo>
                    <a:pt x="3704" y="748"/>
                  </a:moveTo>
                  <a:lnTo>
                    <a:pt x="4112" y="748"/>
                  </a:lnTo>
                  <a:cubicBezTo>
                    <a:pt x="4106" y="588"/>
                    <a:pt x="4033" y="519"/>
                    <a:pt x="3912" y="519"/>
                  </a:cubicBezTo>
                  <a:cubicBezTo>
                    <a:pt x="3816" y="519"/>
                    <a:pt x="3729" y="571"/>
                    <a:pt x="3704" y="748"/>
                  </a:cubicBezTo>
                  <a:close/>
                  <a:moveTo>
                    <a:pt x="3921" y="1442"/>
                  </a:moveTo>
                  <a:cubicBezTo>
                    <a:pt x="3606" y="1442"/>
                    <a:pt x="3391" y="1255"/>
                    <a:pt x="3391" y="892"/>
                  </a:cubicBezTo>
                  <a:lnTo>
                    <a:pt x="3391" y="871"/>
                  </a:lnTo>
                  <a:cubicBezTo>
                    <a:pt x="3391" y="507"/>
                    <a:pt x="3618" y="306"/>
                    <a:pt x="3910" y="306"/>
                  </a:cubicBezTo>
                  <a:cubicBezTo>
                    <a:pt x="4181" y="306"/>
                    <a:pt x="4408" y="459"/>
                    <a:pt x="4408" y="819"/>
                  </a:cubicBezTo>
                  <a:lnTo>
                    <a:pt x="4408" y="950"/>
                  </a:lnTo>
                  <a:lnTo>
                    <a:pt x="3700" y="950"/>
                  </a:lnTo>
                  <a:cubicBezTo>
                    <a:pt x="3712" y="1146"/>
                    <a:pt x="3795" y="1221"/>
                    <a:pt x="3927" y="1221"/>
                  </a:cubicBezTo>
                  <a:cubicBezTo>
                    <a:pt x="4043" y="1221"/>
                    <a:pt x="4106" y="1159"/>
                    <a:pt x="4127" y="1080"/>
                  </a:cubicBezTo>
                  <a:lnTo>
                    <a:pt x="4408" y="1080"/>
                  </a:lnTo>
                  <a:cubicBezTo>
                    <a:pt x="4375" y="1286"/>
                    <a:pt x="4206" y="1442"/>
                    <a:pt x="3921" y="1442"/>
                  </a:cubicBezTo>
                  <a:close/>
                  <a:moveTo>
                    <a:pt x="2778" y="1442"/>
                  </a:moveTo>
                  <a:cubicBezTo>
                    <a:pt x="2476" y="1442"/>
                    <a:pt x="2257" y="1255"/>
                    <a:pt x="2257" y="886"/>
                  </a:cubicBezTo>
                  <a:lnTo>
                    <a:pt x="2257" y="871"/>
                  </a:lnTo>
                  <a:cubicBezTo>
                    <a:pt x="2257" y="502"/>
                    <a:pt x="2491" y="306"/>
                    <a:pt x="2780" y="306"/>
                  </a:cubicBezTo>
                  <a:cubicBezTo>
                    <a:pt x="3028" y="306"/>
                    <a:pt x="3233" y="432"/>
                    <a:pt x="3258" y="717"/>
                  </a:cubicBezTo>
                  <a:lnTo>
                    <a:pt x="2966" y="717"/>
                  </a:lnTo>
                  <a:cubicBezTo>
                    <a:pt x="2947" y="611"/>
                    <a:pt x="2893" y="542"/>
                    <a:pt x="2787" y="542"/>
                  </a:cubicBezTo>
                  <a:cubicBezTo>
                    <a:pt x="2657" y="542"/>
                    <a:pt x="2568" y="644"/>
                    <a:pt x="2568" y="859"/>
                  </a:cubicBezTo>
                  <a:lnTo>
                    <a:pt x="2568" y="892"/>
                  </a:lnTo>
                  <a:cubicBezTo>
                    <a:pt x="2568" y="1113"/>
                    <a:pt x="2647" y="1213"/>
                    <a:pt x="2789" y="1213"/>
                  </a:cubicBezTo>
                  <a:cubicBezTo>
                    <a:pt x="2893" y="1213"/>
                    <a:pt x="2970" y="1136"/>
                    <a:pt x="2987" y="1017"/>
                  </a:cubicBezTo>
                  <a:lnTo>
                    <a:pt x="3264" y="1017"/>
                  </a:lnTo>
                  <a:cubicBezTo>
                    <a:pt x="3243" y="1265"/>
                    <a:pt x="3074" y="1442"/>
                    <a:pt x="2778" y="1442"/>
                  </a:cubicBezTo>
                  <a:close/>
                  <a:moveTo>
                    <a:pt x="1644" y="1442"/>
                  </a:moveTo>
                  <a:cubicBezTo>
                    <a:pt x="1342" y="1442"/>
                    <a:pt x="1123" y="1255"/>
                    <a:pt x="1123" y="886"/>
                  </a:cubicBezTo>
                  <a:lnTo>
                    <a:pt x="1123" y="871"/>
                  </a:lnTo>
                  <a:cubicBezTo>
                    <a:pt x="1123" y="502"/>
                    <a:pt x="1357" y="306"/>
                    <a:pt x="1646" y="306"/>
                  </a:cubicBezTo>
                  <a:cubicBezTo>
                    <a:pt x="1894" y="306"/>
                    <a:pt x="2099" y="432"/>
                    <a:pt x="2124" y="717"/>
                  </a:cubicBezTo>
                  <a:lnTo>
                    <a:pt x="1832" y="717"/>
                  </a:lnTo>
                  <a:cubicBezTo>
                    <a:pt x="1813" y="611"/>
                    <a:pt x="1759" y="542"/>
                    <a:pt x="1653" y="542"/>
                  </a:cubicBezTo>
                  <a:cubicBezTo>
                    <a:pt x="1523" y="542"/>
                    <a:pt x="1434" y="644"/>
                    <a:pt x="1434" y="859"/>
                  </a:cubicBezTo>
                  <a:lnTo>
                    <a:pt x="1434" y="892"/>
                  </a:lnTo>
                  <a:cubicBezTo>
                    <a:pt x="1434" y="1113"/>
                    <a:pt x="1513" y="1213"/>
                    <a:pt x="1655" y="1213"/>
                  </a:cubicBezTo>
                  <a:cubicBezTo>
                    <a:pt x="1759" y="1213"/>
                    <a:pt x="1836" y="1136"/>
                    <a:pt x="1853" y="1017"/>
                  </a:cubicBezTo>
                  <a:lnTo>
                    <a:pt x="2130" y="1017"/>
                  </a:lnTo>
                  <a:cubicBezTo>
                    <a:pt x="2109" y="1265"/>
                    <a:pt x="1940" y="1442"/>
                    <a:pt x="1644" y="1442"/>
                  </a:cubicBezTo>
                  <a:close/>
                  <a:moveTo>
                    <a:pt x="650" y="1057"/>
                  </a:moveTo>
                  <a:lnTo>
                    <a:pt x="650" y="953"/>
                  </a:lnTo>
                  <a:lnTo>
                    <a:pt x="529" y="953"/>
                  </a:lnTo>
                  <a:cubicBezTo>
                    <a:pt x="379" y="953"/>
                    <a:pt x="302" y="994"/>
                    <a:pt x="302" y="1092"/>
                  </a:cubicBezTo>
                  <a:lnTo>
                    <a:pt x="302" y="1103"/>
                  </a:lnTo>
                  <a:cubicBezTo>
                    <a:pt x="302" y="1178"/>
                    <a:pt x="348" y="1230"/>
                    <a:pt x="450" y="1230"/>
                  </a:cubicBezTo>
                  <a:cubicBezTo>
                    <a:pt x="554" y="1230"/>
                    <a:pt x="650" y="1171"/>
                    <a:pt x="650" y="1057"/>
                  </a:cubicBezTo>
                  <a:close/>
                  <a:moveTo>
                    <a:pt x="358" y="1442"/>
                  </a:moveTo>
                  <a:cubicBezTo>
                    <a:pt x="162" y="1442"/>
                    <a:pt x="0" y="1342"/>
                    <a:pt x="0" y="1121"/>
                  </a:cubicBezTo>
                  <a:lnTo>
                    <a:pt x="0" y="1109"/>
                  </a:lnTo>
                  <a:cubicBezTo>
                    <a:pt x="0" y="840"/>
                    <a:pt x="233" y="752"/>
                    <a:pt x="514" y="752"/>
                  </a:cubicBezTo>
                  <a:lnTo>
                    <a:pt x="650" y="752"/>
                  </a:lnTo>
                  <a:lnTo>
                    <a:pt x="650" y="700"/>
                  </a:lnTo>
                  <a:cubicBezTo>
                    <a:pt x="650" y="592"/>
                    <a:pt x="602" y="525"/>
                    <a:pt x="489" y="525"/>
                  </a:cubicBezTo>
                  <a:cubicBezTo>
                    <a:pt x="387" y="525"/>
                    <a:pt x="333" y="584"/>
                    <a:pt x="325" y="667"/>
                  </a:cubicBezTo>
                  <a:lnTo>
                    <a:pt x="33" y="667"/>
                  </a:lnTo>
                  <a:cubicBezTo>
                    <a:pt x="54" y="425"/>
                    <a:pt x="246" y="306"/>
                    <a:pt x="504" y="306"/>
                  </a:cubicBezTo>
                  <a:cubicBezTo>
                    <a:pt x="767" y="306"/>
                    <a:pt x="954" y="419"/>
                    <a:pt x="954" y="690"/>
                  </a:cubicBezTo>
                  <a:lnTo>
                    <a:pt x="954" y="1419"/>
                  </a:lnTo>
                  <a:lnTo>
                    <a:pt x="656" y="1419"/>
                  </a:lnTo>
                  <a:lnTo>
                    <a:pt x="656" y="1294"/>
                  </a:lnTo>
                  <a:cubicBezTo>
                    <a:pt x="604" y="1374"/>
                    <a:pt x="504" y="1442"/>
                    <a:pt x="358" y="144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81277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8546ADE-103C-4652-A344-9C0C8C49EC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8001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E258A-0B44-43BE-A3B3-ECE0D5D55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51A548-5D5A-420A-BF48-ADAACADF16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205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White4 Acquisi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037DA-877B-4969-92F3-D62917753D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9093" y="381001"/>
            <a:ext cx="7997521" cy="3429000"/>
          </a:xfrm>
        </p:spPr>
        <p:txBody>
          <a:bodyPr anchor="b"/>
          <a:lstStyle>
            <a:lvl1pPr algn="l">
              <a:lnSpc>
                <a:spcPct val="9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 60pt, long title 48pt, max 3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BBB33C-A0EF-4DAE-96F6-5E528C0ED2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9093" y="4000500"/>
            <a:ext cx="6884561" cy="1092845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None/>
            </a:pPr>
            <a:r>
              <a:rPr lang="en-US"/>
              <a:t>Place subtitle here in GT Sectra Fine </a:t>
            </a:r>
            <a:r>
              <a:rPr lang="en-US" err="1"/>
              <a:t>Rg</a:t>
            </a:r>
            <a:r>
              <a:rPr lang="en-US"/>
              <a:t> 24pt</a:t>
            </a:r>
          </a:p>
        </p:txBody>
      </p:sp>
      <p:sp>
        <p:nvSpPr>
          <p:cNvPr id="13" name="Date Placeholder 10">
            <a:extLst>
              <a:ext uri="{FF2B5EF4-FFF2-40B4-BE49-F238E27FC236}">
                <a16:creationId xmlns:a16="http://schemas.microsoft.com/office/drawing/2014/main" id="{47AA0BD1-514A-4E33-A0FD-DF2342E790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9093" y="5107308"/>
            <a:ext cx="4114799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2BDB7F4-6E1D-4904-AD31-0A33E91A2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9093" y="5352584"/>
            <a:ext cx="4114799" cy="959315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631B51-29F3-4C51-AE6C-41E7796F9933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12" name="Picture Placeholder 11" descr="Image placeholder for client logo">
            <a:extLst>
              <a:ext uri="{FF2B5EF4-FFF2-40B4-BE49-F238E27FC236}">
                <a16:creationId xmlns:a16="http://schemas.microsoft.com/office/drawing/2014/main" id="{75547ED6-CAEB-47AC-A74D-49C552BD6F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58417" y="771526"/>
            <a:ext cx="1884233" cy="985085"/>
          </a:xfrm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GB"/>
              <a:t>Add client logo</a:t>
            </a:r>
            <a:endParaRPr lang="en-US"/>
          </a:p>
        </p:txBody>
      </p:sp>
      <p:grpSp>
        <p:nvGrpSpPr>
          <p:cNvPr id="9" name="Logo_BL" descr="Accenture logo in black and purple">
            <a:extLst>
              <a:ext uri="{FF2B5EF4-FFF2-40B4-BE49-F238E27FC236}">
                <a16:creationId xmlns:a16="http://schemas.microsoft.com/office/drawing/2014/main" id="{1C5BF709-3623-4620-9FF0-B8F8076A8BE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147183" y="5815542"/>
            <a:ext cx="1883664" cy="496357"/>
            <a:chOff x="2387" y="1701"/>
            <a:chExt cx="4535" cy="119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C7B64CB8-485B-4A84-AF6D-C9EF295514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30" y="1701"/>
              <a:ext cx="447" cy="473"/>
            </a:xfrm>
            <a:custGeom>
              <a:avLst/>
              <a:gdLst>
                <a:gd name="T0" fmla="*/ 0 w 931"/>
                <a:gd name="T1" fmla="*/ 696 h 985"/>
                <a:gd name="T2" fmla="*/ 544 w 931"/>
                <a:gd name="T3" fmla="*/ 494 h 985"/>
                <a:gd name="T4" fmla="*/ 0 w 931"/>
                <a:gd name="T5" fmla="*/ 281 h 985"/>
                <a:gd name="T6" fmla="*/ 0 w 931"/>
                <a:gd name="T7" fmla="*/ 0 h 985"/>
                <a:gd name="T8" fmla="*/ 931 w 931"/>
                <a:gd name="T9" fmla="*/ 375 h 985"/>
                <a:gd name="T10" fmla="*/ 931 w 931"/>
                <a:gd name="T11" fmla="*/ 608 h 985"/>
                <a:gd name="T12" fmla="*/ 0 w 931"/>
                <a:gd name="T13" fmla="*/ 985 h 985"/>
                <a:gd name="T14" fmla="*/ 0 w 931"/>
                <a:gd name="T15" fmla="*/ 696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1" h="985">
                  <a:moveTo>
                    <a:pt x="0" y="696"/>
                  </a:moveTo>
                  <a:lnTo>
                    <a:pt x="544" y="494"/>
                  </a:lnTo>
                  <a:lnTo>
                    <a:pt x="0" y="281"/>
                  </a:lnTo>
                  <a:lnTo>
                    <a:pt x="0" y="0"/>
                  </a:lnTo>
                  <a:lnTo>
                    <a:pt x="931" y="375"/>
                  </a:lnTo>
                  <a:lnTo>
                    <a:pt x="931" y="608"/>
                  </a:lnTo>
                  <a:lnTo>
                    <a:pt x="0" y="985"/>
                  </a:lnTo>
                  <a:lnTo>
                    <a:pt x="0" y="696"/>
                  </a:lnTo>
                  <a:close/>
                </a:path>
              </a:pathLst>
            </a:custGeom>
            <a:solidFill>
              <a:srgbClr val="A1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74AE1E9A-205A-4C25-A6CD-8452DDD2990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87" y="2204"/>
              <a:ext cx="4535" cy="692"/>
            </a:xfrm>
            <a:custGeom>
              <a:avLst/>
              <a:gdLst>
                <a:gd name="T0" fmla="*/ 8952 w 9448"/>
                <a:gd name="T1" fmla="*/ 519 h 1442"/>
                <a:gd name="T2" fmla="*/ 8431 w 9448"/>
                <a:gd name="T3" fmla="*/ 892 h 1442"/>
                <a:gd name="T4" fmla="*/ 9448 w 9448"/>
                <a:gd name="T5" fmla="*/ 819 h 1442"/>
                <a:gd name="T6" fmla="*/ 8967 w 9448"/>
                <a:gd name="T7" fmla="*/ 1221 h 1442"/>
                <a:gd name="T8" fmla="*/ 8961 w 9448"/>
                <a:gd name="T9" fmla="*/ 1442 h 1442"/>
                <a:gd name="T10" fmla="*/ 8008 w 9448"/>
                <a:gd name="T11" fmla="*/ 529 h 1442"/>
                <a:gd name="T12" fmla="*/ 8008 w 9448"/>
                <a:gd name="T13" fmla="*/ 859 h 1442"/>
                <a:gd name="T14" fmla="*/ 7704 w 9448"/>
                <a:gd name="T15" fmla="*/ 329 h 1442"/>
                <a:gd name="T16" fmla="*/ 7178 w 9448"/>
                <a:gd name="T17" fmla="*/ 1259 h 1442"/>
                <a:gd name="T18" fmla="*/ 6522 w 9448"/>
                <a:gd name="T19" fmla="*/ 329 h 1442"/>
                <a:gd name="T20" fmla="*/ 6987 w 9448"/>
                <a:gd name="T21" fmla="*/ 1205 h 1442"/>
                <a:gd name="T22" fmla="*/ 7483 w 9448"/>
                <a:gd name="T23" fmla="*/ 329 h 1442"/>
                <a:gd name="T24" fmla="*/ 6128 w 9448"/>
                <a:gd name="T25" fmla="*/ 329 h 1442"/>
                <a:gd name="T26" fmla="*/ 6128 w 9448"/>
                <a:gd name="T27" fmla="*/ 556 h 1442"/>
                <a:gd name="T28" fmla="*/ 6343 w 9448"/>
                <a:gd name="T29" fmla="*/ 1174 h 1442"/>
                <a:gd name="T30" fmla="*/ 5822 w 9448"/>
                <a:gd name="T31" fmla="*/ 1105 h 1442"/>
                <a:gd name="T32" fmla="*/ 5694 w 9448"/>
                <a:gd name="T33" fmla="*/ 329 h 1442"/>
                <a:gd name="T34" fmla="*/ 6128 w 9448"/>
                <a:gd name="T35" fmla="*/ 0 h 1442"/>
                <a:gd name="T36" fmla="*/ 4900 w 9448"/>
                <a:gd name="T37" fmla="*/ 492 h 1442"/>
                <a:gd name="T38" fmla="*/ 5559 w 9448"/>
                <a:gd name="T39" fmla="*/ 1419 h 1442"/>
                <a:gd name="T40" fmla="*/ 5092 w 9448"/>
                <a:gd name="T41" fmla="*/ 552 h 1442"/>
                <a:gd name="T42" fmla="*/ 4596 w 9448"/>
                <a:gd name="T43" fmla="*/ 1419 h 1442"/>
                <a:gd name="T44" fmla="*/ 4112 w 9448"/>
                <a:gd name="T45" fmla="*/ 748 h 1442"/>
                <a:gd name="T46" fmla="*/ 3921 w 9448"/>
                <a:gd name="T47" fmla="*/ 1442 h 1442"/>
                <a:gd name="T48" fmla="*/ 3910 w 9448"/>
                <a:gd name="T49" fmla="*/ 306 h 1442"/>
                <a:gd name="T50" fmla="*/ 3700 w 9448"/>
                <a:gd name="T51" fmla="*/ 950 h 1442"/>
                <a:gd name="T52" fmla="*/ 4408 w 9448"/>
                <a:gd name="T53" fmla="*/ 1080 h 1442"/>
                <a:gd name="T54" fmla="*/ 2257 w 9448"/>
                <a:gd name="T55" fmla="*/ 886 h 1442"/>
                <a:gd name="T56" fmla="*/ 3258 w 9448"/>
                <a:gd name="T57" fmla="*/ 717 h 1442"/>
                <a:gd name="T58" fmla="*/ 2568 w 9448"/>
                <a:gd name="T59" fmla="*/ 859 h 1442"/>
                <a:gd name="T60" fmla="*/ 2987 w 9448"/>
                <a:gd name="T61" fmla="*/ 1017 h 1442"/>
                <a:gd name="T62" fmla="*/ 1644 w 9448"/>
                <a:gd name="T63" fmla="*/ 1442 h 1442"/>
                <a:gd name="T64" fmla="*/ 1646 w 9448"/>
                <a:gd name="T65" fmla="*/ 306 h 1442"/>
                <a:gd name="T66" fmla="*/ 1653 w 9448"/>
                <a:gd name="T67" fmla="*/ 542 h 1442"/>
                <a:gd name="T68" fmla="*/ 1655 w 9448"/>
                <a:gd name="T69" fmla="*/ 1213 h 1442"/>
                <a:gd name="T70" fmla="*/ 1644 w 9448"/>
                <a:gd name="T71" fmla="*/ 1442 h 1442"/>
                <a:gd name="T72" fmla="*/ 529 w 9448"/>
                <a:gd name="T73" fmla="*/ 953 h 1442"/>
                <a:gd name="T74" fmla="*/ 450 w 9448"/>
                <a:gd name="T75" fmla="*/ 1230 h 1442"/>
                <a:gd name="T76" fmla="*/ 0 w 9448"/>
                <a:gd name="T77" fmla="*/ 1121 h 1442"/>
                <a:gd name="T78" fmla="*/ 650 w 9448"/>
                <a:gd name="T79" fmla="*/ 752 h 1442"/>
                <a:gd name="T80" fmla="*/ 325 w 9448"/>
                <a:gd name="T81" fmla="*/ 667 h 1442"/>
                <a:gd name="T82" fmla="*/ 954 w 9448"/>
                <a:gd name="T83" fmla="*/ 690 h 1442"/>
                <a:gd name="T84" fmla="*/ 656 w 9448"/>
                <a:gd name="T85" fmla="*/ 1294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48" h="1442">
                  <a:moveTo>
                    <a:pt x="8744" y="748"/>
                  </a:moveTo>
                  <a:lnTo>
                    <a:pt x="9152" y="748"/>
                  </a:lnTo>
                  <a:cubicBezTo>
                    <a:pt x="9146" y="588"/>
                    <a:pt x="9073" y="519"/>
                    <a:pt x="8952" y="519"/>
                  </a:cubicBezTo>
                  <a:cubicBezTo>
                    <a:pt x="8857" y="519"/>
                    <a:pt x="8769" y="571"/>
                    <a:pt x="8744" y="748"/>
                  </a:cubicBezTo>
                  <a:close/>
                  <a:moveTo>
                    <a:pt x="8961" y="1442"/>
                  </a:moveTo>
                  <a:cubicBezTo>
                    <a:pt x="8646" y="1442"/>
                    <a:pt x="8431" y="1255"/>
                    <a:pt x="8431" y="892"/>
                  </a:cubicBezTo>
                  <a:lnTo>
                    <a:pt x="8431" y="871"/>
                  </a:lnTo>
                  <a:cubicBezTo>
                    <a:pt x="8431" y="507"/>
                    <a:pt x="8659" y="306"/>
                    <a:pt x="8950" y="306"/>
                  </a:cubicBezTo>
                  <a:cubicBezTo>
                    <a:pt x="9221" y="306"/>
                    <a:pt x="9448" y="459"/>
                    <a:pt x="9448" y="819"/>
                  </a:cubicBezTo>
                  <a:lnTo>
                    <a:pt x="9448" y="950"/>
                  </a:lnTo>
                  <a:lnTo>
                    <a:pt x="8740" y="950"/>
                  </a:lnTo>
                  <a:cubicBezTo>
                    <a:pt x="8752" y="1146"/>
                    <a:pt x="8836" y="1221"/>
                    <a:pt x="8967" y="1221"/>
                  </a:cubicBezTo>
                  <a:cubicBezTo>
                    <a:pt x="9084" y="1221"/>
                    <a:pt x="9146" y="1159"/>
                    <a:pt x="9167" y="1080"/>
                  </a:cubicBezTo>
                  <a:lnTo>
                    <a:pt x="9448" y="1080"/>
                  </a:lnTo>
                  <a:cubicBezTo>
                    <a:pt x="9415" y="1286"/>
                    <a:pt x="9246" y="1442"/>
                    <a:pt x="8961" y="1442"/>
                  </a:cubicBezTo>
                  <a:close/>
                  <a:moveTo>
                    <a:pt x="7704" y="329"/>
                  </a:moveTo>
                  <a:lnTo>
                    <a:pt x="8008" y="329"/>
                  </a:lnTo>
                  <a:lnTo>
                    <a:pt x="8008" y="529"/>
                  </a:lnTo>
                  <a:cubicBezTo>
                    <a:pt x="8073" y="383"/>
                    <a:pt x="8175" y="315"/>
                    <a:pt x="8335" y="315"/>
                  </a:cubicBezTo>
                  <a:lnTo>
                    <a:pt x="8335" y="615"/>
                  </a:lnTo>
                  <a:cubicBezTo>
                    <a:pt x="8129" y="615"/>
                    <a:pt x="8008" y="677"/>
                    <a:pt x="8008" y="859"/>
                  </a:cubicBezTo>
                  <a:lnTo>
                    <a:pt x="8008" y="1419"/>
                  </a:lnTo>
                  <a:lnTo>
                    <a:pt x="7704" y="1419"/>
                  </a:lnTo>
                  <a:lnTo>
                    <a:pt x="7704" y="329"/>
                  </a:lnTo>
                  <a:close/>
                  <a:moveTo>
                    <a:pt x="7483" y="1419"/>
                  </a:moveTo>
                  <a:lnTo>
                    <a:pt x="7178" y="1419"/>
                  </a:lnTo>
                  <a:lnTo>
                    <a:pt x="7178" y="1259"/>
                  </a:lnTo>
                  <a:cubicBezTo>
                    <a:pt x="7126" y="1363"/>
                    <a:pt x="7024" y="1442"/>
                    <a:pt x="6862" y="1442"/>
                  </a:cubicBezTo>
                  <a:cubicBezTo>
                    <a:pt x="6666" y="1442"/>
                    <a:pt x="6522" y="1323"/>
                    <a:pt x="6522" y="1067"/>
                  </a:cubicBezTo>
                  <a:lnTo>
                    <a:pt x="6522" y="329"/>
                  </a:lnTo>
                  <a:lnTo>
                    <a:pt x="6828" y="329"/>
                  </a:lnTo>
                  <a:lnTo>
                    <a:pt x="6828" y="1021"/>
                  </a:lnTo>
                  <a:cubicBezTo>
                    <a:pt x="6828" y="1146"/>
                    <a:pt x="6878" y="1205"/>
                    <a:pt x="6987" y="1205"/>
                  </a:cubicBezTo>
                  <a:cubicBezTo>
                    <a:pt x="7093" y="1205"/>
                    <a:pt x="7178" y="1138"/>
                    <a:pt x="7178" y="1003"/>
                  </a:cubicBezTo>
                  <a:lnTo>
                    <a:pt x="7178" y="329"/>
                  </a:lnTo>
                  <a:lnTo>
                    <a:pt x="7483" y="329"/>
                  </a:lnTo>
                  <a:lnTo>
                    <a:pt x="7483" y="1419"/>
                  </a:lnTo>
                  <a:close/>
                  <a:moveTo>
                    <a:pt x="6128" y="0"/>
                  </a:moveTo>
                  <a:lnTo>
                    <a:pt x="6128" y="329"/>
                  </a:lnTo>
                  <a:lnTo>
                    <a:pt x="6336" y="329"/>
                  </a:lnTo>
                  <a:lnTo>
                    <a:pt x="6336" y="556"/>
                  </a:lnTo>
                  <a:lnTo>
                    <a:pt x="6128" y="556"/>
                  </a:lnTo>
                  <a:lnTo>
                    <a:pt x="6128" y="1073"/>
                  </a:lnTo>
                  <a:cubicBezTo>
                    <a:pt x="6128" y="1155"/>
                    <a:pt x="6165" y="1192"/>
                    <a:pt x="6236" y="1192"/>
                  </a:cubicBezTo>
                  <a:cubicBezTo>
                    <a:pt x="6280" y="1192"/>
                    <a:pt x="6313" y="1186"/>
                    <a:pt x="6343" y="1174"/>
                  </a:cubicBezTo>
                  <a:lnTo>
                    <a:pt x="6343" y="1411"/>
                  </a:lnTo>
                  <a:cubicBezTo>
                    <a:pt x="6307" y="1422"/>
                    <a:pt x="6247" y="1434"/>
                    <a:pt x="6172" y="1434"/>
                  </a:cubicBezTo>
                  <a:cubicBezTo>
                    <a:pt x="5934" y="1434"/>
                    <a:pt x="5822" y="1326"/>
                    <a:pt x="5822" y="1105"/>
                  </a:cubicBezTo>
                  <a:lnTo>
                    <a:pt x="5822" y="556"/>
                  </a:lnTo>
                  <a:lnTo>
                    <a:pt x="5694" y="556"/>
                  </a:lnTo>
                  <a:lnTo>
                    <a:pt x="5694" y="329"/>
                  </a:lnTo>
                  <a:lnTo>
                    <a:pt x="5822" y="329"/>
                  </a:lnTo>
                  <a:lnTo>
                    <a:pt x="5822" y="125"/>
                  </a:lnTo>
                  <a:lnTo>
                    <a:pt x="6128" y="0"/>
                  </a:lnTo>
                  <a:close/>
                  <a:moveTo>
                    <a:pt x="4596" y="329"/>
                  </a:moveTo>
                  <a:lnTo>
                    <a:pt x="4900" y="329"/>
                  </a:lnTo>
                  <a:lnTo>
                    <a:pt x="4900" y="492"/>
                  </a:lnTo>
                  <a:cubicBezTo>
                    <a:pt x="4954" y="390"/>
                    <a:pt x="5063" y="306"/>
                    <a:pt x="5230" y="306"/>
                  </a:cubicBezTo>
                  <a:cubicBezTo>
                    <a:pt x="5428" y="306"/>
                    <a:pt x="5559" y="425"/>
                    <a:pt x="5559" y="690"/>
                  </a:cubicBezTo>
                  <a:lnTo>
                    <a:pt x="5559" y="1419"/>
                  </a:lnTo>
                  <a:lnTo>
                    <a:pt x="5255" y="1419"/>
                  </a:lnTo>
                  <a:lnTo>
                    <a:pt x="5255" y="736"/>
                  </a:lnTo>
                  <a:cubicBezTo>
                    <a:pt x="5255" y="609"/>
                    <a:pt x="5202" y="552"/>
                    <a:pt x="5092" y="552"/>
                  </a:cubicBezTo>
                  <a:cubicBezTo>
                    <a:pt x="4986" y="552"/>
                    <a:pt x="4900" y="617"/>
                    <a:pt x="4900" y="755"/>
                  </a:cubicBezTo>
                  <a:lnTo>
                    <a:pt x="4900" y="1419"/>
                  </a:lnTo>
                  <a:lnTo>
                    <a:pt x="4596" y="1419"/>
                  </a:lnTo>
                  <a:lnTo>
                    <a:pt x="4596" y="329"/>
                  </a:lnTo>
                  <a:close/>
                  <a:moveTo>
                    <a:pt x="3704" y="748"/>
                  </a:moveTo>
                  <a:lnTo>
                    <a:pt x="4112" y="748"/>
                  </a:lnTo>
                  <a:cubicBezTo>
                    <a:pt x="4106" y="588"/>
                    <a:pt x="4033" y="519"/>
                    <a:pt x="3912" y="519"/>
                  </a:cubicBezTo>
                  <a:cubicBezTo>
                    <a:pt x="3816" y="519"/>
                    <a:pt x="3729" y="571"/>
                    <a:pt x="3704" y="748"/>
                  </a:cubicBezTo>
                  <a:close/>
                  <a:moveTo>
                    <a:pt x="3921" y="1442"/>
                  </a:moveTo>
                  <a:cubicBezTo>
                    <a:pt x="3606" y="1442"/>
                    <a:pt x="3391" y="1255"/>
                    <a:pt x="3391" y="892"/>
                  </a:cubicBezTo>
                  <a:lnTo>
                    <a:pt x="3391" y="871"/>
                  </a:lnTo>
                  <a:cubicBezTo>
                    <a:pt x="3391" y="507"/>
                    <a:pt x="3618" y="306"/>
                    <a:pt x="3910" y="306"/>
                  </a:cubicBezTo>
                  <a:cubicBezTo>
                    <a:pt x="4181" y="306"/>
                    <a:pt x="4408" y="459"/>
                    <a:pt x="4408" y="819"/>
                  </a:cubicBezTo>
                  <a:lnTo>
                    <a:pt x="4408" y="950"/>
                  </a:lnTo>
                  <a:lnTo>
                    <a:pt x="3700" y="950"/>
                  </a:lnTo>
                  <a:cubicBezTo>
                    <a:pt x="3712" y="1146"/>
                    <a:pt x="3795" y="1221"/>
                    <a:pt x="3927" y="1221"/>
                  </a:cubicBezTo>
                  <a:cubicBezTo>
                    <a:pt x="4043" y="1221"/>
                    <a:pt x="4106" y="1159"/>
                    <a:pt x="4127" y="1080"/>
                  </a:cubicBezTo>
                  <a:lnTo>
                    <a:pt x="4408" y="1080"/>
                  </a:lnTo>
                  <a:cubicBezTo>
                    <a:pt x="4375" y="1286"/>
                    <a:pt x="4206" y="1442"/>
                    <a:pt x="3921" y="1442"/>
                  </a:cubicBezTo>
                  <a:close/>
                  <a:moveTo>
                    <a:pt x="2778" y="1442"/>
                  </a:moveTo>
                  <a:cubicBezTo>
                    <a:pt x="2476" y="1442"/>
                    <a:pt x="2257" y="1255"/>
                    <a:pt x="2257" y="886"/>
                  </a:cubicBezTo>
                  <a:lnTo>
                    <a:pt x="2257" y="871"/>
                  </a:lnTo>
                  <a:cubicBezTo>
                    <a:pt x="2257" y="502"/>
                    <a:pt x="2491" y="306"/>
                    <a:pt x="2780" y="306"/>
                  </a:cubicBezTo>
                  <a:cubicBezTo>
                    <a:pt x="3028" y="306"/>
                    <a:pt x="3233" y="432"/>
                    <a:pt x="3258" y="717"/>
                  </a:cubicBezTo>
                  <a:lnTo>
                    <a:pt x="2966" y="717"/>
                  </a:lnTo>
                  <a:cubicBezTo>
                    <a:pt x="2947" y="611"/>
                    <a:pt x="2893" y="542"/>
                    <a:pt x="2787" y="542"/>
                  </a:cubicBezTo>
                  <a:cubicBezTo>
                    <a:pt x="2657" y="542"/>
                    <a:pt x="2568" y="644"/>
                    <a:pt x="2568" y="859"/>
                  </a:cubicBezTo>
                  <a:lnTo>
                    <a:pt x="2568" y="892"/>
                  </a:lnTo>
                  <a:cubicBezTo>
                    <a:pt x="2568" y="1113"/>
                    <a:pt x="2647" y="1213"/>
                    <a:pt x="2789" y="1213"/>
                  </a:cubicBezTo>
                  <a:cubicBezTo>
                    <a:pt x="2893" y="1213"/>
                    <a:pt x="2970" y="1136"/>
                    <a:pt x="2987" y="1017"/>
                  </a:cubicBezTo>
                  <a:lnTo>
                    <a:pt x="3264" y="1017"/>
                  </a:lnTo>
                  <a:cubicBezTo>
                    <a:pt x="3243" y="1265"/>
                    <a:pt x="3074" y="1442"/>
                    <a:pt x="2778" y="1442"/>
                  </a:cubicBezTo>
                  <a:close/>
                  <a:moveTo>
                    <a:pt x="1644" y="1442"/>
                  </a:moveTo>
                  <a:cubicBezTo>
                    <a:pt x="1342" y="1442"/>
                    <a:pt x="1123" y="1255"/>
                    <a:pt x="1123" y="886"/>
                  </a:cubicBezTo>
                  <a:lnTo>
                    <a:pt x="1123" y="871"/>
                  </a:lnTo>
                  <a:cubicBezTo>
                    <a:pt x="1123" y="502"/>
                    <a:pt x="1357" y="306"/>
                    <a:pt x="1646" y="306"/>
                  </a:cubicBezTo>
                  <a:cubicBezTo>
                    <a:pt x="1894" y="306"/>
                    <a:pt x="2099" y="432"/>
                    <a:pt x="2124" y="717"/>
                  </a:cubicBezTo>
                  <a:lnTo>
                    <a:pt x="1832" y="717"/>
                  </a:lnTo>
                  <a:cubicBezTo>
                    <a:pt x="1813" y="611"/>
                    <a:pt x="1759" y="542"/>
                    <a:pt x="1653" y="542"/>
                  </a:cubicBezTo>
                  <a:cubicBezTo>
                    <a:pt x="1523" y="542"/>
                    <a:pt x="1434" y="644"/>
                    <a:pt x="1434" y="859"/>
                  </a:cubicBezTo>
                  <a:lnTo>
                    <a:pt x="1434" y="892"/>
                  </a:lnTo>
                  <a:cubicBezTo>
                    <a:pt x="1434" y="1113"/>
                    <a:pt x="1513" y="1213"/>
                    <a:pt x="1655" y="1213"/>
                  </a:cubicBezTo>
                  <a:cubicBezTo>
                    <a:pt x="1759" y="1213"/>
                    <a:pt x="1836" y="1136"/>
                    <a:pt x="1853" y="1017"/>
                  </a:cubicBezTo>
                  <a:lnTo>
                    <a:pt x="2130" y="1017"/>
                  </a:lnTo>
                  <a:cubicBezTo>
                    <a:pt x="2109" y="1265"/>
                    <a:pt x="1940" y="1442"/>
                    <a:pt x="1644" y="1442"/>
                  </a:cubicBezTo>
                  <a:close/>
                  <a:moveTo>
                    <a:pt x="650" y="1057"/>
                  </a:moveTo>
                  <a:lnTo>
                    <a:pt x="650" y="953"/>
                  </a:lnTo>
                  <a:lnTo>
                    <a:pt x="529" y="953"/>
                  </a:lnTo>
                  <a:cubicBezTo>
                    <a:pt x="379" y="953"/>
                    <a:pt x="302" y="994"/>
                    <a:pt x="302" y="1092"/>
                  </a:cubicBezTo>
                  <a:lnTo>
                    <a:pt x="302" y="1103"/>
                  </a:lnTo>
                  <a:cubicBezTo>
                    <a:pt x="302" y="1178"/>
                    <a:pt x="348" y="1230"/>
                    <a:pt x="450" y="1230"/>
                  </a:cubicBezTo>
                  <a:cubicBezTo>
                    <a:pt x="554" y="1230"/>
                    <a:pt x="650" y="1171"/>
                    <a:pt x="650" y="1057"/>
                  </a:cubicBezTo>
                  <a:close/>
                  <a:moveTo>
                    <a:pt x="358" y="1442"/>
                  </a:moveTo>
                  <a:cubicBezTo>
                    <a:pt x="162" y="1442"/>
                    <a:pt x="0" y="1342"/>
                    <a:pt x="0" y="1121"/>
                  </a:cubicBezTo>
                  <a:lnTo>
                    <a:pt x="0" y="1109"/>
                  </a:lnTo>
                  <a:cubicBezTo>
                    <a:pt x="0" y="840"/>
                    <a:pt x="233" y="752"/>
                    <a:pt x="514" y="752"/>
                  </a:cubicBezTo>
                  <a:lnTo>
                    <a:pt x="650" y="752"/>
                  </a:lnTo>
                  <a:lnTo>
                    <a:pt x="650" y="700"/>
                  </a:lnTo>
                  <a:cubicBezTo>
                    <a:pt x="650" y="592"/>
                    <a:pt x="602" y="525"/>
                    <a:pt x="489" y="525"/>
                  </a:cubicBezTo>
                  <a:cubicBezTo>
                    <a:pt x="387" y="525"/>
                    <a:pt x="333" y="584"/>
                    <a:pt x="325" y="667"/>
                  </a:cubicBezTo>
                  <a:lnTo>
                    <a:pt x="33" y="667"/>
                  </a:lnTo>
                  <a:cubicBezTo>
                    <a:pt x="54" y="425"/>
                    <a:pt x="246" y="306"/>
                    <a:pt x="504" y="306"/>
                  </a:cubicBezTo>
                  <a:cubicBezTo>
                    <a:pt x="767" y="306"/>
                    <a:pt x="954" y="419"/>
                    <a:pt x="954" y="690"/>
                  </a:cubicBezTo>
                  <a:lnTo>
                    <a:pt x="954" y="1419"/>
                  </a:lnTo>
                  <a:lnTo>
                    <a:pt x="656" y="1419"/>
                  </a:lnTo>
                  <a:lnTo>
                    <a:pt x="656" y="1294"/>
                  </a:lnTo>
                  <a:cubicBezTo>
                    <a:pt x="604" y="1374"/>
                    <a:pt x="504" y="1442"/>
                    <a:pt x="358" y="144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22397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White5 Acquisi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037DA-877B-4969-92F3-D62917753D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9093" y="381001"/>
            <a:ext cx="7997521" cy="3429000"/>
          </a:xfrm>
        </p:spPr>
        <p:txBody>
          <a:bodyPr anchor="b"/>
          <a:lstStyle>
            <a:lvl1pPr algn="l">
              <a:lnSpc>
                <a:spcPct val="9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 60pt, long title 48pt, max 3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BBB33C-A0EF-4DAE-96F6-5E528C0ED2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9093" y="4000500"/>
            <a:ext cx="6884561" cy="733891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None/>
            </a:pPr>
            <a:r>
              <a:rPr lang="en-US"/>
              <a:t>Place subtitle here in GT Sectra Fine </a:t>
            </a:r>
            <a:r>
              <a:rPr lang="en-US" err="1"/>
              <a:t>Rg</a:t>
            </a:r>
            <a:r>
              <a:rPr lang="en-US"/>
              <a:t> 24pt</a:t>
            </a:r>
          </a:p>
        </p:txBody>
      </p:sp>
      <p:sp>
        <p:nvSpPr>
          <p:cNvPr id="13" name="Date Placeholder 10">
            <a:extLst>
              <a:ext uri="{FF2B5EF4-FFF2-40B4-BE49-F238E27FC236}">
                <a16:creationId xmlns:a16="http://schemas.microsoft.com/office/drawing/2014/main" id="{47AA0BD1-514A-4E33-A0FD-DF2342E790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9093" y="4734391"/>
            <a:ext cx="4114799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2BDB7F4-6E1D-4904-AD31-0A33E91A2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9093" y="4979668"/>
            <a:ext cx="4114799" cy="548640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631B51-29F3-4C51-AE6C-41E7796F9933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12" name="Picture Placeholder 11" descr="Image placeholder for client logo">
            <a:extLst>
              <a:ext uri="{FF2B5EF4-FFF2-40B4-BE49-F238E27FC236}">
                <a16:creationId xmlns:a16="http://schemas.microsoft.com/office/drawing/2014/main" id="{75547ED6-CAEB-47AC-A74D-49C552BD6F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58417" y="5326815"/>
            <a:ext cx="1884233" cy="985085"/>
          </a:xfrm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GB"/>
              <a:t>Add client logo</a:t>
            </a:r>
            <a:endParaRPr lang="en-US"/>
          </a:p>
        </p:txBody>
      </p:sp>
      <p:grpSp>
        <p:nvGrpSpPr>
          <p:cNvPr id="9" name="Logo_BL" descr="Accenture logo in black and purple">
            <a:extLst>
              <a:ext uri="{FF2B5EF4-FFF2-40B4-BE49-F238E27FC236}">
                <a16:creationId xmlns:a16="http://schemas.microsoft.com/office/drawing/2014/main" id="{8D3E8DD1-C700-46AC-AA94-9072B0F3175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49093" y="5815543"/>
            <a:ext cx="1883664" cy="496357"/>
            <a:chOff x="2387" y="1701"/>
            <a:chExt cx="4535" cy="119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799A1684-BC33-4579-B840-616EB6D11E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30" y="1701"/>
              <a:ext cx="447" cy="473"/>
            </a:xfrm>
            <a:custGeom>
              <a:avLst/>
              <a:gdLst>
                <a:gd name="T0" fmla="*/ 0 w 931"/>
                <a:gd name="T1" fmla="*/ 696 h 985"/>
                <a:gd name="T2" fmla="*/ 544 w 931"/>
                <a:gd name="T3" fmla="*/ 494 h 985"/>
                <a:gd name="T4" fmla="*/ 0 w 931"/>
                <a:gd name="T5" fmla="*/ 281 h 985"/>
                <a:gd name="T6" fmla="*/ 0 w 931"/>
                <a:gd name="T7" fmla="*/ 0 h 985"/>
                <a:gd name="T8" fmla="*/ 931 w 931"/>
                <a:gd name="T9" fmla="*/ 375 h 985"/>
                <a:gd name="T10" fmla="*/ 931 w 931"/>
                <a:gd name="T11" fmla="*/ 608 h 985"/>
                <a:gd name="T12" fmla="*/ 0 w 931"/>
                <a:gd name="T13" fmla="*/ 985 h 985"/>
                <a:gd name="T14" fmla="*/ 0 w 931"/>
                <a:gd name="T15" fmla="*/ 696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1" h="985">
                  <a:moveTo>
                    <a:pt x="0" y="696"/>
                  </a:moveTo>
                  <a:lnTo>
                    <a:pt x="544" y="494"/>
                  </a:lnTo>
                  <a:lnTo>
                    <a:pt x="0" y="281"/>
                  </a:lnTo>
                  <a:lnTo>
                    <a:pt x="0" y="0"/>
                  </a:lnTo>
                  <a:lnTo>
                    <a:pt x="931" y="375"/>
                  </a:lnTo>
                  <a:lnTo>
                    <a:pt x="931" y="608"/>
                  </a:lnTo>
                  <a:lnTo>
                    <a:pt x="0" y="985"/>
                  </a:lnTo>
                  <a:lnTo>
                    <a:pt x="0" y="696"/>
                  </a:lnTo>
                  <a:close/>
                </a:path>
              </a:pathLst>
            </a:custGeom>
            <a:solidFill>
              <a:srgbClr val="A1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A5AD5E73-6E1C-44F8-9F73-9F3D4F6DF76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87" y="2204"/>
              <a:ext cx="4535" cy="692"/>
            </a:xfrm>
            <a:custGeom>
              <a:avLst/>
              <a:gdLst>
                <a:gd name="T0" fmla="*/ 8952 w 9448"/>
                <a:gd name="T1" fmla="*/ 519 h 1442"/>
                <a:gd name="T2" fmla="*/ 8431 w 9448"/>
                <a:gd name="T3" fmla="*/ 892 h 1442"/>
                <a:gd name="T4" fmla="*/ 9448 w 9448"/>
                <a:gd name="T5" fmla="*/ 819 h 1442"/>
                <a:gd name="T6" fmla="*/ 8967 w 9448"/>
                <a:gd name="T7" fmla="*/ 1221 h 1442"/>
                <a:gd name="T8" fmla="*/ 8961 w 9448"/>
                <a:gd name="T9" fmla="*/ 1442 h 1442"/>
                <a:gd name="T10" fmla="*/ 8008 w 9448"/>
                <a:gd name="T11" fmla="*/ 529 h 1442"/>
                <a:gd name="T12" fmla="*/ 8008 w 9448"/>
                <a:gd name="T13" fmla="*/ 859 h 1442"/>
                <a:gd name="T14" fmla="*/ 7704 w 9448"/>
                <a:gd name="T15" fmla="*/ 329 h 1442"/>
                <a:gd name="T16" fmla="*/ 7178 w 9448"/>
                <a:gd name="T17" fmla="*/ 1259 h 1442"/>
                <a:gd name="T18" fmla="*/ 6522 w 9448"/>
                <a:gd name="T19" fmla="*/ 329 h 1442"/>
                <a:gd name="T20" fmla="*/ 6987 w 9448"/>
                <a:gd name="T21" fmla="*/ 1205 h 1442"/>
                <a:gd name="T22" fmla="*/ 7483 w 9448"/>
                <a:gd name="T23" fmla="*/ 329 h 1442"/>
                <a:gd name="T24" fmla="*/ 6128 w 9448"/>
                <a:gd name="T25" fmla="*/ 329 h 1442"/>
                <a:gd name="T26" fmla="*/ 6128 w 9448"/>
                <a:gd name="T27" fmla="*/ 556 h 1442"/>
                <a:gd name="T28" fmla="*/ 6343 w 9448"/>
                <a:gd name="T29" fmla="*/ 1174 h 1442"/>
                <a:gd name="T30" fmla="*/ 5822 w 9448"/>
                <a:gd name="T31" fmla="*/ 1105 h 1442"/>
                <a:gd name="T32" fmla="*/ 5694 w 9448"/>
                <a:gd name="T33" fmla="*/ 329 h 1442"/>
                <a:gd name="T34" fmla="*/ 6128 w 9448"/>
                <a:gd name="T35" fmla="*/ 0 h 1442"/>
                <a:gd name="T36" fmla="*/ 4900 w 9448"/>
                <a:gd name="T37" fmla="*/ 492 h 1442"/>
                <a:gd name="T38" fmla="*/ 5559 w 9448"/>
                <a:gd name="T39" fmla="*/ 1419 h 1442"/>
                <a:gd name="T40" fmla="*/ 5092 w 9448"/>
                <a:gd name="T41" fmla="*/ 552 h 1442"/>
                <a:gd name="T42" fmla="*/ 4596 w 9448"/>
                <a:gd name="T43" fmla="*/ 1419 h 1442"/>
                <a:gd name="T44" fmla="*/ 4112 w 9448"/>
                <a:gd name="T45" fmla="*/ 748 h 1442"/>
                <a:gd name="T46" fmla="*/ 3921 w 9448"/>
                <a:gd name="T47" fmla="*/ 1442 h 1442"/>
                <a:gd name="T48" fmla="*/ 3910 w 9448"/>
                <a:gd name="T49" fmla="*/ 306 h 1442"/>
                <a:gd name="T50" fmla="*/ 3700 w 9448"/>
                <a:gd name="T51" fmla="*/ 950 h 1442"/>
                <a:gd name="T52" fmla="*/ 4408 w 9448"/>
                <a:gd name="T53" fmla="*/ 1080 h 1442"/>
                <a:gd name="T54" fmla="*/ 2257 w 9448"/>
                <a:gd name="T55" fmla="*/ 886 h 1442"/>
                <a:gd name="T56" fmla="*/ 3258 w 9448"/>
                <a:gd name="T57" fmla="*/ 717 h 1442"/>
                <a:gd name="T58" fmla="*/ 2568 w 9448"/>
                <a:gd name="T59" fmla="*/ 859 h 1442"/>
                <a:gd name="T60" fmla="*/ 2987 w 9448"/>
                <a:gd name="T61" fmla="*/ 1017 h 1442"/>
                <a:gd name="T62" fmla="*/ 1644 w 9448"/>
                <a:gd name="T63" fmla="*/ 1442 h 1442"/>
                <a:gd name="T64" fmla="*/ 1646 w 9448"/>
                <a:gd name="T65" fmla="*/ 306 h 1442"/>
                <a:gd name="T66" fmla="*/ 1653 w 9448"/>
                <a:gd name="T67" fmla="*/ 542 h 1442"/>
                <a:gd name="T68" fmla="*/ 1655 w 9448"/>
                <a:gd name="T69" fmla="*/ 1213 h 1442"/>
                <a:gd name="T70" fmla="*/ 1644 w 9448"/>
                <a:gd name="T71" fmla="*/ 1442 h 1442"/>
                <a:gd name="T72" fmla="*/ 529 w 9448"/>
                <a:gd name="T73" fmla="*/ 953 h 1442"/>
                <a:gd name="T74" fmla="*/ 450 w 9448"/>
                <a:gd name="T75" fmla="*/ 1230 h 1442"/>
                <a:gd name="T76" fmla="*/ 0 w 9448"/>
                <a:gd name="T77" fmla="*/ 1121 h 1442"/>
                <a:gd name="T78" fmla="*/ 650 w 9448"/>
                <a:gd name="T79" fmla="*/ 752 h 1442"/>
                <a:gd name="T80" fmla="*/ 325 w 9448"/>
                <a:gd name="T81" fmla="*/ 667 h 1442"/>
                <a:gd name="T82" fmla="*/ 954 w 9448"/>
                <a:gd name="T83" fmla="*/ 690 h 1442"/>
                <a:gd name="T84" fmla="*/ 656 w 9448"/>
                <a:gd name="T85" fmla="*/ 1294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48" h="1442">
                  <a:moveTo>
                    <a:pt x="8744" y="748"/>
                  </a:moveTo>
                  <a:lnTo>
                    <a:pt x="9152" y="748"/>
                  </a:lnTo>
                  <a:cubicBezTo>
                    <a:pt x="9146" y="588"/>
                    <a:pt x="9073" y="519"/>
                    <a:pt x="8952" y="519"/>
                  </a:cubicBezTo>
                  <a:cubicBezTo>
                    <a:pt x="8857" y="519"/>
                    <a:pt x="8769" y="571"/>
                    <a:pt x="8744" y="748"/>
                  </a:cubicBezTo>
                  <a:close/>
                  <a:moveTo>
                    <a:pt x="8961" y="1442"/>
                  </a:moveTo>
                  <a:cubicBezTo>
                    <a:pt x="8646" y="1442"/>
                    <a:pt x="8431" y="1255"/>
                    <a:pt x="8431" y="892"/>
                  </a:cubicBezTo>
                  <a:lnTo>
                    <a:pt x="8431" y="871"/>
                  </a:lnTo>
                  <a:cubicBezTo>
                    <a:pt x="8431" y="507"/>
                    <a:pt x="8659" y="306"/>
                    <a:pt x="8950" y="306"/>
                  </a:cubicBezTo>
                  <a:cubicBezTo>
                    <a:pt x="9221" y="306"/>
                    <a:pt x="9448" y="459"/>
                    <a:pt x="9448" y="819"/>
                  </a:cubicBezTo>
                  <a:lnTo>
                    <a:pt x="9448" y="950"/>
                  </a:lnTo>
                  <a:lnTo>
                    <a:pt x="8740" y="950"/>
                  </a:lnTo>
                  <a:cubicBezTo>
                    <a:pt x="8752" y="1146"/>
                    <a:pt x="8836" y="1221"/>
                    <a:pt x="8967" y="1221"/>
                  </a:cubicBezTo>
                  <a:cubicBezTo>
                    <a:pt x="9084" y="1221"/>
                    <a:pt x="9146" y="1159"/>
                    <a:pt x="9167" y="1080"/>
                  </a:cubicBezTo>
                  <a:lnTo>
                    <a:pt x="9448" y="1080"/>
                  </a:lnTo>
                  <a:cubicBezTo>
                    <a:pt x="9415" y="1286"/>
                    <a:pt x="9246" y="1442"/>
                    <a:pt x="8961" y="1442"/>
                  </a:cubicBezTo>
                  <a:close/>
                  <a:moveTo>
                    <a:pt x="7704" y="329"/>
                  </a:moveTo>
                  <a:lnTo>
                    <a:pt x="8008" y="329"/>
                  </a:lnTo>
                  <a:lnTo>
                    <a:pt x="8008" y="529"/>
                  </a:lnTo>
                  <a:cubicBezTo>
                    <a:pt x="8073" y="383"/>
                    <a:pt x="8175" y="315"/>
                    <a:pt x="8335" y="315"/>
                  </a:cubicBezTo>
                  <a:lnTo>
                    <a:pt x="8335" y="615"/>
                  </a:lnTo>
                  <a:cubicBezTo>
                    <a:pt x="8129" y="615"/>
                    <a:pt x="8008" y="677"/>
                    <a:pt x="8008" y="859"/>
                  </a:cubicBezTo>
                  <a:lnTo>
                    <a:pt x="8008" y="1419"/>
                  </a:lnTo>
                  <a:lnTo>
                    <a:pt x="7704" y="1419"/>
                  </a:lnTo>
                  <a:lnTo>
                    <a:pt x="7704" y="329"/>
                  </a:lnTo>
                  <a:close/>
                  <a:moveTo>
                    <a:pt x="7483" y="1419"/>
                  </a:moveTo>
                  <a:lnTo>
                    <a:pt x="7178" y="1419"/>
                  </a:lnTo>
                  <a:lnTo>
                    <a:pt x="7178" y="1259"/>
                  </a:lnTo>
                  <a:cubicBezTo>
                    <a:pt x="7126" y="1363"/>
                    <a:pt x="7024" y="1442"/>
                    <a:pt x="6862" y="1442"/>
                  </a:cubicBezTo>
                  <a:cubicBezTo>
                    <a:pt x="6666" y="1442"/>
                    <a:pt x="6522" y="1323"/>
                    <a:pt x="6522" y="1067"/>
                  </a:cubicBezTo>
                  <a:lnTo>
                    <a:pt x="6522" y="329"/>
                  </a:lnTo>
                  <a:lnTo>
                    <a:pt x="6828" y="329"/>
                  </a:lnTo>
                  <a:lnTo>
                    <a:pt x="6828" y="1021"/>
                  </a:lnTo>
                  <a:cubicBezTo>
                    <a:pt x="6828" y="1146"/>
                    <a:pt x="6878" y="1205"/>
                    <a:pt x="6987" y="1205"/>
                  </a:cubicBezTo>
                  <a:cubicBezTo>
                    <a:pt x="7093" y="1205"/>
                    <a:pt x="7178" y="1138"/>
                    <a:pt x="7178" y="1003"/>
                  </a:cubicBezTo>
                  <a:lnTo>
                    <a:pt x="7178" y="329"/>
                  </a:lnTo>
                  <a:lnTo>
                    <a:pt x="7483" y="329"/>
                  </a:lnTo>
                  <a:lnTo>
                    <a:pt x="7483" y="1419"/>
                  </a:lnTo>
                  <a:close/>
                  <a:moveTo>
                    <a:pt x="6128" y="0"/>
                  </a:moveTo>
                  <a:lnTo>
                    <a:pt x="6128" y="329"/>
                  </a:lnTo>
                  <a:lnTo>
                    <a:pt x="6336" y="329"/>
                  </a:lnTo>
                  <a:lnTo>
                    <a:pt x="6336" y="556"/>
                  </a:lnTo>
                  <a:lnTo>
                    <a:pt x="6128" y="556"/>
                  </a:lnTo>
                  <a:lnTo>
                    <a:pt x="6128" y="1073"/>
                  </a:lnTo>
                  <a:cubicBezTo>
                    <a:pt x="6128" y="1155"/>
                    <a:pt x="6165" y="1192"/>
                    <a:pt x="6236" y="1192"/>
                  </a:cubicBezTo>
                  <a:cubicBezTo>
                    <a:pt x="6280" y="1192"/>
                    <a:pt x="6313" y="1186"/>
                    <a:pt x="6343" y="1174"/>
                  </a:cubicBezTo>
                  <a:lnTo>
                    <a:pt x="6343" y="1411"/>
                  </a:lnTo>
                  <a:cubicBezTo>
                    <a:pt x="6307" y="1422"/>
                    <a:pt x="6247" y="1434"/>
                    <a:pt x="6172" y="1434"/>
                  </a:cubicBezTo>
                  <a:cubicBezTo>
                    <a:pt x="5934" y="1434"/>
                    <a:pt x="5822" y="1326"/>
                    <a:pt x="5822" y="1105"/>
                  </a:cubicBezTo>
                  <a:lnTo>
                    <a:pt x="5822" y="556"/>
                  </a:lnTo>
                  <a:lnTo>
                    <a:pt x="5694" y="556"/>
                  </a:lnTo>
                  <a:lnTo>
                    <a:pt x="5694" y="329"/>
                  </a:lnTo>
                  <a:lnTo>
                    <a:pt x="5822" y="329"/>
                  </a:lnTo>
                  <a:lnTo>
                    <a:pt x="5822" y="125"/>
                  </a:lnTo>
                  <a:lnTo>
                    <a:pt x="6128" y="0"/>
                  </a:lnTo>
                  <a:close/>
                  <a:moveTo>
                    <a:pt x="4596" y="329"/>
                  </a:moveTo>
                  <a:lnTo>
                    <a:pt x="4900" y="329"/>
                  </a:lnTo>
                  <a:lnTo>
                    <a:pt x="4900" y="492"/>
                  </a:lnTo>
                  <a:cubicBezTo>
                    <a:pt x="4954" y="390"/>
                    <a:pt x="5063" y="306"/>
                    <a:pt x="5230" y="306"/>
                  </a:cubicBezTo>
                  <a:cubicBezTo>
                    <a:pt x="5428" y="306"/>
                    <a:pt x="5559" y="425"/>
                    <a:pt x="5559" y="690"/>
                  </a:cubicBezTo>
                  <a:lnTo>
                    <a:pt x="5559" y="1419"/>
                  </a:lnTo>
                  <a:lnTo>
                    <a:pt x="5255" y="1419"/>
                  </a:lnTo>
                  <a:lnTo>
                    <a:pt x="5255" y="736"/>
                  </a:lnTo>
                  <a:cubicBezTo>
                    <a:pt x="5255" y="609"/>
                    <a:pt x="5202" y="552"/>
                    <a:pt x="5092" y="552"/>
                  </a:cubicBezTo>
                  <a:cubicBezTo>
                    <a:pt x="4986" y="552"/>
                    <a:pt x="4900" y="617"/>
                    <a:pt x="4900" y="755"/>
                  </a:cubicBezTo>
                  <a:lnTo>
                    <a:pt x="4900" y="1419"/>
                  </a:lnTo>
                  <a:lnTo>
                    <a:pt x="4596" y="1419"/>
                  </a:lnTo>
                  <a:lnTo>
                    <a:pt x="4596" y="329"/>
                  </a:lnTo>
                  <a:close/>
                  <a:moveTo>
                    <a:pt x="3704" y="748"/>
                  </a:moveTo>
                  <a:lnTo>
                    <a:pt x="4112" y="748"/>
                  </a:lnTo>
                  <a:cubicBezTo>
                    <a:pt x="4106" y="588"/>
                    <a:pt x="4033" y="519"/>
                    <a:pt x="3912" y="519"/>
                  </a:cubicBezTo>
                  <a:cubicBezTo>
                    <a:pt x="3816" y="519"/>
                    <a:pt x="3729" y="571"/>
                    <a:pt x="3704" y="748"/>
                  </a:cubicBezTo>
                  <a:close/>
                  <a:moveTo>
                    <a:pt x="3921" y="1442"/>
                  </a:moveTo>
                  <a:cubicBezTo>
                    <a:pt x="3606" y="1442"/>
                    <a:pt x="3391" y="1255"/>
                    <a:pt x="3391" y="892"/>
                  </a:cubicBezTo>
                  <a:lnTo>
                    <a:pt x="3391" y="871"/>
                  </a:lnTo>
                  <a:cubicBezTo>
                    <a:pt x="3391" y="507"/>
                    <a:pt x="3618" y="306"/>
                    <a:pt x="3910" y="306"/>
                  </a:cubicBezTo>
                  <a:cubicBezTo>
                    <a:pt x="4181" y="306"/>
                    <a:pt x="4408" y="459"/>
                    <a:pt x="4408" y="819"/>
                  </a:cubicBezTo>
                  <a:lnTo>
                    <a:pt x="4408" y="950"/>
                  </a:lnTo>
                  <a:lnTo>
                    <a:pt x="3700" y="950"/>
                  </a:lnTo>
                  <a:cubicBezTo>
                    <a:pt x="3712" y="1146"/>
                    <a:pt x="3795" y="1221"/>
                    <a:pt x="3927" y="1221"/>
                  </a:cubicBezTo>
                  <a:cubicBezTo>
                    <a:pt x="4043" y="1221"/>
                    <a:pt x="4106" y="1159"/>
                    <a:pt x="4127" y="1080"/>
                  </a:cubicBezTo>
                  <a:lnTo>
                    <a:pt x="4408" y="1080"/>
                  </a:lnTo>
                  <a:cubicBezTo>
                    <a:pt x="4375" y="1286"/>
                    <a:pt x="4206" y="1442"/>
                    <a:pt x="3921" y="1442"/>
                  </a:cubicBezTo>
                  <a:close/>
                  <a:moveTo>
                    <a:pt x="2778" y="1442"/>
                  </a:moveTo>
                  <a:cubicBezTo>
                    <a:pt x="2476" y="1442"/>
                    <a:pt x="2257" y="1255"/>
                    <a:pt x="2257" y="886"/>
                  </a:cubicBezTo>
                  <a:lnTo>
                    <a:pt x="2257" y="871"/>
                  </a:lnTo>
                  <a:cubicBezTo>
                    <a:pt x="2257" y="502"/>
                    <a:pt x="2491" y="306"/>
                    <a:pt x="2780" y="306"/>
                  </a:cubicBezTo>
                  <a:cubicBezTo>
                    <a:pt x="3028" y="306"/>
                    <a:pt x="3233" y="432"/>
                    <a:pt x="3258" y="717"/>
                  </a:cubicBezTo>
                  <a:lnTo>
                    <a:pt x="2966" y="717"/>
                  </a:lnTo>
                  <a:cubicBezTo>
                    <a:pt x="2947" y="611"/>
                    <a:pt x="2893" y="542"/>
                    <a:pt x="2787" y="542"/>
                  </a:cubicBezTo>
                  <a:cubicBezTo>
                    <a:pt x="2657" y="542"/>
                    <a:pt x="2568" y="644"/>
                    <a:pt x="2568" y="859"/>
                  </a:cubicBezTo>
                  <a:lnTo>
                    <a:pt x="2568" y="892"/>
                  </a:lnTo>
                  <a:cubicBezTo>
                    <a:pt x="2568" y="1113"/>
                    <a:pt x="2647" y="1213"/>
                    <a:pt x="2789" y="1213"/>
                  </a:cubicBezTo>
                  <a:cubicBezTo>
                    <a:pt x="2893" y="1213"/>
                    <a:pt x="2970" y="1136"/>
                    <a:pt x="2987" y="1017"/>
                  </a:cubicBezTo>
                  <a:lnTo>
                    <a:pt x="3264" y="1017"/>
                  </a:lnTo>
                  <a:cubicBezTo>
                    <a:pt x="3243" y="1265"/>
                    <a:pt x="3074" y="1442"/>
                    <a:pt x="2778" y="1442"/>
                  </a:cubicBezTo>
                  <a:close/>
                  <a:moveTo>
                    <a:pt x="1644" y="1442"/>
                  </a:moveTo>
                  <a:cubicBezTo>
                    <a:pt x="1342" y="1442"/>
                    <a:pt x="1123" y="1255"/>
                    <a:pt x="1123" y="886"/>
                  </a:cubicBezTo>
                  <a:lnTo>
                    <a:pt x="1123" y="871"/>
                  </a:lnTo>
                  <a:cubicBezTo>
                    <a:pt x="1123" y="502"/>
                    <a:pt x="1357" y="306"/>
                    <a:pt x="1646" y="306"/>
                  </a:cubicBezTo>
                  <a:cubicBezTo>
                    <a:pt x="1894" y="306"/>
                    <a:pt x="2099" y="432"/>
                    <a:pt x="2124" y="717"/>
                  </a:cubicBezTo>
                  <a:lnTo>
                    <a:pt x="1832" y="717"/>
                  </a:lnTo>
                  <a:cubicBezTo>
                    <a:pt x="1813" y="611"/>
                    <a:pt x="1759" y="542"/>
                    <a:pt x="1653" y="542"/>
                  </a:cubicBezTo>
                  <a:cubicBezTo>
                    <a:pt x="1523" y="542"/>
                    <a:pt x="1434" y="644"/>
                    <a:pt x="1434" y="859"/>
                  </a:cubicBezTo>
                  <a:lnTo>
                    <a:pt x="1434" y="892"/>
                  </a:lnTo>
                  <a:cubicBezTo>
                    <a:pt x="1434" y="1113"/>
                    <a:pt x="1513" y="1213"/>
                    <a:pt x="1655" y="1213"/>
                  </a:cubicBezTo>
                  <a:cubicBezTo>
                    <a:pt x="1759" y="1213"/>
                    <a:pt x="1836" y="1136"/>
                    <a:pt x="1853" y="1017"/>
                  </a:cubicBezTo>
                  <a:lnTo>
                    <a:pt x="2130" y="1017"/>
                  </a:lnTo>
                  <a:cubicBezTo>
                    <a:pt x="2109" y="1265"/>
                    <a:pt x="1940" y="1442"/>
                    <a:pt x="1644" y="1442"/>
                  </a:cubicBezTo>
                  <a:close/>
                  <a:moveTo>
                    <a:pt x="650" y="1057"/>
                  </a:moveTo>
                  <a:lnTo>
                    <a:pt x="650" y="953"/>
                  </a:lnTo>
                  <a:lnTo>
                    <a:pt x="529" y="953"/>
                  </a:lnTo>
                  <a:cubicBezTo>
                    <a:pt x="379" y="953"/>
                    <a:pt x="302" y="994"/>
                    <a:pt x="302" y="1092"/>
                  </a:cubicBezTo>
                  <a:lnTo>
                    <a:pt x="302" y="1103"/>
                  </a:lnTo>
                  <a:cubicBezTo>
                    <a:pt x="302" y="1178"/>
                    <a:pt x="348" y="1230"/>
                    <a:pt x="450" y="1230"/>
                  </a:cubicBezTo>
                  <a:cubicBezTo>
                    <a:pt x="554" y="1230"/>
                    <a:pt x="650" y="1171"/>
                    <a:pt x="650" y="1057"/>
                  </a:cubicBezTo>
                  <a:close/>
                  <a:moveTo>
                    <a:pt x="358" y="1442"/>
                  </a:moveTo>
                  <a:cubicBezTo>
                    <a:pt x="162" y="1442"/>
                    <a:pt x="0" y="1342"/>
                    <a:pt x="0" y="1121"/>
                  </a:cubicBezTo>
                  <a:lnTo>
                    <a:pt x="0" y="1109"/>
                  </a:lnTo>
                  <a:cubicBezTo>
                    <a:pt x="0" y="840"/>
                    <a:pt x="233" y="752"/>
                    <a:pt x="514" y="752"/>
                  </a:cubicBezTo>
                  <a:lnTo>
                    <a:pt x="650" y="752"/>
                  </a:lnTo>
                  <a:lnTo>
                    <a:pt x="650" y="700"/>
                  </a:lnTo>
                  <a:cubicBezTo>
                    <a:pt x="650" y="592"/>
                    <a:pt x="602" y="525"/>
                    <a:pt x="489" y="525"/>
                  </a:cubicBezTo>
                  <a:cubicBezTo>
                    <a:pt x="387" y="525"/>
                    <a:pt x="333" y="584"/>
                    <a:pt x="325" y="667"/>
                  </a:cubicBezTo>
                  <a:lnTo>
                    <a:pt x="33" y="667"/>
                  </a:lnTo>
                  <a:cubicBezTo>
                    <a:pt x="54" y="425"/>
                    <a:pt x="246" y="306"/>
                    <a:pt x="504" y="306"/>
                  </a:cubicBezTo>
                  <a:cubicBezTo>
                    <a:pt x="767" y="306"/>
                    <a:pt x="954" y="419"/>
                    <a:pt x="954" y="690"/>
                  </a:cubicBezTo>
                  <a:lnTo>
                    <a:pt x="954" y="1419"/>
                  </a:lnTo>
                  <a:lnTo>
                    <a:pt x="656" y="1419"/>
                  </a:lnTo>
                  <a:lnTo>
                    <a:pt x="656" y="1294"/>
                  </a:lnTo>
                  <a:cubicBezTo>
                    <a:pt x="604" y="1374"/>
                    <a:pt x="504" y="1442"/>
                    <a:pt x="358" y="144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9473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White6 Acquisition+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38B557E5-FD3E-49D7-8F2D-F2CFBA8CA18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7620" y="-9144"/>
            <a:ext cx="12207240" cy="6876288"/>
          </a:xfrm>
        </p:spPr>
        <p:txBody>
          <a:bodyPr lIns="0" tIns="182880"/>
          <a:lstStyle>
            <a:lvl1pPr algn="ctr">
              <a:buNone/>
              <a:defRPr/>
            </a:lvl1pPr>
          </a:lstStyle>
          <a:p>
            <a:r>
              <a:rPr lang="en-GB"/>
              <a:t>Drag picture to placeholder or click icon to add, then send to back.</a:t>
            </a:r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7161CB-9748-47B4-8746-547E8A91529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C428014-9969-4841-B19D-25CB7221F2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381001" y="384048"/>
            <a:ext cx="5715000" cy="2478024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6D52D49F-987F-4EF2-8666-9805763F686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381001" y="3108960"/>
            <a:ext cx="4301168" cy="1092845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chemeClr val="tx1"/>
                </a:solidFill>
                <a:latin typeface="GT Sectra Fine Rg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None/>
            </a:pPr>
            <a:r>
              <a:rPr lang="en-US"/>
              <a:t>Place subtitle here in GT Sectra Fine </a:t>
            </a:r>
            <a:r>
              <a:rPr lang="en-US" err="1"/>
              <a:t>Rg</a:t>
            </a:r>
            <a:r>
              <a:rPr lang="en-US"/>
              <a:t> 24pt</a:t>
            </a:r>
          </a:p>
        </p:txBody>
      </p:sp>
      <p:sp>
        <p:nvSpPr>
          <p:cNvPr id="33" name="Text Placeholder 16">
            <a:extLst>
              <a:ext uri="{FF2B5EF4-FFF2-40B4-BE49-F238E27FC236}">
                <a16:creationId xmlns:a16="http://schemas.microsoft.com/office/drawing/2014/main" id="{784963B7-4AB8-4BD6-B942-182C4FFFB2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381001" y="4434840"/>
            <a:ext cx="3253153" cy="530687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34" name="Date Placeholder 10">
            <a:extLst>
              <a:ext uri="{FF2B5EF4-FFF2-40B4-BE49-F238E27FC236}">
                <a16:creationId xmlns:a16="http://schemas.microsoft.com/office/drawing/2014/main" id="{7722ECA6-F4B8-4408-987A-6078074CB32A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black">
          <a:xfrm>
            <a:off x="381001" y="4206240"/>
            <a:ext cx="3253153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1" name="Picture Placeholder 11" descr="Image placeholder for client logo">
            <a:extLst>
              <a:ext uri="{FF2B5EF4-FFF2-40B4-BE49-F238E27FC236}">
                <a16:creationId xmlns:a16="http://schemas.microsoft.com/office/drawing/2014/main" id="{FFB79963-9269-41F8-B968-34FCB68C87F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926766" y="5326815"/>
            <a:ext cx="1884233" cy="985085"/>
          </a:xfrm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GB"/>
              <a:t>Add client logo</a:t>
            </a:r>
            <a:endParaRPr lang="en-US"/>
          </a:p>
        </p:txBody>
      </p:sp>
      <p:grpSp>
        <p:nvGrpSpPr>
          <p:cNvPr id="10" name="Logo_BL" descr="Accenture logo in black and purple">
            <a:extLst>
              <a:ext uri="{FF2B5EF4-FFF2-40B4-BE49-F238E27FC236}">
                <a16:creationId xmlns:a16="http://schemas.microsoft.com/office/drawing/2014/main" id="{854C139D-5D17-4D1A-87BD-07B345E2E51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81001" y="5815543"/>
            <a:ext cx="1883664" cy="496357"/>
            <a:chOff x="2387" y="1701"/>
            <a:chExt cx="4535" cy="119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6073E091-2A74-4D4D-8C42-D39E8FD65A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30" y="1701"/>
              <a:ext cx="447" cy="473"/>
            </a:xfrm>
            <a:custGeom>
              <a:avLst/>
              <a:gdLst>
                <a:gd name="T0" fmla="*/ 0 w 931"/>
                <a:gd name="T1" fmla="*/ 696 h 985"/>
                <a:gd name="T2" fmla="*/ 544 w 931"/>
                <a:gd name="T3" fmla="*/ 494 h 985"/>
                <a:gd name="T4" fmla="*/ 0 w 931"/>
                <a:gd name="T5" fmla="*/ 281 h 985"/>
                <a:gd name="T6" fmla="*/ 0 w 931"/>
                <a:gd name="T7" fmla="*/ 0 h 985"/>
                <a:gd name="T8" fmla="*/ 931 w 931"/>
                <a:gd name="T9" fmla="*/ 375 h 985"/>
                <a:gd name="T10" fmla="*/ 931 w 931"/>
                <a:gd name="T11" fmla="*/ 608 h 985"/>
                <a:gd name="T12" fmla="*/ 0 w 931"/>
                <a:gd name="T13" fmla="*/ 985 h 985"/>
                <a:gd name="T14" fmla="*/ 0 w 931"/>
                <a:gd name="T15" fmla="*/ 696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1" h="985">
                  <a:moveTo>
                    <a:pt x="0" y="696"/>
                  </a:moveTo>
                  <a:lnTo>
                    <a:pt x="544" y="494"/>
                  </a:lnTo>
                  <a:lnTo>
                    <a:pt x="0" y="281"/>
                  </a:lnTo>
                  <a:lnTo>
                    <a:pt x="0" y="0"/>
                  </a:lnTo>
                  <a:lnTo>
                    <a:pt x="931" y="375"/>
                  </a:lnTo>
                  <a:lnTo>
                    <a:pt x="931" y="608"/>
                  </a:lnTo>
                  <a:lnTo>
                    <a:pt x="0" y="985"/>
                  </a:lnTo>
                  <a:lnTo>
                    <a:pt x="0" y="696"/>
                  </a:lnTo>
                  <a:close/>
                </a:path>
              </a:pathLst>
            </a:custGeom>
            <a:solidFill>
              <a:srgbClr val="A1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4DB984E3-DACF-4D7C-B5E4-08F21BF1386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87" y="2204"/>
              <a:ext cx="4535" cy="692"/>
            </a:xfrm>
            <a:custGeom>
              <a:avLst/>
              <a:gdLst>
                <a:gd name="T0" fmla="*/ 8952 w 9448"/>
                <a:gd name="T1" fmla="*/ 519 h 1442"/>
                <a:gd name="T2" fmla="*/ 8431 w 9448"/>
                <a:gd name="T3" fmla="*/ 892 h 1442"/>
                <a:gd name="T4" fmla="*/ 9448 w 9448"/>
                <a:gd name="T5" fmla="*/ 819 h 1442"/>
                <a:gd name="T6" fmla="*/ 8967 w 9448"/>
                <a:gd name="T7" fmla="*/ 1221 h 1442"/>
                <a:gd name="T8" fmla="*/ 8961 w 9448"/>
                <a:gd name="T9" fmla="*/ 1442 h 1442"/>
                <a:gd name="T10" fmla="*/ 8008 w 9448"/>
                <a:gd name="T11" fmla="*/ 529 h 1442"/>
                <a:gd name="T12" fmla="*/ 8008 w 9448"/>
                <a:gd name="T13" fmla="*/ 859 h 1442"/>
                <a:gd name="T14" fmla="*/ 7704 w 9448"/>
                <a:gd name="T15" fmla="*/ 329 h 1442"/>
                <a:gd name="T16" fmla="*/ 7178 w 9448"/>
                <a:gd name="T17" fmla="*/ 1259 h 1442"/>
                <a:gd name="T18" fmla="*/ 6522 w 9448"/>
                <a:gd name="T19" fmla="*/ 329 h 1442"/>
                <a:gd name="T20" fmla="*/ 6987 w 9448"/>
                <a:gd name="T21" fmla="*/ 1205 h 1442"/>
                <a:gd name="T22" fmla="*/ 7483 w 9448"/>
                <a:gd name="T23" fmla="*/ 329 h 1442"/>
                <a:gd name="T24" fmla="*/ 6128 w 9448"/>
                <a:gd name="T25" fmla="*/ 329 h 1442"/>
                <a:gd name="T26" fmla="*/ 6128 w 9448"/>
                <a:gd name="T27" fmla="*/ 556 h 1442"/>
                <a:gd name="T28" fmla="*/ 6343 w 9448"/>
                <a:gd name="T29" fmla="*/ 1174 h 1442"/>
                <a:gd name="T30" fmla="*/ 5822 w 9448"/>
                <a:gd name="T31" fmla="*/ 1105 h 1442"/>
                <a:gd name="T32" fmla="*/ 5694 w 9448"/>
                <a:gd name="T33" fmla="*/ 329 h 1442"/>
                <a:gd name="T34" fmla="*/ 6128 w 9448"/>
                <a:gd name="T35" fmla="*/ 0 h 1442"/>
                <a:gd name="T36" fmla="*/ 4900 w 9448"/>
                <a:gd name="T37" fmla="*/ 492 h 1442"/>
                <a:gd name="T38" fmla="*/ 5559 w 9448"/>
                <a:gd name="T39" fmla="*/ 1419 h 1442"/>
                <a:gd name="T40" fmla="*/ 5092 w 9448"/>
                <a:gd name="T41" fmla="*/ 552 h 1442"/>
                <a:gd name="T42" fmla="*/ 4596 w 9448"/>
                <a:gd name="T43" fmla="*/ 1419 h 1442"/>
                <a:gd name="T44" fmla="*/ 4112 w 9448"/>
                <a:gd name="T45" fmla="*/ 748 h 1442"/>
                <a:gd name="T46" fmla="*/ 3921 w 9448"/>
                <a:gd name="T47" fmla="*/ 1442 h 1442"/>
                <a:gd name="T48" fmla="*/ 3910 w 9448"/>
                <a:gd name="T49" fmla="*/ 306 h 1442"/>
                <a:gd name="T50" fmla="*/ 3700 w 9448"/>
                <a:gd name="T51" fmla="*/ 950 h 1442"/>
                <a:gd name="T52" fmla="*/ 4408 w 9448"/>
                <a:gd name="T53" fmla="*/ 1080 h 1442"/>
                <a:gd name="T54" fmla="*/ 2257 w 9448"/>
                <a:gd name="T55" fmla="*/ 886 h 1442"/>
                <a:gd name="T56" fmla="*/ 3258 w 9448"/>
                <a:gd name="T57" fmla="*/ 717 h 1442"/>
                <a:gd name="T58" fmla="*/ 2568 w 9448"/>
                <a:gd name="T59" fmla="*/ 859 h 1442"/>
                <a:gd name="T60" fmla="*/ 2987 w 9448"/>
                <a:gd name="T61" fmla="*/ 1017 h 1442"/>
                <a:gd name="T62" fmla="*/ 1644 w 9448"/>
                <a:gd name="T63" fmla="*/ 1442 h 1442"/>
                <a:gd name="T64" fmla="*/ 1646 w 9448"/>
                <a:gd name="T65" fmla="*/ 306 h 1442"/>
                <a:gd name="T66" fmla="*/ 1653 w 9448"/>
                <a:gd name="T67" fmla="*/ 542 h 1442"/>
                <a:gd name="T68" fmla="*/ 1655 w 9448"/>
                <a:gd name="T69" fmla="*/ 1213 h 1442"/>
                <a:gd name="T70" fmla="*/ 1644 w 9448"/>
                <a:gd name="T71" fmla="*/ 1442 h 1442"/>
                <a:gd name="T72" fmla="*/ 529 w 9448"/>
                <a:gd name="T73" fmla="*/ 953 h 1442"/>
                <a:gd name="T74" fmla="*/ 450 w 9448"/>
                <a:gd name="T75" fmla="*/ 1230 h 1442"/>
                <a:gd name="T76" fmla="*/ 0 w 9448"/>
                <a:gd name="T77" fmla="*/ 1121 h 1442"/>
                <a:gd name="T78" fmla="*/ 650 w 9448"/>
                <a:gd name="T79" fmla="*/ 752 h 1442"/>
                <a:gd name="T80" fmla="*/ 325 w 9448"/>
                <a:gd name="T81" fmla="*/ 667 h 1442"/>
                <a:gd name="T82" fmla="*/ 954 w 9448"/>
                <a:gd name="T83" fmla="*/ 690 h 1442"/>
                <a:gd name="T84" fmla="*/ 656 w 9448"/>
                <a:gd name="T85" fmla="*/ 1294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48" h="1442">
                  <a:moveTo>
                    <a:pt x="8744" y="748"/>
                  </a:moveTo>
                  <a:lnTo>
                    <a:pt x="9152" y="748"/>
                  </a:lnTo>
                  <a:cubicBezTo>
                    <a:pt x="9146" y="588"/>
                    <a:pt x="9073" y="519"/>
                    <a:pt x="8952" y="519"/>
                  </a:cubicBezTo>
                  <a:cubicBezTo>
                    <a:pt x="8857" y="519"/>
                    <a:pt x="8769" y="571"/>
                    <a:pt x="8744" y="748"/>
                  </a:cubicBezTo>
                  <a:close/>
                  <a:moveTo>
                    <a:pt x="8961" y="1442"/>
                  </a:moveTo>
                  <a:cubicBezTo>
                    <a:pt x="8646" y="1442"/>
                    <a:pt x="8431" y="1255"/>
                    <a:pt x="8431" y="892"/>
                  </a:cubicBezTo>
                  <a:lnTo>
                    <a:pt x="8431" y="871"/>
                  </a:lnTo>
                  <a:cubicBezTo>
                    <a:pt x="8431" y="507"/>
                    <a:pt x="8659" y="306"/>
                    <a:pt x="8950" y="306"/>
                  </a:cubicBezTo>
                  <a:cubicBezTo>
                    <a:pt x="9221" y="306"/>
                    <a:pt x="9448" y="459"/>
                    <a:pt x="9448" y="819"/>
                  </a:cubicBezTo>
                  <a:lnTo>
                    <a:pt x="9448" y="950"/>
                  </a:lnTo>
                  <a:lnTo>
                    <a:pt x="8740" y="950"/>
                  </a:lnTo>
                  <a:cubicBezTo>
                    <a:pt x="8752" y="1146"/>
                    <a:pt x="8836" y="1221"/>
                    <a:pt x="8967" y="1221"/>
                  </a:cubicBezTo>
                  <a:cubicBezTo>
                    <a:pt x="9084" y="1221"/>
                    <a:pt x="9146" y="1159"/>
                    <a:pt x="9167" y="1080"/>
                  </a:cubicBezTo>
                  <a:lnTo>
                    <a:pt x="9448" y="1080"/>
                  </a:lnTo>
                  <a:cubicBezTo>
                    <a:pt x="9415" y="1286"/>
                    <a:pt x="9246" y="1442"/>
                    <a:pt x="8961" y="1442"/>
                  </a:cubicBezTo>
                  <a:close/>
                  <a:moveTo>
                    <a:pt x="7704" y="329"/>
                  </a:moveTo>
                  <a:lnTo>
                    <a:pt x="8008" y="329"/>
                  </a:lnTo>
                  <a:lnTo>
                    <a:pt x="8008" y="529"/>
                  </a:lnTo>
                  <a:cubicBezTo>
                    <a:pt x="8073" y="383"/>
                    <a:pt x="8175" y="315"/>
                    <a:pt x="8335" y="315"/>
                  </a:cubicBezTo>
                  <a:lnTo>
                    <a:pt x="8335" y="615"/>
                  </a:lnTo>
                  <a:cubicBezTo>
                    <a:pt x="8129" y="615"/>
                    <a:pt x="8008" y="677"/>
                    <a:pt x="8008" y="859"/>
                  </a:cubicBezTo>
                  <a:lnTo>
                    <a:pt x="8008" y="1419"/>
                  </a:lnTo>
                  <a:lnTo>
                    <a:pt x="7704" y="1419"/>
                  </a:lnTo>
                  <a:lnTo>
                    <a:pt x="7704" y="329"/>
                  </a:lnTo>
                  <a:close/>
                  <a:moveTo>
                    <a:pt x="7483" y="1419"/>
                  </a:moveTo>
                  <a:lnTo>
                    <a:pt x="7178" y="1419"/>
                  </a:lnTo>
                  <a:lnTo>
                    <a:pt x="7178" y="1259"/>
                  </a:lnTo>
                  <a:cubicBezTo>
                    <a:pt x="7126" y="1363"/>
                    <a:pt x="7024" y="1442"/>
                    <a:pt x="6862" y="1442"/>
                  </a:cubicBezTo>
                  <a:cubicBezTo>
                    <a:pt x="6666" y="1442"/>
                    <a:pt x="6522" y="1323"/>
                    <a:pt x="6522" y="1067"/>
                  </a:cubicBezTo>
                  <a:lnTo>
                    <a:pt x="6522" y="329"/>
                  </a:lnTo>
                  <a:lnTo>
                    <a:pt x="6828" y="329"/>
                  </a:lnTo>
                  <a:lnTo>
                    <a:pt x="6828" y="1021"/>
                  </a:lnTo>
                  <a:cubicBezTo>
                    <a:pt x="6828" y="1146"/>
                    <a:pt x="6878" y="1205"/>
                    <a:pt x="6987" y="1205"/>
                  </a:cubicBezTo>
                  <a:cubicBezTo>
                    <a:pt x="7093" y="1205"/>
                    <a:pt x="7178" y="1138"/>
                    <a:pt x="7178" y="1003"/>
                  </a:cubicBezTo>
                  <a:lnTo>
                    <a:pt x="7178" y="329"/>
                  </a:lnTo>
                  <a:lnTo>
                    <a:pt x="7483" y="329"/>
                  </a:lnTo>
                  <a:lnTo>
                    <a:pt x="7483" y="1419"/>
                  </a:lnTo>
                  <a:close/>
                  <a:moveTo>
                    <a:pt x="6128" y="0"/>
                  </a:moveTo>
                  <a:lnTo>
                    <a:pt x="6128" y="329"/>
                  </a:lnTo>
                  <a:lnTo>
                    <a:pt x="6336" y="329"/>
                  </a:lnTo>
                  <a:lnTo>
                    <a:pt x="6336" y="556"/>
                  </a:lnTo>
                  <a:lnTo>
                    <a:pt x="6128" y="556"/>
                  </a:lnTo>
                  <a:lnTo>
                    <a:pt x="6128" y="1073"/>
                  </a:lnTo>
                  <a:cubicBezTo>
                    <a:pt x="6128" y="1155"/>
                    <a:pt x="6165" y="1192"/>
                    <a:pt x="6236" y="1192"/>
                  </a:cubicBezTo>
                  <a:cubicBezTo>
                    <a:pt x="6280" y="1192"/>
                    <a:pt x="6313" y="1186"/>
                    <a:pt x="6343" y="1174"/>
                  </a:cubicBezTo>
                  <a:lnTo>
                    <a:pt x="6343" y="1411"/>
                  </a:lnTo>
                  <a:cubicBezTo>
                    <a:pt x="6307" y="1422"/>
                    <a:pt x="6247" y="1434"/>
                    <a:pt x="6172" y="1434"/>
                  </a:cubicBezTo>
                  <a:cubicBezTo>
                    <a:pt x="5934" y="1434"/>
                    <a:pt x="5822" y="1326"/>
                    <a:pt x="5822" y="1105"/>
                  </a:cubicBezTo>
                  <a:lnTo>
                    <a:pt x="5822" y="556"/>
                  </a:lnTo>
                  <a:lnTo>
                    <a:pt x="5694" y="556"/>
                  </a:lnTo>
                  <a:lnTo>
                    <a:pt x="5694" y="329"/>
                  </a:lnTo>
                  <a:lnTo>
                    <a:pt x="5822" y="329"/>
                  </a:lnTo>
                  <a:lnTo>
                    <a:pt x="5822" y="125"/>
                  </a:lnTo>
                  <a:lnTo>
                    <a:pt x="6128" y="0"/>
                  </a:lnTo>
                  <a:close/>
                  <a:moveTo>
                    <a:pt x="4596" y="329"/>
                  </a:moveTo>
                  <a:lnTo>
                    <a:pt x="4900" y="329"/>
                  </a:lnTo>
                  <a:lnTo>
                    <a:pt x="4900" y="492"/>
                  </a:lnTo>
                  <a:cubicBezTo>
                    <a:pt x="4954" y="390"/>
                    <a:pt x="5063" y="306"/>
                    <a:pt x="5230" y="306"/>
                  </a:cubicBezTo>
                  <a:cubicBezTo>
                    <a:pt x="5428" y="306"/>
                    <a:pt x="5559" y="425"/>
                    <a:pt x="5559" y="690"/>
                  </a:cubicBezTo>
                  <a:lnTo>
                    <a:pt x="5559" y="1419"/>
                  </a:lnTo>
                  <a:lnTo>
                    <a:pt x="5255" y="1419"/>
                  </a:lnTo>
                  <a:lnTo>
                    <a:pt x="5255" y="736"/>
                  </a:lnTo>
                  <a:cubicBezTo>
                    <a:pt x="5255" y="609"/>
                    <a:pt x="5202" y="552"/>
                    <a:pt x="5092" y="552"/>
                  </a:cubicBezTo>
                  <a:cubicBezTo>
                    <a:pt x="4986" y="552"/>
                    <a:pt x="4900" y="617"/>
                    <a:pt x="4900" y="755"/>
                  </a:cubicBezTo>
                  <a:lnTo>
                    <a:pt x="4900" y="1419"/>
                  </a:lnTo>
                  <a:lnTo>
                    <a:pt x="4596" y="1419"/>
                  </a:lnTo>
                  <a:lnTo>
                    <a:pt x="4596" y="329"/>
                  </a:lnTo>
                  <a:close/>
                  <a:moveTo>
                    <a:pt x="3704" y="748"/>
                  </a:moveTo>
                  <a:lnTo>
                    <a:pt x="4112" y="748"/>
                  </a:lnTo>
                  <a:cubicBezTo>
                    <a:pt x="4106" y="588"/>
                    <a:pt x="4033" y="519"/>
                    <a:pt x="3912" y="519"/>
                  </a:cubicBezTo>
                  <a:cubicBezTo>
                    <a:pt x="3816" y="519"/>
                    <a:pt x="3729" y="571"/>
                    <a:pt x="3704" y="748"/>
                  </a:cubicBezTo>
                  <a:close/>
                  <a:moveTo>
                    <a:pt x="3921" y="1442"/>
                  </a:moveTo>
                  <a:cubicBezTo>
                    <a:pt x="3606" y="1442"/>
                    <a:pt x="3391" y="1255"/>
                    <a:pt x="3391" y="892"/>
                  </a:cubicBezTo>
                  <a:lnTo>
                    <a:pt x="3391" y="871"/>
                  </a:lnTo>
                  <a:cubicBezTo>
                    <a:pt x="3391" y="507"/>
                    <a:pt x="3618" y="306"/>
                    <a:pt x="3910" y="306"/>
                  </a:cubicBezTo>
                  <a:cubicBezTo>
                    <a:pt x="4181" y="306"/>
                    <a:pt x="4408" y="459"/>
                    <a:pt x="4408" y="819"/>
                  </a:cubicBezTo>
                  <a:lnTo>
                    <a:pt x="4408" y="950"/>
                  </a:lnTo>
                  <a:lnTo>
                    <a:pt x="3700" y="950"/>
                  </a:lnTo>
                  <a:cubicBezTo>
                    <a:pt x="3712" y="1146"/>
                    <a:pt x="3795" y="1221"/>
                    <a:pt x="3927" y="1221"/>
                  </a:cubicBezTo>
                  <a:cubicBezTo>
                    <a:pt x="4043" y="1221"/>
                    <a:pt x="4106" y="1159"/>
                    <a:pt x="4127" y="1080"/>
                  </a:cubicBezTo>
                  <a:lnTo>
                    <a:pt x="4408" y="1080"/>
                  </a:lnTo>
                  <a:cubicBezTo>
                    <a:pt x="4375" y="1286"/>
                    <a:pt x="4206" y="1442"/>
                    <a:pt x="3921" y="1442"/>
                  </a:cubicBezTo>
                  <a:close/>
                  <a:moveTo>
                    <a:pt x="2778" y="1442"/>
                  </a:moveTo>
                  <a:cubicBezTo>
                    <a:pt x="2476" y="1442"/>
                    <a:pt x="2257" y="1255"/>
                    <a:pt x="2257" y="886"/>
                  </a:cubicBezTo>
                  <a:lnTo>
                    <a:pt x="2257" y="871"/>
                  </a:lnTo>
                  <a:cubicBezTo>
                    <a:pt x="2257" y="502"/>
                    <a:pt x="2491" y="306"/>
                    <a:pt x="2780" y="306"/>
                  </a:cubicBezTo>
                  <a:cubicBezTo>
                    <a:pt x="3028" y="306"/>
                    <a:pt x="3233" y="432"/>
                    <a:pt x="3258" y="717"/>
                  </a:cubicBezTo>
                  <a:lnTo>
                    <a:pt x="2966" y="717"/>
                  </a:lnTo>
                  <a:cubicBezTo>
                    <a:pt x="2947" y="611"/>
                    <a:pt x="2893" y="542"/>
                    <a:pt x="2787" y="542"/>
                  </a:cubicBezTo>
                  <a:cubicBezTo>
                    <a:pt x="2657" y="542"/>
                    <a:pt x="2568" y="644"/>
                    <a:pt x="2568" y="859"/>
                  </a:cubicBezTo>
                  <a:lnTo>
                    <a:pt x="2568" y="892"/>
                  </a:lnTo>
                  <a:cubicBezTo>
                    <a:pt x="2568" y="1113"/>
                    <a:pt x="2647" y="1213"/>
                    <a:pt x="2789" y="1213"/>
                  </a:cubicBezTo>
                  <a:cubicBezTo>
                    <a:pt x="2893" y="1213"/>
                    <a:pt x="2970" y="1136"/>
                    <a:pt x="2987" y="1017"/>
                  </a:cubicBezTo>
                  <a:lnTo>
                    <a:pt x="3264" y="1017"/>
                  </a:lnTo>
                  <a:cubicBezTo>
                    <a:pt x="3243" y="1265"/>
                    <a:pt x="3074" y="1442"/>
                    <a:pt x="2778" y="1442"/>
                  </a:cubicBezTo>
                  <a:close/>
                  <a:moveTo>
                    <a:pt x="1644" y="1442"/>
                  </a:moveTo>
                  <a:cubicBezTo>
                    <a:pt x="1342" y="1442"/>
                    <a:pt x="1123" y="1255"/>
                    <a:pt x="1123" y="886"/>
                  </a:cubicBezTo>
                  <a:lnTo>
                    <a:pt x="1123" y="871"/>
                  </a:lnTo>
                  <a:cubicBezTo>
                    <a:pt x="1123" y="502"/>
                    <a:pt x="1357" y="306"/>
                    <a:pt x="1646" y="306"/>
                  </a:cubicBezTo>
                  <a:cubicBezTo>
                    <a:pt x="1894" y="306"/>
                    <a:pt x="2099" y="432"/>
                    <a:pt x="2124" y="717"/>
                  </a:cubicBezTo>
                  <a:lnTo>
                    <a:pt x="1832" y="717"/>
                  </a:lnTo>
                  <a:cubicBezTo>
                    <a:pt x="1813" y="611"/>
                    <a:pt x="1759" y="542"/>
                    <a:pt x="1653" y="542"/>
                  </a:cubicBezTo>
                  <a:cubicBezTo>
                    <a:pt x="1523" y="542"/>
                    <a:pt x="1434" y="644"/>
                    <a:pt x="1434" y="859"/>
                  </a:cubicBezTo>
                  <a:lnTo>
                    <a:pt x="1434" y="892"/>
                  </a:lnTo>
                  <a:cubicBezTo>
                    <a:pt x="1434" y="1113"/>
                    <a:pt x="1513" y="1213"/>
                    <a:pt x="1655" y="1213"/>
                  </a:cubicBezTo>
                  <a:cubicBezTo>
                    <a:pt x="1759" y="1213"/>
                    <a:pt x="1836" y="1136"/>
                    <a:pt x="1853" y="1017"/>
                  </a:cubicBezTo>
                  <a:lnTo>
                    <a:pt x="2130" y="1017"/>
                  </a:lnTo>
                  <a:cubicBezTo>
                    <a:pt x="2109" y="1265"/>
                    <a:pt x="1940" y="1442"/>
                    <a:pt x="1644" y="1442"/>
                  </a:cubicBezTo>
                  <a:close/>
                  <a:moveTo>
                    <a:pt x="650" y="1057"/>
                  </a:moveTo>
                  <a:lnTo>
                    <a:pt x="650" y="953"/>
                  </a:lnTo>
                  <a:lnTo>
                    <a:pt x="529" y="953"/>
                  </a:lnTo>
                  <a:cubicBezTo>
                    <a:pt x="379" y="953"/>
                    <a:pt x="302" y="994"/>
                    <a:pt x="302" y="1092"/>
                  </a:cubicBezTo>
                  <a:lnTo>
                    <a:pt x="302" y="1103"/>
                  </a:lnTo>
                  <a:cubicBezTo>
                    <a:pt x="302" y="1178"/>
                    <a:pt x="348" y="1230"/>
                    <a:pt x="450" y="1230"/>
                  </a:cubicBezTo>
                  <a:cubicBezTo>
                    <a:pt x="554" y="1230"/>
                    <a:pt x="650" y="1171"/>
                    <a:pt x="650" y="1057"/>
                  </a:cubicBezTo>
                  <a:close/>
                  <a:moveTo>
                    <a:pt x="358" y="1442"/>
                  </a:moveTo>
                  <a:cubicBezTo>
                    <a:pt x="162" y="1442"/>
                    <a:pt x="0" y="1342"/>
                    <a:pt x="0" y="1121"/>
                  </a:cubicBezTo>
                  <a:lnTo>
                    <a:pt x="0" y="1109"/>
                  </a:lnTo>
                  <a:cubicBezTo>
                    <a:pt x="0" y="840"/>
                    <a:pt x="233" y="752"/>
                    <a:pt x="514" y="752"/>
                  </a:cubicBezTo>
                  <a:lnTo>
                    <a:pt x="650" y="752"/>
                  </a:lnTo>
                  <a:lnTo>
                    <a:pt x="650" y="700"/>
                  </a:lnTo>
                  <a:cubicBezTo>
                    <a:pt x="650" y="592"/>
                    <a:pt x="602" y="525"/>
                    <a:pt x="489" y="525"/>
                  </a:cubicBezTo>
                  <a:cubicBezTo>
                    <a:pt x="387" y="525"/>
                    <a:pt x="333" y="584"/>
                    <a:pt x="325" y="667"/>
                  </a:cubicBezTo>
                  <a:lnTo>
                    <a:pt x="33" y="667"/>
                  </a:lnTo>
                  <a:cubicBezTo>
                    <a:pt x="54" y="425"/>
                    <a:pt x="246" y="306"/>
                    <a:pt x="504" y="306"/>
                  </a:cubicBezTo>
                  <a:cubicBezTo>
                    <a:pt x="767" y="306"/>
                    <a:pt x="954" y="419"/>
                    <a:pt x="954" y="690"/>
                  </a:cubicBezTo>
                  <a:lnTo>
                    <a:pt x="954" y="1419"/>
                  </a:lnTo>
                  <a:lnTo>
                    <a:pt x="656" y="1419"/>
                  </a:lnTo>
                  <a:lnTo>
                    <a:pt x="656" y="1294"/>
                  </a:lnTo>
                  <a:cubicBezTo>
                    <a:pt x="604" y="1374"/>
                    <a:pt x="504" y="1442"/>
                    <a:pt x="358" y="144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557555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White7 Acquisition+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A715308A-2B7A-4485-A51C-F3F23FC426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7620" y="-9144"/>
            <a:ext cx="12207240" cy="6876288"/>
          </a:xfrm>
        </p:spPr>
        <p:txBody>
          <a:bodyPr lIns="0" tIns="182880"/>
          <a:lstStyle>
            <a:lvl1pPr algn="ctr">
              <a:buNone/>
              <a:defRPr/>
            </a:lvl1pPr>
          </a:lstStyle>
          <a:p>
            <a:r>
              <a:rPr lang="en-GB"/>
              <a:t>Drag picture to placeholder or click icon to add, then send to back.</a:t>
            </a:r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7161CB-9748-47B4-8746-547E8A91529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C428014-9969-4841-B19D-25CB7221F2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381001" y="1322687"/>
            <a:ext cx="5715000" cy="1769720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6D52D49F-987F-4EF2-8666-9805763F686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381001" y="3332730"/>
            <a:ext cx="4301168" cy="1092845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chemeClr val="tx1"/>
                </a:solidFill>
                <a:latin typeface="GT Sectra Fine Rg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None/>
            </a:pPr>
            <a:r>
              <a:rPr lang="en-US"/>
              <a:t>Place subtitle here in GT Sectra Fine </a:t>
            </a:r>
            <a:r>
              <a:rPr lang="en-US" err="1"/>
              <a:t>Rg</a:t>
            </a:r>
            <a:r>
              <a:rPr lang="en-US"/>
              <a:t> 24pt</a:t>
            </a:r>
          </a:p>
        </p:txBody>
      </p:sp>
      <p:sp>
        <p:nvSpPr>
          <p:cNvPr id="33" name="Text Placeholder 16">
            <a:extLst>
              <a:ext uri="{FF2B5EF4-FFF2-40B4-BE49-F238E27FC236}">
                <a16:creationId xmlns:a16="http://schemas.microsoft.com/office/drawing/2014/main" id="{784963B7-4AB8-4BD6-B942-182C4FFFB2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381001" y="4670852"/>
            <a:ext cx="3253153" cy="530687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34" name="Date Placeholder 10">
            <a:extLst>
              <a:ext uri="{FF2B5EF4-FFF2-40B4-BE49-F238E27FC236}">
                <a16:creationId xmlns:a16="http://schemas.microsoft.com/office/drawing/2014/main" id="{7722ECA6-F4B8-4408-987A-6078074CB32A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black">
          <a:xfrm>
            <a:off x="381001" y="4425575"/>
            <a:ext cx="3253153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pic>
        <p:nvPicPr>
          <p:cNvPr id="5" name="Graphic 4" descr="Accenture Greater Than symbol in purple">
            <a:extLst>
              <a:ext uri="{FF2B5EF4-FFF2-40B4-BE49-F238E27FC236}">
                <a16:creationId xmlns:a16="http://schemas.microsoft.com/office/drawing/2014/main" id="{8DD1DFCC-5489-470C-84F4-93032F0960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2636" y="382725"/>
            <a:ext cx="641502" cy="704088"/>
          </a:xfrm>
          <a:prstGeom prst="rect">
            <a:avLst/>
          </a:prstGeom>
        </p:spPr>
      </p:pic>
      <p:sp>
        <p:nvSpPr>
          <p:cNvPr id="13" name="Picture Placeholder 11" descr="Image placeholder for client logo">
            <a:extLst>
              <a:ext uri="{FF2B5EF4-FFF2-40B4-BE49-F238E27FC236}">
                <a16:creationId xmlns:a16="http://schemas.microsoft.com/office/drawing/2014/main" id="{05B9195C-3F7A-4A18-80FA-FB81E2ECDE0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81001" y="5326815"/>
            <a:ext cx="1884233" cy="985085"/>
          </a:xfrm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GB"/>
              <a:t>Add client logo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1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with Image - Gradient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ccenture Gradient Dark">
            <a:extLst>
              <a:ext uri="{FF2B5EF4-FFF2-40B4-BE49-F238E27FC236}">
                <a16:creationId xmlns:a16="http://schemas.microsoft.com/office/drawing/2014/main" id="{86F62995-A1F7-47A0-AD35-CBADA9723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"/>
          <a:stretch/>
        </p:blipFill>
        <p:spPr bwMode="invGray"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961CA96-71E3-F941-B41E-52928AB9110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10099"/>
            <a:ext cx="4953000" cy="1474215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600"/>
              </a:spcAft>
              <a:buNone/>
              <a:defRPr sz="240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2400">
                <a:latin typeface="GT Sectra Fine Rg" pitchFamily="2" charset="77"/>
              </a:defRPr>
            </a:lvl2pPr>
            <a:lvl3pPr marL="0" indent="0">
              <a:spcAft>
                <a:spcPts val="600"/>
              </a:spcAft>
              <a:buNone/>
              <a:defRPr sz="2400">
                <a:latin typeface="GT Sectra Fine Rg" pitchFamily="2" charset="77"/>
              </a:defRPr>
            </a:lvl3pPr>
            <a:lvl4pPr marL="0" indent="0">
              <a:spcAft>
                <a:spcPts val="600"/>
              </a:spcAft>
              <a:buNone/>
              <a:defRPr sz="2400">
                <a:latin typeface="GT Sectra Fine Rg" pitchFamily="2" charset="77"/>
              </a:defRPr>
            </a:lvl4pPr>
            <a:lvl5pPr marL="0" indent="0">
              <a:spcAft>
                <a:spcPts val="600"/>
              </a:spcAft>
              <a:buNone/>
              <a:defRPr sz="2400">
                <a:latin typeface="GT Sectra Fine Rg" pitchFamily="2" charset="77"/>
              </a:defRPr>
            </a:lvl5pPr>
          </a:lstStyle>
          <a:p>
            <a:pPr lvl="0"/>
            <a:r>
              <a:rPr lang="en-GB"/>
              <a:t>Place subtitle here in GT </a:t>
            </a:r>
            <a:r>
              <a:rPr lang="en-GB" err="1"/>
              <a:t>Sectra</a:t>
            </a:r>
            <a:r>
              <a:rPr lang="en-GB"/>
              <a:t> Fine </a:t>
            </a:r>
            <a:r>
              <a:rPr lang="en-GB" err="1"/>
              <a:t>Rg</a:t>
            </a:r>
            <a:r>
              <a:rPr lang="en-GB"/>
              <a:t> 24pt</a:t>
            </a:r>
            <a:endParaRPr lang="en-US"/>
          </a:p>
        </p:txBody>
      </p:sp>
      <p:sp>
        <p:nvSpPr>
          <p:cNvPr id="12" name="Picture Placeholder 18">
            <a:extLst>
              <a:ext uri="{FF2B5EF4-FFF2-40B4-BE49-F238E27FC236}">
                <a16:creationId xmlns:a16="http://schemas.microsoft.com/office/drawing/2014/main" id="{3996D868-07E7-4C6F-B00B-4026C634BA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381000"/>
            <a:ext cx="4953000" cy="5703315"/>
          </a:xfrm>
          <a:noFill/>
        </p:spPr>
        <p:txBody>
          <a:bodyPr tIns="274320" bIns="274320" anchor="t"/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1" y="381000"/>
            <a:ext cx="4952999" cy="3915092"/>
          </a:xfr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 54pt</a:t>
            </a:r>
          </a:p>
        </p:txBody>
      </p:sp>
      <p:sp>
        <p:nvSpPr>
          <p:cNvPr id="10" name="GTS_WH" descr="Accenture Greater Than symbol in white">
            <a:extLst>
              <a:ext uri="{FF2B5EF4-FFF2-40B4-BE49-F238E27FC236}">
                <a16:creationId xmlns:a16="http://schemas.microsoft.com/office/drawing/2014/main" id="{4B2379EA-B598-42DD-B03E-5C4FC1D468F3}"/>
              </a:ext>
            </a:extLst>
          </p:cNvPr>
          <p:cNvSpPr>
            <a:spLocks noChangeAspect="1"/>
          </p:cNvSpPr>
          <p:nvPr userDrawn="1"/>
        </p:nvSpPr>
        <p:spPr bwMode="black">
          <a:xfrm>
            <a:off x="381468" y="6483676"/>
            <a:ext cx="183295" cy="20116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B0387B-1E9C-4EB7-9BA3-83AB796E35C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</p:spPr>
        <p:txBody>
          <a:bodyPr/>
          <a:lstStyle/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B825C-3912-400B-A9ED-F17A355964B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0049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with Image - Gradient Co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ccenture Gradient Mid&#10;">
            <a:extLst>
              <a:ext uri="{FF2B5EF4-FFF2-40B4-BE49-F238E27FC236}">
                <a16:creationId xmlns:a16="http://schemas.microsoft.com/office/drawing/2014/main" id="{D34847E9-71CB-4177-8BB3-C4EDB8A3E2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lt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Picture Placeholder 18">
            <a:extLst>
              <a:ext uri="{FF2B5EF4-FFF2-40B4-BE49-F238E27FC236}">
                <a16:creationId xmlns:a16="http://schemas.microsoft.com/office/drawing/2014/main" id="{3996D868-07E7-4C6F-B00B-4026C634BA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381000"/>
            <a:ext cx="4953000" cy="5703315"/>
          </a:xfrm>
          <a:noFill/>
        </p:spPr>
        <p:txBody>
          <a:bodyPr tIns="274320" bIns="274320" anchor="t"/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1" y="381000"/>
            <a:ext cx="4952999" cy="3915092"/>
          </a:xfr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 54pt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8D88312-3597-964E-9B24-8371E2C856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10099"/>
            <a:ext cx="4953000" cy="1701801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600"/>
              </a:spcAft>
              <a:buNone/>
              <a:defRPr sz="240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2400">
                <a:latin typeface="GT Sectra Fine Rg" pitchFamily="2" charset="77"/>
              </a:defRPr>
            </a:lvl2pPr>
            <a:lvl3pPr marL="0" indent="0">
              <a:spcAft>
                <a:spcPts val="600"/>
              </a:spcAft>
              <a:buNone/>
              <a:defRPr sz="2400">
                <a:latin typeface="GT Sectra Fine Rg" pitchFamily="2" charset="77"/>
              </a:defRPr>
            </a:lvl3pPr>
            <a:lvl4pPr marL="0" indent="0">
              <a:spcAft>
                <a:spcPts val="600"/>
              </a:spcAft>
              <a:buNone/>
              <a:defRPr sz="2400">
                <a:latin typeface="GT Sectra Fine Rg" pitchFamily="2" charset="77"/>
              </a:defRPr>
            </a:lvl4pPr>
            <a:lvl5pPr marL="0" indent="0">
              <a:spcAft>
                <a:spcPts val="600"/>
              </a:spcAft>
              <a:buNone/>
              <a:defRPr sz="2400">
                <a:latin typeface="GT Sectra Fine Rg" pitchFamily="2" charset="77"/>
              </a:defRPr>
            </a:lvl5pPr>
          </a:lstStyle>
          <a:p>
            <a:pPr lvl="0"/>
            <a:r>
              <a:rPr lang="en-GB"/>
              <a:t>Place subtitle here in GT Sectra Fine </a:t>
            </a:r>
            <a:r>
              <a:rPr lang="en-GB" err="1"/>
              <a:t>Rg</a:t>
            </a:r>
            <a:r>
              <a:rPr lang="en-GB"/>
              <a:t> 24pt</a:t>
            </a:r>
            <a:endParaRPr lang="en-US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EC3F0890-0DED-4AD1-9A02-BD56F8554B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14" name="GTS_WH" descr="Accenture Greater Than symbol in white">
            <a:extLst>
              <a:ext uri="{FF2B5EF4-FFF2-40B4-BE49-F238E27FC236}">
                <a16:creationId xmlns:a16="http://schemas.microsoft.com/office/drawing/2014/main" id="{3FC0722F-C643-4988-96E8-F00519CB3A00}"/>
              </a:ext>
            </a:extLst>
          </p:cNvPr>
          <p:cNvSpPr>
            <a:spLocks noChangeAspect="1"/>
          </p:cNvSpPr>
          <p:nvPr userDrawn="1"/>
        </p:nvSpPr>
        <p:spPr bwMode="black">
          <a:xfrm>
            <a:off x="381468" y="6483676"/>
            <a:ext cx="183295" cy="20116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969A96-ECEE-46C8-AC65-A99027BA920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0308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Numbered, Gradient Mid Purp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ccenture Gradient Mid">
            <a:extLst>
              <a:ext uri="{FF2B5EF4-FFF2-40B4-BE49-F238E27FC236}">
                <a16:creationId xmlns:a16="http://schemas.microsoft.com/office/drawing/2014/main" id="{CB16898D-3DD4-439C-B43F-558C1FDD36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ltGray">
          <a:xfrm>
            <a:off x="0" y="0"/>
            <a:ext cx="12192000" cy="3428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4015D5F-F315-4E58-856E-56BC8490AECE}"/>
              </a:ext>
            </a:extLst>
          </p:cNvPr>
          <p:cNvSpPr/>
          <p:nvPr userDrawn="1"/>
        </p:nvSpPr>
        <p:spPr bwMode="white">
          <a:xfrm>
            <a:off x="0" y="3428999"/>
            <a:ext cx="12192000" cy="3429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3889828"/>
            <a:ext cx="6186713" cy="2422072"/>
          </a:xfrm>
        </p:spPr>
        <p:txBody>
          <a:bodyPr anchor="t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 54pt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3E56B88-63DE-42F5-AE08-5F9069ED6835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143001" y="835805"/>
            <a:ext cx="6186712" cy="2194487"/>
          </a:xfrm>
        </p:spPr>
        <p:txBody>
          <a:bodyPr anchor="ctr"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None/>
              <a:defRPr lang="en-US" sz="16600" b="1" kern="1200" dirty="0">
                <a:ln w="38100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None/>
            </a:pPr>
            <a:r>
              <a:rPr lang="en-US"/>
              <a:t>#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4CC28DDD-91C9-FB49-B057-796687C8B0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55427" y="3889827"/>
            <a:ext cx="2993573" cy="2422071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600"/>
              </a:spcAft>
              <a:buNone/>
              <a:defRPr sz="240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2400">
                <a:latin typeface="GT Sectra Fine Rg" pitchFamily="2" charset="77"/>
              </a:defRPr>
            </a:lvl2pPr>
            <a:lvl3pPr marL="0" indent="0">
              <a:spcAft>
                <a:spcPts val="600"/>
              </a:spcAft>
              <a:buNone/>
              <a:defRPr sz="2400">
                <a:latin typeface="GT Sectra Fine Rg" pitchFamily="2" charset="77"/>
              </a:defRPr>
            </a:lvl3pPr>
            <a:lvl4pPr marL="0" indent="0">
              <a:spcAft>
                <a:spcPts val="600"/>
              </a:spcAft>
              <a:buNone/>
              <a:defRPr sz="2400">
                <a:latin typeface="GT Sectra Fine Rg" pitchFamily="2" charset="77"/>
              </a:defRPr>
            </a:lvl4pPr>
            <a:lvl5pPr marL="0" indent="0">
              <a:spcAft>
                <a:spcPts val="600"/>
              </a:spcAft>
              <a:buNone/>
              <a:defRPr sz="2400">
                <a:latin typeface="GT Sectra Fine Rg" pitchFamily="2" charset="77"/>
              </a:defRPr>
            </a:lvl5pPr>
          </a:lstStyle>
          <a:p>
            <a:pPr lvl="0"/>
            <a:r>
              <a:rPr lang="en-GB"/>
              <a:t>Place subtitle here in GT Sectra Fine </a:t>
            </a:r>
            <a:r>
              <a:rPr lang="en-GB" err="1"/>
              <a:t>Rg</a:t>
            </a:r>
            <a:r>
              <a:rPr lang="en-GB"/>
              <a:t> 24pt</a:t>
            </a:r>
            <a:endParaRPr lang="en-US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C230B8D6-1525-4D29-A117-F22A9C16F0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16" name="GTS_WH" descr="Accenture Greater Than symbol in white">
            <a:extLst>
              <a:ext uri="{FF2B5EF4-FFF2-40B4-BE49-F238E27FC236}">
                <a16:creationId xmlns:a16="http://schemas.microsoft.com/office/drawing/2014/main" id="{C5173724-68B6-47CD-B850-71B1407EEAA1}"/>
              </a:ext>
            </a:extLst>
          </p:cNvPr>
          <p:cNvSpPr>
            <a:spLocks noChangeAspect="1"/>
          </p:cNvSpPr>
          <p:nvPr userDrawn="1"/>
        </p:nvSpPr>
        <p:spPr bwMode="black">
          <a:xfrm>
            <a:off x="381468" y="6483676"/>
            <a:ext cx="183295" cy="20116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04ADF7-CE17-4A46-8A63-A366F9BB14A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92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1DC12A70-EB69-034B-A8B3-5A8F76E5FC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1" y="2182000"/>
            <a:ext cx="3267012" cy="269933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  <a:lvl2pPr marL="0" indent="0">
              <a:buNone/>
              <a:defRPr sz="1800"/>
            </a:lvl2pPr>
            <a:lvl3pPr marL="228600">
              <a:buFont typeface="Graphik" panose="020B0604020202020204" pitchFamily="34" charset="0"/>
              <a:buChar char="•"/>
              <a:defRPr sz="1800"/>
            </a:lvl3pPr>
            <a:lvl4pPr marL="457200">
              <a:buFont typeface="System Font"/>
              <a:buChar char="–"/>
              <a:defRPr sz="1600"/>
            </a:lvl4pPr>
            <a:lvl5pPr marL="685800">
              <a:buFont typeface="Graphik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Place agenda summary here in GT Sectra Fine </a:t>
            </a:r>
            <a:r>
              <a:rPr lang="en-US" err="1"/>
              <a:t>Rg</a:t>
            </a:r>
            <a:r>
              <a:rPr lang="en-US"/>
              <a:t> 24pt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2" y="1371601"/>
            <a:ext cx="3267011" cy="810399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Agenda title</a:t>
            </a:r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57C0C72-781A-F24F-B1F2-0A290409F1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6971" y="1371600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57" name="Text Placeholder 17">
            <a:extLst>
              <a:ext uri="{FF2B5EF4-FFF2-40B4-BE49-F238E27FC236}">
                <a16:creationId xmlns:a16="http://schemas.microsoft.com/office/drawing/2014/main" id="{A5D4C4AC-7870-A641-AF65-6F3ECB9DA9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66971" y="1976478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59" name="Text Placeholder 17">
            <a:extLst>
              <a:ext uri="{FF2B5EF4-FFF2-40B4-BE49-F238E27FC236}">
                <a16:creationId xmlns:a16="http://schemas.microsoft.com/office/drawing/2014/main" id="{9F332AA7-2896-E24E-B21D-90FED54D43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66971" y="2581356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61" name="Text Placeholder 17">
            <a:extLst>
              <a:ext uri="{FF2B5EF4-FFF2-40B4-BE49-F238E27FC236}">
                <a16:creationId xmlns:a16="http://schemas.microsoft.com/office/drawing/2014/main" id="{25D7BCB2-FC6B-2A46-AC11-482A4F73111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66971" y="3186234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63" name="Text Placeholder 17">
            <a:extLst>
              <a:ext uri="{FF2B5EF4-FFF2-40B4-BE49-F238E27FC236}">
                <a16:creationId xmlns:a16="http://schemas.microsoft.com/office/drawing/2014/main" id="{FD74906C-72A4-CF4A-A4F6-B28AE864B9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66971" y="3791112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65" name="Text Placeholder 17">
            <a:extLst>
              <a:ext uri="{FF2B5EF4-FFF2-40B4-BE49-F238E27FC236}">
                <a16:creationId xmlns:a16="http://schemas.microsoft.com/office/drawing/2014/main" id="{F28AA3EC-0083-2742-A4D0-0B32569FD76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966971" y="4395990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67" name="Text Placeholder 17">
            <a:extLst>
              <a:ext uri="{FF2B5EF4-FFF2-40B4-BE49-F238E27FC236}">
                <a16:creationId xmlns:a16="http://schemas.microsoft.com/office/drawing/2014/main" id="{D46DA866-B19E-684E-8A23-EEA29548784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66971" y="5000868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69" name="Text Placeholder 17">
            <a:extLst>
              <a:ext uri="{FF2B5EF4-FFF2-40B4-BE49-F238E27FC236}">
                <a16:creationId xmlns:a16="http://schemas.microsoft.com/office/drawing/2014/main" id="{A4A135E2-DF01-5543-BA57-DFBCCC446A3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966971" y="5605747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2F4C171E-3D12-FC48-87BB-B5005B4EE33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26242" y="1371600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30" name="Text Placeholder 17">
            <a:extLst>
              <a:ext uri="{FF2B5EF4-FFF2-40B4-BE49-F238E27FC236}">
                <a16:creationId xmlns:a16="http://schemas.microsoft.com/office/drawing/2014/main" id="{E8AE9E02-9423-4748-8AD7-2BBB3B94A79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26242" y="1976478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7C692F47-FBF4-5842-A0CA-4B8B48DE463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426242" y="2581356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32" name="Text Placeholder 17">
            <a:extLst>
              <a:ext uri="{FF2B5EF4-FFF2-40B4-BE49-F238E27FC236}">
                <a16:creationId xmlns:a16="http://schemas.microsoft.com/office/drawing/2014/main" id="{BDE48124-A481-074B-9AD4-22EC49D172D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426242" y="3186234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33" name="Text Placeholder 17">
            <a:extLst>
              <a:ext uri="{FF2B5EF4-FFF2-40B4-BE49-F238E27FC236}">
                <a16:creationId xmlns:a16="http://schemas.microsoft.com/office/drawing/2014/main" id="{98E2B4B4-ED02-4945-B581-1A8D48D031A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426242" y="3791112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B70B7DFE-5DE8-0F42-BF3C-DA43110C0D0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26242" y="4395990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D63FCDAD-F7F9-774F-8EC9-A0777820ED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426242" y="5000868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36" name="Text Placeholder 17">
            <a:extLst>
              <a:ext uri="{FF2B5EF4-FFF2-40B4-BE49-F238E27FC236}">
                <a16:creationId xmlns:a16="http://schemas.microsoft.com/office/drawing/2014/main" id="{AE66CCF5-C5F4-5645-A851-E4A7D572FDA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426242" y="5605747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72EABDE-2DC7-B441-8D65-EC926DD10B85}"/>
              </a:ext>
            </a:extLst>
          </p:cNvPr>
          <p:cNvCxnSpPr/>
          <p:nvPr userDrawn="1"/>
        </p:nvCxnSpPr>
        <p:spPr>
          <a:xfrm>
            <a:off x="4045241" y="1371600"/>
            <a:ext cx="0" cy="4719487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 Placeholder 17">
            <a:extLst>
              <a:ext uri="{FF2B5EF4-FFF2-40B4-BE49-F238E27FC236}">
                <a16:creationId xmlns:a16="http://schemas.microsoft.com/office/drawing/2014/main" id="{C10680BC-1106-B24D-A63E-02912A27325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857959" y="1371600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87" name="Text Placeholder 17">
            <a:extLst>
              <a:ext uri="{FF2B5EF4-FFF2-40B4-BE49-F238E27FC236}">
                <a16:creationId xmlns:a16="http://schemas.microsoft.com/office/drawing/2014/main" id="{194D437D-E8B7-694E-B60A-5A3D6E81171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857959" y="1976478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88" name="Text Placeholder 17">
            <a:extLst>
              <a:ext uri="{FF2B5EF4-FFF2-40B4-BE49-F238E27FC236}">
                <a16:creationId xmlns:a16="http://schemas.microsoft.com/office/drawing/2014/main" id="{D743CFF4-B173-B648-86A6-5021F5FB8C0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857959" y="2581356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89" name="Text Placeholder 17">
            <a:extLst>
              <a:ext uri="{FF2B5EF4-FFF2-40B4-BE49-F238E27FC236}">
                <a16:creationId xmlns:a16="http://schemas.microsoft.com/office/drawing/2014/main" id="{67B9EDF9-023B-A84C-B540-ABBA3E3BA5C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57959" y="3186234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90" name="Text Placeholder 17">
            <a:extLst>
              <a:ext uri="{FF2B5EF4-FFF2-40B4-BE49-F238E27FC236}">
                <a16:creationId xmlns:a16="http://schemas.microsoft.com/office/drawing/2014/main" id="{EA82EDEB-3F03-7A48-BC36-8C7437083F4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857959" y="3791112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91" name="Text Placeholder 17">
            <a:extLst>
              <a:ext uri="{FF2B5EF4-FFF2-40B4-BE49-F238E27FC236}">
                <a16:creationId xmlns:a16="http://schemas.microsoft.com/office/drawing/2014/main" id="{8D7A3AD2-4413-D941-B944-D1D235AC668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857959" y="4395990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92" name="Text Placeholder 17">
            <a:extLst>
              <a:ext uri="{FF2B5EF4-FFF2-40B4-BE49-F238E27FC236}">
                <a16:creationId xmlns:a16="http://schemas.microsoft.com/office/drawing/2014/main" id="{F5014509-24B5-6040-8686-31A95601E0B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857959" y="5000868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93" name="Text Placeholder 17">
            <a:extLst>
              <a:ext uri="{FF2B5EF4-FFF2-40B4-BE49-F238E27FC236}">
                <a16:creationId xmlns:a16="http://schemas.microsoft.com/office/drawing/2014/main" id="{02B9D5CB-DA36-724C-A996-6331344816A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857959" y="5605747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94" name="Text Placeholder 17">
            <a:extLst>
              <a:ext uri="{FF2B5EF4-FFF2-40B4-BE49-F238E27FC236}">
                <a16:creationId xmlns:a16="http://schemas.microsoft.com/office/drawing/2014/main" id="{ED51288A-4DF8-0D4F-8BBC-90AE60B6617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317230" y="1371600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95" name="Text Placeholder 17">
            <a:extLst>
              <a:ext uri="{FF2B5EF4-FFF2-40B4-BE49-F238E27FC236}">
                <a16:creationId xmlns:a16="http://schemas.microsoft.com/office/drawing/2014/main" id="{B55123CE-2705-2A4C-88D5-5BEECF04606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317230" y="1976478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96" name="Text Placeholder 17">
            <a:extLst>
              <a:ext uri="{FF2B5EF4-FFF2-40B4-BE49-F238E27FC236}">
                <a16:creationId xmlns:a16="http://schemas.microsoft.com/office/drawing/2014/main" id="{95340386-A048-C64F-B858-E874FB9006D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317230" y="2581356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97" name="Text Placeholder 17">
            <a:extLst>
              <a:ext uri="{FF2B5EF4-FFF2-40B4-BE49-F238E27FC236}">
                <a16:creationId xmlns:a16="http://schemas.microsoft.com/office/drawing/2014/main" id="{389D3522-38D0-6A46-B023-28998ECDD0F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317230" y="3186234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98" name="Text Placeholder 17">
            <a:extLst>
              <a:ext uri="{FF2B5EF4-FFF2-40B4-BE49-F238E27FC236}">
                <a16:creationId xmlns:a16="http://schemas.microsoft.com/office/drawing/2014/main" id="{DFF1DA35-A5DD-8E48-B33F-D2FC79AD9AF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317230" y="3791112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99" name="Text Placeholder 17">
            <a:extLst>
              <a:ext uri="{FF2B5EF4-FFF2-40B4-BE49-F238E27FC236}">
                <a16:creationId xmlns:a16="http://schemas.microsoft.com/office/drawing/2014/main" id="{2DD1FA43-908E-6A4A-8D78-19F781C138B2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317230" y="4395990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100" name="Text Placeholder 17">
            <a:extLst>
              <a:ext uri="{FF2B5EF4-FFF2-40B4-BE49-F238E27FC236}">
                <a16:creationId xmlns:a16="http://schemas.microsoft.com/office/drawing/2014/main" id="{B42DF6FB-CEA5-344B-B42D-A5B8AF0712F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317230" y="5000868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101" name="Text Placeholder 17">
            <a:extLst>
              <a:ext uri="{FF2B5EF4-FFF2-40B4-BE49-F238E27FC236}">
                <a16:creationId xmlns:a16="http://schemas.microsoft.com/office/drawing/2014/main" id="{DD7618EA-1B4E-9D4F-BE9D-ED39BC26377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317230" y="5605747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1BE3C-F523-44EE-B6D4-7175CE08E157}"/>
              </a:ext>
            </a:extLst>
          </p:cNvPr>
          <p:cNvSpPr>
            <a:spLocks noGrp="1"/>
          </p:cNvSpPr>
          <p:nvPr>
            <p:ph type="ftr" sz="quarter" idx="56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</p:spPr>
        <p:txBody>
          <a:bodyPr/>
          <a:lstStyle/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796CD18-ADDA-4A64-BDD0-F5A8D01FDD49}"/>
              </a:ext>
            </a:extLst>
          </p:cNvPr>
          <p:cNvSpPr>
            <a:spLocks noGrp="1"/>
          </p:cNvSpPr>
          <p:nvPr>
            <p:ph type="sldNum" sz="quarter" idx="57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738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6DB689C-7DB3-4046-A1BF-E63F8EF784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90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87C97B1E-CB9E-4CBC-A6F1-1D4F2E4ECB3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0"/>
            <a:ext cx="11430000" cy="4940300"/>
          </a:xfrm>
        </p:spPr>
        <p:txBody>
          <a:bodyPr/>
          <a:lstStyle>
            <a:lvl1pPr marL="228600" indent="-228600">
              <a:buFont typeface="Graphik" panose="020B0604020202020204" pitchFamily="34" charset="0"/>
              <a:buChar char="•"/>
              <a:defRPr/>
            </a:lvl1pPr>
            <a:lvl2pPr marL="457200">
              <a:defRPr/>
            </a:lvl2pPr>
            <a:lvl3pPr marL="685800">
              <a:defRPr/>
            </a:lvl3pPr>
            <a:lvl4pPr marL="914400">
              <a:defRPr/>
            </a:lvl4pPr>
            <a:lvl5pPr marL="1143000">
              <a:defRPr/>
            </a:lvl5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4E1CDE7-C850-4F14-8D26-8BD1EE3D6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BEF25E-6F09-4B47-806E-462D7622D1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245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Headline and 1 Column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6D4EA4B-84F0-4EB3-B6B4-6EAB903D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90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6DFCE48E-1DF3-48D6-BD43-BA3B9CE95A0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/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3646097A-7916-4EBE-A526-09FCBD84F6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11" name="GTS_WH" descr="Accenture Greater Than symbol in white">
            <a:extLst>
              <a:ext uri="{FF2B5EF4-FFF2-40B4-BE49-F238E27FC236}">
                <a16:creationId xmlns:a16="http://schemas.microsoft.com/office/drawing/2014/main" id="{5EFDEB3F-4743-43EA-A121-ED3CB6054C7F}"/>
              </a:ext>
            </a:extLst>
          </p:cNvPr>
          <p:cNvSpPr>
            <a:spLocks noChangeAspect="1"/>
          </p:cNvSpPr>
          <p:nvPr userDrawn="1"/>
        </p:nvSpPr>
        <p:spPr bwMode="black">
          <a:xfrm>
            <a:off x="381468" y="6483676"/>
            <a:ext cx="183295" cy="20116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E8CB08-3B2A-44E5-8975-B69F3969CD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270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2243C5-2205-BC99-FE6A-221E37309F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BCEA705-879E-CA20-968A-F36EE09113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96B9352-D01C-541E-5C5A-6887AE6B8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E3D2EDB-A28A-AD76-6129-7EDDDFC1A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33BFDE8-364F-BCEA-BFDF-8B71F1F7A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5645C57B-2C9A-4610-B68C-2DFF196593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10313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-subtitl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8001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A49B96C-8E74-4C8B-BDE4-9B82801CA0E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949194"/>
            <a:ext cx="11430000" cy="4362706"/>
          </a:xfrm>
        </p:spPr>
        <p:txBody>
          <a:bodyPr/>
          <a:lstStyle/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385C65-6BFC-4F61-A214-71B69537BB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234440"/>
            <a:ext cx="11430000" cy="384048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</a:lstStyle>
          <a:p>
            <a:pPr lvl="0"/>
            <a:r>
              <a:rPr lang="en-US"/>
              <a:t>Place subtitle here 20pt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06E1154F-E5DD-468F-85D1-17FC4F4386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699EEA-1839-42AE-A096-1905CABA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001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1">
          <p15:clr>
            <a:srgbClr val="547EBF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2 - Headline + GT Sec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1DC12A70-EB69-034B-A8B3-5A8F76E5FC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3004457"/>
            <a:ext cx="5524500" cy="286599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  <a:lvl2pPr marL="228600" indent="-228600">
              <a:buFont typeface="Graphik" panose="020B0604020202020204" pitchFamily="34" charset="0"/>
              <a:buChar char="•"/>
              <a:defRPr sz="1800"/>
            </a:lvl2pPr>
            <a:lvl3pPr marL="457200">
              <a:buFont typeface="Graphik" panose="020B0503030202060203" pitchFamily="34" charset="0"/>
              <a:buChar char="–"/>
              <a:defRPr sz="1800"/>
            </a:lvl3pPr>
            <a:lvl4pPr marL="685800">
              <a:buFont typeface="Graphik" panose="020B0604020202020204" pitchFamily="34" charset="0"/>
              <a:buChar char="•"/>
              <a:defRPr sz="1600"/>
            </a:lvl4pPr>
            <a:lvl5pPr marL="914400">
              <a:buFont typeface="Graphik" panose="020B0503030202060203" pitchFamily="34" charset="0"/>
              <a:buChar char="–"/>
              <a:defRPr sz="1600"/>
            </a:lvl5pPr>
          </a:lstStyle>
          <a:p>
            <a:pPr lvl="0"/>
            <a:r>
              <a:rPr lang="en-US"/>
              <a:t>Place sub-headline here in GT Sectra Fine </a:t>
            </a:r>
            <a:r>
              <a:rPr lang="en-US" err="1"/>
              <a:t>Rg</a:t>
            </a:r>
            <a:r>
              <a:rPr lang="en-US"/>
              <a:t>, indent for other levels 24pt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bullet 18pt</a:t>
            </a:r>
          </a:p>
          <a:p>
            <a:pPr lvl="3"/>
            <a:r>
              <a:rPr lang="en-US"/>
              <a:t>Fourth level bullet 16pt</a:t>
            </a:r>
          </a:p>
          <a:p>
            <a:pPr lvl="4"/>
            <a:r>
              <a:rPr lang="en-US"/>
              <a:t>Fifth level bullet 16pt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CC1513EB-EC9B-9B42-BA12-BC659505A76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6499" y="1371601"/>
            <a:ext cx="5524500" cy="450242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Place text here 20pt</a:t>
            </a:r>
          </a:p>
          <a:p>
            <a:pPr lvl="1"/>
            <a:r>
              <a:rPr lang="en-US"/>
              <a:t>Second level 20pt</a:t>
            </a:r>
          </a:p>
          <a:p>
            <a:pPr lvl="2"/>
            <a:r>
              <a:rPr lang="en-US"/>
              <a:t>Third level 20pt</a:t>
            </a:r>
          </a:p>
          <a:p>
            <a:pPr lvl="3"/>
            <a:r>
              <a:rPr lang="en-US"/>
              <a:t>Fourth level 18pt</a:t>
            </a:r>
          </a:p>
          <a:p>
            <a:pPr lvl="4"/>
            <a:r>
              <a:rPr lang="en-US"/>
              <a:t>Fifth level 18pt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1371601"/>
            <a:ext cx="5524499" cy="1632856"/>
          </a:xfrm>
        </p:spPr>
        <p:txBody>
          <a:bodyPr/>
          <a:lstStyle/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0A51E00B-3AD2-4131-A1AF-2681835517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5BAA4F-3169-4083-866F-71669DE395C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31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0">
          <p15:clr>
            <a:srgbClr val="C35EA4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80999"/>
            <a:ext cx="11429999" cy="987552"/>
          </a:xfrm>
        </p:spPr>
        <p:txBody>
          <a:bodyPr/>
          <a:lstStyle/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F42700C7-7F8C-8142-B39A-C4519A48B90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0999" y="1371600"/>
            <a:ext cx="5524499" cy="4937760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16pt</a:t>
            </a:r>
          </a:p>
          <a:p>
            <a:pPr lvl="5"/>
            <a:r>
              <a:rPr lang="en-US"/>
              <a:t>Sixth level 12pt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B1D4973F-C5A4-0C42-BA05-26E23A1AE857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286500" y="1371600"/>
            <a:ext cx="5524499" cy="4937760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16pt</a:t>
            </a:r>
          </a:p>
          <a:p>
            <a:pPr lvl="5"/>
            <a:r>
              <a:rPr lang="en-US"/>
              <a:t>Sixth level 12pt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DF77ADC1-6931-47B6-AF28-D1C74D5BB4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BB8772-B000-40EC-8AE7-3AA41499E64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0425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-sub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80999"/>
            <a:ext cx="11429999" cy="798830"/>
          </a:xfrm>
        </p:spPr>
        <p:txBody>
          <a:bodyPr/>
          <a:lstStyle/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F42700C7-7F8C-8142-B39A-C4519A48B90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0999" y="1947672"/>
            <a:ext cx="5524499" cy="4361688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16pt</a:t>
            </a:r>
          </a:p>
          <a:p>
            <a:pPr lvl="5"/>
            <a:r>
              <a:rPr lang="en-US"/>
              <a:t>Sixth level 12pt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B1D4973F-C5A4-0C42-BA05-26E23A1AE857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286500" y="1947672"/>
            <a:ext cx="5524499" cy="4361688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16pt</a:t>
            </a:r>
          </a:p>
          <a:p>
            <a:pPr lvl="5"/>
            <a:r>
              <a:rPr lang="en-US"/>
              <a:t>Sixth level 12pt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DF77ADC1-6931-47B6-AF28-D1C74D5BB4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A356218-065E-4505-9831-1D03292456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234440"/>
            <a:ext cx="11430000" cy="384048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</a:lstStyle>
          <a:p>
            <a:pPr lvl="0"/>
            <a:r>
              <a:rPr lang="en-US"/>
              <a:t>Place subtitle here 20pt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363034-F9EC-4A95-91E0-2E801974931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187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2">
          <p15:clr>
            <a:srgbClr val="547EBF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-subtitle and 2 Headings/C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80999"/>
            <a:ext cx="11429999" cy="798830"/>
          </a:xfrm>
        </p:spPr>
        <p:txBody>
          <a:bodyPr/>
          <a:lstStyle/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BBD74-54FD-481F-B3FD-0CE5318F28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1949194"/>
            <a:ext cx="55245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DE1E44A-D007-46D2-9E20-283025607FF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286499" y="1949194"/>
            <a:ext cx="55245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F42700C7-7F8C-8142-B39A-C4519A48B90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0999" y="2772154"/>
            <a:ext cx="5524499" cy="3101872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16pt</a:t>
            </a:r>
          </a:p>
          <a:p>
            <a:pPr lvl="5"/>
            <a:r>
              <a:rPr lang="en-US"/>
              <a:t>Sixth level 12pt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B1D4973F-C5A4-0C42-BA05-26E23A1AE857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286500" y="2772154"/>
            <a:ext cx="5524499" cy="3101872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16pt</a:t>
            </a:r>
          </a:p>
          <a:p>
            <a:pPr lvl="5"/>
            <a:r>
              <a:rPr lang="en-US"/>
              <a:t>Sixth level 12pt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DF77ADC1-6931-47B6-AF28-D1C74D5BB4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A356218-065E-4505-9831-1D03292456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234440"/>
            <a:ext cx="11430000" cy="384048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</a:lstStyle>
          <a:p>
            <a:pPr lvl="0"/>
            <a:r>
              <a:rPr lang="en-US"/>
              <a:t>Place subtitle here 20pt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A5F1A8-92F0-48CE-B27D-E2B7EE762F1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465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8">
          <p15:clr>
            <a:srgbClr val="C35EA4"/>
          </p15:clr>
        </p15:guide>
        <p15:guide id="2" orient="horz" pos="932">
          <p15:clr>
            <a:srgbClr val="547EBF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 and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80999"/>
            <a:ext cx="11429999" cy="793837"/>
          </a:xfrm>
        </p:spPr>
        <p:txBody>
          <a:bodyPr/>
          <a:lstStyle/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BBD74-54FD-481F-B3FD-0CE5318F28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2286000"/>
            <a:ext cx="35560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A4C27-1C65-4465-A8B1-ACE92701B4D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1000" y="3108960"/>
            <a:ext cx="3556000" cy="2761488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16pt</a:t>
            </a:r>
          </a:p>
          <a:p>
            <a:pPr lvl="5"/>
            <a:r>
              <a:rPr lang="en-US"/>
              <a:t>Sixth level 12pt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2341109-26F6-4227-8890-EA8EB1C0EBB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1000" y="1828800"/>
            <a:ext cx="355600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5274935-A310-47A1-ACB7-150C9A4CCBD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318000" y="2286000"/>
            <a:ext cx="35560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DB26F5FE-8482-4C00-99C1-3FC3BEEE82C8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4318000" y="3108960"/>
            <a:ext cx="3556000" cy="2761488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16pt</a:t>
            </a:r>
          </a:p>
          <a:p>
            <a:pPr marL="11113" lvl="5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</a:pPr>
            <a:r>
              <a:rPr lang="en-US"/>
              <a:t>Sixth level 12pt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F91AD4F-1A63-495D-A741-37A4A9D585AA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318000" y="1828800"/>
            <a:ext cx="355600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B33E71D-D540-47A3-B3BA-2FFF7F53FF1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255000" y="2286000"/>
            <a:ext cx="35560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CBA38EFA-DE92-462D-AAF3-DE465A478568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8255000" y="3108960"/>
            <a:ext cx="3556000" cy="2761488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16pt</a:t>
            </a:r>
          </a:p>
          <a:p>
            <a:pPr marL="11113" lvl="5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</a:pPr>
            <a:r>
              <a:rPr lang="en-US"/>
              <a:t>Sixth level 12pt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93F1B026-22B9-4DC5-B7C8-C26593A206F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255000" y="1828800"/>
            <a:ext cx="355600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974BDB1-DA1D-43EC-81BC-66135DB7B8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234440"/>
            <a:ext cx="11430000" cy="384048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</a:lstStyle>
          <a:p>
            <a:pPr lvl="0"/>
            <a:r>
              <a:rPr lang="en-US"/>
              <a:t>Place subtitle here 20pt</a:t>
            </a: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FE860E3B-7BAE-4917-8F29-26AFBD0E72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7D7C41-6360-43FF-A192-982014655EFE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50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3">
          <p15:clr>
            <a:srgbClr val="C35EA4"/>
          </p15:clr>
        </p15:guide>
        <p15:guide id="2" orient="horz" pos="932">
          <p15:clr>
            <a:srgbClr val="547EBF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 and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BBD74-54FD-481F-B3FD-0CE5318F28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2286000"/>
            <a:ext cx="2571749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2341109-26F6-4227-8890-EA8EB1C0EBB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1000" y="1828800"/>
            <a:ext cx="2571749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5274935-A310-47A1-ACB7-150C9A4CCBD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3333750" y="2286000"/>
            <a:ext cx="257175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F91AD4F-1A63-495D-A741-37A4A9D585AA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3333750" y="1828800"/>
            <a:ext cx="257175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B33E71D-D540-47A3-B3BA-2FFF7F53FF1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286500" y="2286000"/>
            <a:ext cx="257175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93F1B026-22B9-4DC5-B7C8-C26593A206F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6286500" y="1828800"/>
            <a:ext cx="257175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973701C-90E3-449B-A44A-0C66B0945601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9239250" y="2286000"/>
            <a:ext cx="257175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D6CB018D-34A3-4417-AE76-9BB3793F0332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9239250" y="1828800"/>
            <a:ext cx="257175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3BDC2B1A-D3A0-C04B-AEDB-0389C637EF1A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381000" y="3108959"/>
            <a:ext cx="2571749" cy="2761615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</a:t>
            </a:r>
          </a:p>
          <a:p>
            <a:pPr lvl="5"/>
            <a:r>
              <a:rPr lang="en-US"/>
              <a:t>Sixth level 12pt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40F6CE73-9C88-264F-A7F2-A3D2B2D1938B}"/>
              </a:ext>
            </a:extLst>
          </p:cNvPr>
          <p:cNvSpPr>
            <a:spLocks noGrp="1"/>
          </p:cNvSpPr>
          <p:nvPr>
            <p:ph sz="half" idx="29" hasCustomPrompt="1"/>
          </p:nvPr>
        </p:nvSpPr>
        <p:spPr>
          <a:xfrm>
            <a:off x="3333751" y="3108959"/>
            <a:ext cx="2571749" cy="2761615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</a:t>
            </a:r>
          </a:p>
          <a:p>
            <a:pPr lvl="5"/>
            <a:r>
              <a:rPr lang="en-US"/>
              <a:t>Sixth level 12pt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5F289FE6-F2A2-784D-9D31-047C10F04CDF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6286500" y="3145138"/>
            <a:ext cx="2571749" cy="2725310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</a:t>
            </a:r>
          </a:p>
          <a:p>
            <a:pPr lvl="5"/>
            <a:r>
              <a:rPr lang="en-US"/>
              <a:t>Sixth level 12pt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A079B5C1-1D0F-8F40-A376-4AE3B49D1B5A}"/>
              </a:ext>
            </a:extLst>
          </p:cNvPr>
          <p:cNvSpPr>
            <a:spLocks noGrp="1"/>
          </p:cNvSpPr>
          <p:nvPr>
            <p:ph sz="half" idx="31" hasCustomPrompt="1"/>
          </p:nvPr>
        </p:nvSpPr>
        <p:spPr>
          <a:xfrm>
            <a:off x="9239251" y="3108959"/>
            <a:ext cx="2571749" cy="2761615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</a:t>
            </a:r>
          </a:p>
          <a:p>
            <a:pPr lvl="5"/>
            <a:r>
              <a:rPr lang="en-US"/>
              <a:t>Sixth level 12pt</a:t>
            </a:r>
          </a:p>
        </p:txBody>
      </p:sp>
      <p:sp>
        <p:nvSpPr>
          <p:cNvPr id="23" name="Footer Placeholder 3">
            <a:extLst>
              <a:ext uri="{FF2B5EF4-FFF2-40B4-BE49-F238E27FC236}">
                <a16:creationId xmlns:a16="http://schemas.microsoft.com/office/drawing/2014/main" id="{83000718-AD47-4F1E-8F71-56356C9406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01BF3E00-F066-4583-A5B1-87DD196667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80999"/>
            <a:ext cx="11429999" cy="793837"/>
          </a:xfrm>
        </p:spPr>
        <p:txBody>
          <a:bodyPr/>
          <a:lstStyle/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5650FA89-A64B-4802-B6DF-D1844A8430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234440"/>
            <a:ext cx="11430000" cy="384048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</a:lstStyle>
          <a:p>
            <a:pPr lvl="0"/>
            <a:r>
              <a:rPr lang="en-US"/>
              <a:t>Place subtitle here 20pt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5B1DD8-C71C-4D65-A58A-0A9A86DCED84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079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8">
          <p15:clr>
            <a:srgbClr val="C35EA4"/>
          </p15:clr>
        </p15:guide>
        <p15:guide id="2" orient="horz" pos="932">
          <p15:clr>
            <a:srgbClr val="547EBF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 and 5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79882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757F29-5B8C-430C-B53D-FA44B1887B4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771" y="2098874"/>
            <a:ext cx="1312792" cy="1312792"/>
          </a:xfrm>
          <a:noFill/>
        </p:spPr>
        <p:txBody>
          <a:bodyPr/>
          <a:lstStyle>
            <a:lvl1pPr marL="0" indent="0" algn="ctr">
              <a:buFont typeface="Graphik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C854DFB-B17D-45CF-98C3-3882DBE2C32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7415" y="3898899"/>
            <a:ext cx="1985504" cy="1971541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000" b="1"/>
            </a:lvl1pPr>
            <a:lvl2pPr marL="0" indent="0" algn="ctr">
              <a:spcAft>
                <a:spcPts val="600"/>
              </a:spcAft>
              <a:buNone/>
              <a:defRPr sz="1600"/>
            </a:lvl2pPr>
            <a:lvl3pPr marL="0" indent="0" algn="ctr">
              <a:spcAft>
                <a:spcPts val="600"/>
              </a:spcAft>
              <a:buNone/>
              <a:defRPr sz="1200"/>
            </a:lvl3pPr>
            <a:lvl4pPr marL="182880" indent="-182880" algn="ctr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 20pt</a:t>
            </a:r>
          </a:p>
          <a:p>
            <a:pPr lvl="1"/>
            <a:r>
              <a:rPr lang="en-US"/>
              <a:t>Details 16pt</a:t>
            </a:r>
          </a:p>
          <a:p>
            <a:pPr lvl="2"/>
            <a:r>
              <a:rPr lang="en-US"/>
              <a:t>More details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C5D125FD-0D25-4E65-82F5-4E18FE84E47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39435" y="3898899"/>
            <a:ext cx="1985504" cy="197961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000" b="1"/>
            </a:lvl1pPr>
            <a:lvl2pPr marL="0" indent="0" algn="ctr">
              <a:spcAft>
                <a:spcPts val="600"/>
              </a:spcAft>
              <a:buNone/>
              <a:defRPr sz="1600"/>
            </a:lvl2pPr>
            <a:lvl3pPr marL="0" indent="0" algn="ctr">
              <a:spcAft>
                <a:spcPts val="600"/>
              </a:spcAft>
              <a:buNone/>
              <a:defRPr sz="1200"/>
            </a:lvl3pPr>
            <a:lvl4pPr marL="182880" indent="-182880" algn="ctr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 20pt</a:t>
            </a:r>
          </a:p>
          <a:p>
            <a:pPr lvl="1"/>
            <a:r>
              <a:rPr lang="en-US"/>
              <a:t>Details 16pt</a:t>
            </a:r>
          </a:p>
          <a:p>
            <a:pPr lvl="2"/>
            <a:r>
              <a:rPr lang="en-US"/>
              <a:t>More details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5B124AA5-6419-4552-97B5-242DA08BE73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01455" y="3898899"/>
            <a:ext cx="1985504" cy="197961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000" b="1"/>
            </a:lvl1pPr>
            <a:lvl2pPr marL="0" indent="0" algn="ctr">
              <a:spcAft>
                <a:spcPts val="600"/>
              </a:spcAft>
              <a:buNone/>
              <a:defRPr sz="1600"/>
            </a:lvl2pPr>
            <a:lvl3pPr marL="0" indent="0" algn="ctr">
              <a:spcAft>
                <a:spcPts val="600"/>
              </a:spcAft>
              <a:buNone/>
              <a:defRPr sz="1200"/>
            </a:lvl3pPr>
            <a:lvl4pPr marL="182880" indent="-182880" algn="ctr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 20pt</a:t>
            </a:r>
          </a:p>
          <a:p>
            <a:pPr lvl="1"/>
            <a:r>
              <a:rPr lang="en-US"/>
              <a:t>Details 16pt</a:t>
            </a:r>
          </a:p>
          <a:p>
            <a:pPr lvl="2"/>
            <a:r>
              <a:rPr lang="en-US"/>
              <a:t>More details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A378CD97-B880-4BCB-AD71-A7C1C1C8489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63475" y="3898899"/>
            <a:ext cx="1985504" cy="197961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000" b="1"/>
            </a:lvl1pPr>
            <a:lvl2pPr marL="0" indent="0" algn="ctr">
              <a:spcAft>
                <a:spcPts val="600"/>
              </a:spcAft>
              <a:buNone/>
              <a:defRPr sz="1600"/>
            </a:lvl2pPr>
            <a:lvl3pPr marL="0" indent="0" algn="ctr">
              <a:spcAft>
                <a:spcPts val="600"/>
              </a:spcAft>
              <a:buNone/>
              <a:defRPr sz="1200"/>
            </a:lvl3pPr>
            <a:lvl4pPr marL="182880" indent="-182880" algn="ctr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 20pt</a:t>
            </a:r>
          </a:p>
          <a:p>
            <a:pPr lvl="1"/>
            <a:r>
              <a:rPr lang="en-US"/>
              <a:t>Details 16pt</a:t>
            </a:r>
          </a:p>
          <a:p>
            <a:pPr lvl="2"/>
            <a:r>
              <a:rPr lang="en-US"/>
              <a:t>More details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82CB6C29-05E0-4B43-A2EB-22FEB969E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825496" y="3898899"/>
            <a:ext cx="1985504" cy="197961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000" b="1"/>
            </a:lvl1pPr>
            <a:lvl2pPr marL="0" indent="0" algn="ctr">
              <a:spcAft>
                <a:spcPts val="600"/>
              </a:spcAft>
              <a:buNone/>
              <a:defRPr sz="1600"/>
            </a:lvl2pPr>
            <a:lvl3pPr marL="0" indent="0" algn="ctr">
              <a:spcAft>
                <a:spcPts val="600"/>
              </a:spcAft>
              <a:buNone/>
              <a:defRPr sz="1200"/>
            </a:lvl3pPr>
            <a:lvl4pPr marL="182880" indent="-182880" algn="ctr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 20pt</a:t>
            </a:r>
          </a:p>
          <a:p>
            <a:pPr lvl="1"/>
            <a:r>
              <a:rPr lang="en-US"/>
              <a:t>Details 16pt</a:t>
            </a:r>
          </a:p>
          <a:p>
            <a:pPr lvl="2"/>
            <a:r>
              <a:rPr lang="en-US"/>
              <a:t>More details 12pt</a:t>
            </a:r>
          </a:p>
          <a:p>
            <a:pPr lvl="3"/>
            <a:r>
              <a:rPr lang="en-US"/>
              <a:t>Bullet point 12pt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13EDE11-CE40-4943-AE63-A3B14CB3C037}"/>
              </a:ext>
            </a:extLst>
          </p:cNvPr>
          <p:cNvCxnSpPr>
            <a:cxnSpLocks/>
          </p:cNvCxnSpPr>
          <p:nvPr userDrawn="1"/>
        </p:nvCxnSpPr>
        <p:spPr>
          <a:xfrm>
            <a:off x="1141567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67ED40C-58DA-45F1-8E80-6A74976C6E1E}"/>
              </a:ext>
            </a:extLst>
          </p:cNvPr>
          <p:cNvCxnSpPr/>
          <p:nvPr userDrawn="1"/>
        </p:nvCxnSpPr>
        <p:spPr>
          <a:xfrm>
            <a:off x="3503587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91A22B2-C08A-41DA-ACB1-5B59B4CDA8DE}"/>
              </a:ext>
            </a:extLst>
          </p:cNvPr>
          <p:cNvCxnSpPr/>
          <p:nvPr userDrawn="1"/>
        </p:nvCxnSpPr>
        <p:spPr>
          <a:xfrm>
            <a:off x="5865607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7D3E374-86AB-4A80-81AD-B09F07C51B80}"/>
              </a:ext>
            </a:extLst>
          </p:cNvPr>
          <p:cNvCxnSpPr/>
          <p:nvPr userDrawn="1"/>
        </p:nvCxnSpPr>
        <p:spPr>
          <a:xfrm>
            <a:off x="8227627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3A5244A-D0CA-43CB-A0DB-296A219EDC9D}"/>
              </a:ext>
            </a:extLst>
          </p:cNvPr>
          <p:cNvCxnSpPr>
            <a:cxnSpLocks/>
          </p:cNvCxnSpPr>
          <p:nvPr userDrawn="1"/>
        </p:nvCxnSpPr>
        <p:spPr>
          <a:xfrm>
            <a:off x="10589648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icture Placeholder 13">
            <a:extLst>
              <a:ext uri="{FF2B5EF4-FFF2-40B4-BE49-F238E27FC236}">
                <a16:creationId xmlns:a16="http://schemas.microsoft.com/office/drawing/2014/main" id="{EABD27E6-4547-45B3-9AC5-1EF508AE88E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075791" y="2098874"/>
            <a:ext cx="1312792" cy="1312792"/>
          </a:xfrm>
          <a:noFill/>
        </p:spPr>
        <p:txBody>
          <a:bodyPr/>
          <a:lstStyle>
            <a:lvl1pPr marL="0" indent="0" algn="ctr">
              <a:buFont typeface="Graphik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sp>
        <p:nvSpPr>
          <p:cNvPr id="30" name="Picture Placeholder 13">
            <a:extLst>
              <a:ext uri="{FF2B5EF4-FFF2-40B4-BE49-F238E27FC236}">
                <a16:creationId xmlns:a16="http://schemas.microsoft.com/office/drawing/2014/main" id="{31C34651-25FA-45DD-86DF-BB58EBE9AA8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437811" y="2098874"/>
            <a:ext cx="1312792" cy="1312792"/>
          </a:xfrm>
          <a:noFill/>
        </p:spPr>
        <p:txBody>
          <a:bodyPr/>
          <a:lstStyle>
            <a:lvl1pPr marL="0" indent="0" algn="ctr">
              <a:buFont typeface="Graphik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sp>
        <p:nvSpPr>
          <p:cNvPr id="31" name="Picture Placeholder 13">
            <a:extLst>
              <a:ext uri="{FF2B5EF4-FFF2-40B4-BE49-F238E27FC236}">
                <a16:creationId xmlns:a16="http://schemas.microsoft.com/office/drawing/2014/main" id="{B32375EE-E449-4B59-B987-5D6EBFBDF31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99831" y="2098874"/>
            <a:ext cx="1312792" cy="1312792"/>
          </a:xfrm>
          <a:noFill/>
        </p:spPr>
        <p:txBody>
          <a:bodyPr/>
          <a:lstStyle>
            <a:lvl1pPr marL="0" indent="0" algn="ctr">
              <a:buFont typeface="Graphik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sp>
        <p:nvSpPr>
          <p:cNvPr id="32" name="Picture Placeholder 13">
            <a:extLst>
              <a:ext uri="{FF2B5EF4-FFF2-40B4-BE49-F238E27FC236}">
                <a16:creationId xmlns:a16="http://schemas.microsoft.com/office/drawing/2014/main" id="{EE1692D5-4CE6-4990-8769-B146983B947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161852" y="2098874"/>
            <a:ext cx="1312792" cy="1312792"/>
          </a:xfrm>
          <a:noFill/>
        </p:spPr>
        <p:txBody>
          <a:bodyPr/>
          <a:lstStyle>
            <a:lvl1pPr marL="0" indent="0" algn="ctr">
              <a:buFont typeface="Graphik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sp>
        <p:nvSpPr>
          <p:cNvPr id="33" name="Footer Placeholder 3">
            <a:extLst>
              <a:ext uri="{FF2B5EF4-FFF2-40B4-BE49-F238E27FC236}">
                <a16:creationId xmlns:a16="http://schemas.microsoft.com/office/drawing/2014/main" id="{57676F53-2AF5-4F44-9119-3C3347D1DA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B8D97977-AAE6-4533-93CA-ADE704E9F4A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234440"/>
            <a:ext cx="11430000" cy="384048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</a:lstStyle>
          <a:p>
            <a:pPr lvl="0"/>
            <a:r>
              <a:rPr lang="en-US"/>
              <a:t>Place subtitle here 20pt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D3E087-C0E5-4045-83EC-D0F38053E0B8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5562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3">
          <p15:clr>
            <a:srgbClr val="C35EA4"/>
          </p15:clr>
        </p15:guide>
        <p15:guide id="2" orient="horz" pos="932">
          <p15:clr>
            <a:srgbClr val="547EBF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-Team 4-Box Sha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D57647B7-79D1-0A4B-BE19-EB3D7E56204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54655" y="1560513"/>
            <a:ext cx="1894600" cy="1894600"/>
          </a:xfrm>
          <a:solidFill>
            <a:schemeClr val="bg1">
              <a:lumMod val="95000"/>
            </a:schemeClr>
          </a:solidFill>
          <a:effectLst>
            <a:outerShdw dist="215900" dir="2700000" algn="tl" rotWithShape="0">
              <a:schemeClr val="accent1"/>
            </a:outerShdw>
          </a:effectLst>
        </p:spPr>
        <p:txBody>
          <a:bodyPr vert="horz" lIns="91440" tIns="91440" rIns="0" bIns="0" rtlCol="0">
            <a:noAutofit/>
          </a:bodyPr>
          <a:lstStyle>
            <a:lvl1pPr marL="0" indent="0">
              <a:buFont typeface="Graphik" panose="020B0604020202020204" pitchFamily="34" charset="0"/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46" name="Picture Placeholder 13">
            <a:extLst>
              <a:ext uri="{FF2B5EF4-FFF2-40B4-BE49-F238E27FC236}">
                <a16:creationId xmlns:a16="http://schemas.microsoft.com/office/drawing/2014/main" id="{25DB0B2A-9775-46B0-9A40-F75EBFA4B45C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817351" y="1560513"/>
            <a:ext cx="1894600" cy="1894600"/>
          </a:xfrm>
          <a:solidFill>
            <a:schemeClr val="bg1">
              <a:lumMod val="95000"/>
            </a:schemeClr>
          </a:solidFill>
          <a:effectLst>
            <a:outerShdw dist="215900" dir="2700000" algn="tl" rotWithShape="0">
              <a:schemeClr val="accent1"/>
            </a:outerShdw>
          </a:effectLst>
        </p:spPr>
        <p:txBody>
          <a:bodyPr vert="horz" lIns="91440" tIns="91440" rIns="0" bIns="0" rtlCol="0">
            <a:noAutofit/>
          </a:bodyPr>
          <a:lstStyle>
            <a:lvl1pPr marL="0" indent="0">
              <a:buNone/>
              <a:defRPr lang="en-US" sz="180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47" name="Picture Placeholder 13">
            <a:extLst>
              <a:ext uri="{FF2B5EF4-FFF2-40B4-BE49-F238E27FC236}">
                <a16:creationId xmlns:a16="http://schemas.microsoft.com/office/drawing/2014/main" id="{F83F6B5F-EAE7-44DA-BD77-6D66865CEB92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480047" y="1560513"/>
            <a:ext cx="1894600" cy="1894600"/>
          </a:xfrm>
          <a:solidFill>
            <a:schemeClr val="bg1">
              <a:lumMod val="95000"/>
            </a:schemeClr>
          </a:solidFill>
          <a:effectLst>
            <a:outerShdw dist="215900" dir="2700000" algn="tl" rotWithShape="0">
              <a:schemeClr val="accent1"/>
            </a:outerShdw>
          </a:effectLst>
        </p:spPr>
        <p:txBody>
          <a:bodyPr vert="horz" lIns="91440" tIns="91440" rIns="0" bIns="0" rtlCol="0">
            <a:noAutofit/>
          </a:bodyPr>
          <a:lstStyle>
            <a:lvl1pPr marL="0" indent="0">
              <a:buNone/>
              <a:defRPr lang="en-US" sz="180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48" name="Picture Placeholder 13">
            <a:extLst>
              <a:ext uri="{FF2B5EF4-FFF2-40B4-BE49-F238E27FC236}">
                <a16:creationId xmlns:a16="http://schemas.microsoft.com/office/drawing/2014/main" id="{AD8EF41C-E978-4139-80A4-73605C41EA3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142743" y="1560513"/>
            <a:ext cx="1894600" cy="1894600"/>
          </a:xfrm>
          <a:solidFill>
            <a:schemeClr val="bg1">
              <a:lumMod val="95000"/>
            </a:schemeClr>
          </a:solidFill>
          <a:effectLst>
            <a:outerShdw dist="215900" dir="2700000" algn="tl" rotWithShape="0">
              <a:schemeClr val="accent1"/>
            </a:outerShdw>
          </a:effectLst>
        </p:spPr>
        <p:txBody>
          <a:bodyPr vert="horz" lIns="91440" tIns="91440" rIns="0" bIns="0" rtlCol="0">
            <a:noAutofit/>
          </a:bodyPr>
          <a:lstStyle>
            <a:lvl1pPr marL="0" indent="0">
              <a:buNone/>
              <a:defRPr lang="en-US" sz="180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144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85299B8E-3F01-2548-8001-539E1BC6287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54653" y="3914042"/>
            <a:ext cx="2047984" cy="239785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100" b="0" i="0">
                <a:solidFill>
                  <a:schemeClr val="accent2"/>
                </a:solidFill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</a:t>
            </a:r>
            <a:br>
              <a:rPr lang="en-US"/>
            </a:br>
            <a:r>
              <a:rPr lang="en-US"/>
              <a:t>Last name 21pt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4E426F14-FA6B-9D46-869F-A452B7018F4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17350" y="3914042"/>
            <a:ext cx="2047984" cy="239785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lang="en-US" sz="2100" b="0" i="0" kern="1200" dirty="0" smtClean="0">
                <a:solidFill>
                  <a:schemeClr val="accent2"/>
                </a:solidFill>
                <a:latin typeface="GT Sectra Fine Rg" panose="00000500000000000000" pitchFamily="50" charset="0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</a:t>
            </a:r>
            <a:br>
              <a:rPr lang="en-US"/>
            </a:br>
            <a:r>
              <a:rPr lang="en-US"/>
              <a:t>Last name 21pt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50" name="Text Placeholder 21">
            <a:extLst>
              <a:ext uri="{FF2B5EF4-FFF2-40B4-BE49-F238E27FC236}">
                <a16:creationId xmlns:a16="http://schemas.microsoft.com/office/drawing/2014/main" id="{538B1F0C-0682-354C-9C2E-DEAF9D4D617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80047" y="3914042"/>
            <a:ext cx="2047984" cy="239785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lang="en-US" sz="2100" b="0" i="0" kern="1200" dirty="0" smtClean="0">
                <a:solidFill>
                  <a:schemeClr val="accent2"/>
                </a:solidFill>
                <a:latin typeface="GT Sectra Fine Rg" panose="00000500000000000000" pitchFamily="50" charset="0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</a:t>
            </a:r>
            <a:br>
              <a:rPr lang="en-US"/>
            </a:br>
            <a:r>
              <a:rPr lang="en-US"/>
              <a:t>Last name 21pt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51" name="Text Placeholder 21">
            <a:extLst>
              <a:ext uri="{FF2B5EF4-FFF2-40B4-BE49-F238E27FC236}">
                <a16:creationId xmlns:a16="http://schemas.microsoft.com/office/drawing/2014/main" id="{C69C98AC-20D5-A44F-AEBD-63FEBDE614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2742" y="3914042"/>
            <a:ext cx="2047984" cy="239785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lang="en-US" sz="2100" b="0" i="0" kern="1200" dirty="0" smtClean="0">
                <a:solidFill>
                  <a:schemeClr val="accent2"/>
                </a:solidFill>
                <a:latin typeface="GT Sectra Fine Rg" panose="00000500000000000000" pitchFamily="50" charset="0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</a:t>
            </a:r>
            <a:br>
              <a:rPr lang="en-US"/>
            </a:br>
            <a:r>
              <a:rPr lang="en-US"/>
              <a:t>Last name 21pt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9310CF55-0D9B-41F8-8D1E-8BA74BC232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481D5-3713-4165-990F-CD2E7B955A03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2908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-Team 6-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144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B8224852-B872-0E48-9DF5-0937E260C3B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1000" y="1845611"/>
            <a:ext cx="1554480" cy="1554480"/>
          </a:xfrm>
          <a:solidFill>
            <a:schemeClr val="bg1">
              <a:lumMod val="95000"/>
            </a:schemeClr>
          </a:solidFill>
        </p:spPr>
        <p:txBody>
          <a:bodyPr lIns="91440" tIns="0"/>
          <a:lstStyle>
            <a:lvl1pPr marL="0" indent="0">
              <a:buNone/>
              <a:defRPr sz="1800" b="0"/>
            </a:lvl1pPr>
          </a:lstStyle>
          <a:p>
            <a:r>
              <a:rPr lang="en-GB"/>
              <a:t>Add profile photo</a:t>
            </a:r>
            <a:endParaRPr lang="en-US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D57647B7-79D1-0A4B-BE19-EB3D7E56204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356104" y="1845611"/>
            <a:ext cx="1554480" cy="1554480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23" name="Picture Placeholder 13">
            <a:extLst>
              <a:ext uri="{FF2B5EF4-FFF2-40B4-BE49-F238E27FC236}">
                <a16:creationId xmlns:a16="http://schemas.microsoft.com/office/drawing/2014/main" id="{4340D6FD-1887-3544-A26E-8F335B859BD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331208" y="1845611"/>
            <a:ext cx="1554480" cy="1554480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24" name="Picture Placeholder 13">
            <a:extLst>
              <a:ext uri="{FF2B5EF4-FFF2-40B4-BE49-F238E27FC236}">
                <a16:creationId xmlns:a16="http://schemas.microsoft.com/office/drawing/2014/main" id="{FA080C1D-BB93-B249-9F54-C5F7A16E098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06312" y="1845611"/>
            <a:ext cx="1554480" cy="1554480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25" name="Picture Placeholder 13">
            <a:extLst>
              <a:ext uri="{FF2B5EF4-FFF2-40B4-BE49-F238E27FC236}">
                <a16:creationId xmlns:a16="http://schemas.microsoft.com/office/drawing/2014/main" id="{A1C6FF20-E7DF-8F42-9AE5-920A6769DA4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256520" y="1845611"/>
            <a:ext cx="1554480" cy="1554480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31" name="Picture Placeholder 13">
            <a:extLst>
              <a:ext uri="{FF2B5EF4-FFF2-40B4-BE49-F238E27FC236}">
                <a16:creationId xmlns:a16="http://schemas.microsoft.com/office/drawing/2014/main" id="{CA9187A3-C074-9F44-8687-E31C02BD508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281416" y="1845611"/>
            <a:ext cx="1554480" cy="1554480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6BEB5A56-DED2-134F-B0DE-11936982FFF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7415" y="3926552"/>
            <a:ext cx="1554480" cy="1943893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1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923321BD-6745-7944-910F-B8C8E4AC31D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53236" y="3926552"/>
            <a:ext cx="1554480" cy="1951961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1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2A6C4DC7-1806-A74D-B434-61FF385F82A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29057" y="3926552"/>
            <a:ext cx="1554480" cy="1951961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1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30" name="Text Placeholder 21">
            <a:extLst>
              <a:ext uri="{FF2B5EF4-FFF2-40B4-BE49-F238E27FC236}">
                <a16:creationId xmlns:a16="http://schemas.microsoft.com/office/drawing/2014/main" id="{053D7F26-6DC1-034C-B572-B4BFE718C79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4878" y="3926552"/>
            <a:ext cx="1554480" cy="1951961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1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E075A489-B7B7-CE40-B061-D8A36AFCC81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80699" y="3926552"/>
            <a:ext cx="1554480" cy="1951961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1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FF2BF483-5EDC-9242-AD58-57E84F538C8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256520" y="3926552"/>
            <a:ext cx="1554480" cy="1951961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1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D665DCA-734C-4077-92CB-D7A9FCD67D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3D474A-8A06-4078-BEBB-EBDCDD30231B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9FEF6117-B6D9-4841-8EFA-DF78BCFA9C0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77415" y="3672216"/>
            <a:ext cx="457200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90B0A6BB-BC70-4436-B334-35CF914D1772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356104" y="3672216"/>
            <a:ext cx="457200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EA23CA56-3568-4982-84E5-176DE32541C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331208" y="3672216"/>
            <a:ext cx="457200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7E019EA7-B58E-4B17-A663-2E8CCD701589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306312" y="3672216"/>
            <a:ext cx="457200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44" name="Picture Placeholder 4">
            <a:extLst>
              <a:ext uri="{FF2B5EF4-FFF2-40B4-BE49-F238E27FC236}">
                <a16:creationId xmlns:a16="http://schemas.microsoft.com/office/drawing/2014/main" id="{9A57066F-5BF5-43F7-A9DA-1788B5511DA7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8281416" y="3672216"/>
            <a:ext cx="457200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45" name="Picture Placeholder 4">
            <a:extLst>
              <a:ext uri="{FF2B5EF4-FFF2-40B4-BE49-F238E27FC236}">
                <a16:creationId xmlns:a16="http://schemas.microsoft.com/office/drawing/2014/main" id="{EA5F90EC-FB85-4041-85C1-409768D3A0C0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10256520" y="3672216"/>
            <a:ext cx="457200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21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3">
          <p15:clr>
            <a:srgbClr val="C35EA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m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096B10-74C7-582A-7A30-FCCC02D5A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69900"/>
            <a:ext cx="11430000" cy="41910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9B997706-24F4-EEDE-50D4-B90B56BA8F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952501"/>
            <a:ext cx="11430000" cy="762000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3349908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Headline-Team 6-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144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B8224852-B872-0E48-9DF5-0937E260C3B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1000" y="1845611"/>
            <a:ext cx="1554480" cy="1554480"/>
          </a:xfrm>
          <a:solidFill>
            <a:schemeClr val="tx1">
              <a:lumMod val="95000"/>
            </a:schemeClr>
          </a:solidFill>
        </p:spPr>
        <p:txBody>
          <a:bodyPr lIns="91440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GB"/>
              <a:t>Add profile photo</a:t>
            </a:r>
            <a:endParaRPr lang="en-US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D57647B7-79D1-0A4B-BE19-EB3D7E56204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356104" y="1845611"/>
            <a:ext cx="1554480" cy="1554480"/>
          </a:xfrm>
          <a:solidFill>
            <a:schemeClr val="tx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23" name="Picture Placeholder 13">
            <a:extLst>
              <a:ext uri="{FF2B5EF4-FFF2-40B4-BE49-F238E27FC236}">
                <a16:creationId xmlns:a16="http://schemas.microsoft.com/office/drawing/2014/main" id="{4340D6FD-1887-3544-A26E-8F335B859BD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331208" y="1845611"/>
            <a:ext cx="1554480" cy="1554480"/>
          </a:xfrm>
          <a:solidFill>
            <a:schemeClr val="tx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24" name="Picture Placeholder 13">
            <a:extLst>
              <a:ext uri="{FF2B5EF4-FFF2-40B4-BE49-F238E27FC236}">
                <a16:creationId xmlns:a16="http://schemas.microsoft.com/office/drawing/2014/main" id="{FA080C1D-BB93-B249-9F54-C5F7A16E098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06312" y="1845611"/>
            <a:ext cx="1554480" cy="1554480"/>
          </a:xfrm>
          <a:solidFill>
            <a:schemeClr val="tx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25" name="Picture Placeholder 13">
            <a:extLst>
              <a:ext uri="{FF2B5EF4-FFF2-40B4-BE49-F238E27FC236}">
                <a16:creationId xmlns:a16="http://schemas.microsoft.com/office/drawing/2014/main" id="{A1C6FF20-E7DF-8F42-9AE5-920A6769DA4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256520" y="1845611"/>
            <a:ext cx="1554480" cy="1554480"/>
          </a:xfrm>
          <a:solidFill>
            <a:schemeClr val="tx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85299B8E-3F01-2548-8001-539E1BC6287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7415" y="3926552"/>
            <a:ext cx="1554480" cy="1943892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1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4E426F14-FA6B-9D46-869F-A452B7018F4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53236" y="3926552"/>
            <a:ext cx="1554480" cy="1951961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1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31" name="Picture Placeholder 13">
            <a:extLst>
              <a:ext uri="{FF2B5EF4-FFF2-40B4-BE49-F238E27FC236}">
                <a16:creationId xmlns:a16="http://schemas.microsoft.com/office/drawing/2014/main" id="{CA9187A3-C074-9F44-8687-E31C02BD508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281416" y="1845611"/>
            <a:ext cx="1554480" cy="1554480"/>
          </a:xfrm>
          <a:solidFill>
            <a:schemeClr val="tx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50" name="Text Placeholder 21">
            <a:extLst>
              <a:ext uri="{FF2B5EF4-FFF2-40B4-BE49-F238E27FC236}">
                <a16:creationId xmlns:a16="http://schemas.microsoft.com/office/drawing/2014/main" id="{538B1F0C-0682-354C-9C2E-DEAF9D4D617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29057" y="3926552"/>
            <a:ext cx="1554480" cy="1951960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1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51" name="Text Placeholder 21">
            <a:extLst>
              <a:ext uri="{FF2B5EF4-FFF2-40B4-BE49-F238E27FC236}">
                <a16:creationId xmlns:a16="http://schemas.microsoft.com/office/drawing/2014/main" id="{C69C98AC-20D5-A44F-AEBD-63FEBDE614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4878" y="3926552"/>
            <a:ext cx="1554480" cy="1951960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1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52" name="Text Placeholder 21">
            <a:extLst>
              <a:ext uri="{FF2B5EF4-FFF2-40B4-BE49-F238E27FC236}">
                <a16:creationId xmlns:a16="http://schemas.microsoft.com/office/drawing/2014/main" id="{6DA3268F-5CC4-7E4D-879D-3A3F1FBF6B5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80699" y="3926552"/>
            <a:ext cx="1554480" cy="195195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1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53" name="Text Placeholder 21">
            <a:extLst>
              <a:ext uri="{FF2B5EF4-FFF2-40B4-BE49-F238E27FC236}">
                <a16:creationId xmlns:a16="http://schemas.microsoft.com/office/drawing/2014/main" id="{855592D2-902A-1146-B433-6648BEC8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256520" y="3926552"/>
            <a:ext cx="1554480" cy="1943890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1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29" name="Footer Placeholder 3">
            <a:extLst>
              <a:ext uri="{FF2B5EF4-FFF2-40B4-BE49-F238E27FC236}">
                <a16:creationId xmlns:a16="http://schemas.microsoft.com/office/drawing/2014/main" id="{F748F9AD-5F56-42EC-9922-780EBA4436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32" name="GTS_WH" descr="Accenture Greater Than symbol in white">
            <a:extLst>
              <a:ext uri="{FF2B5EF4-FFF2-40B4-BE49-F238E27FC236}">
                <a16:creationId xmlns:a16="http://schemas.microsoft.com/office/drawing/2014/main" id="{B49891DC-D80E-4D1B-961E-1B567E0E4535}"/>
              </a:ext>
            </a:extLst>
          </p:cNvPr>
          <p:cNvSpPr>
            <a:spLocks noChangeAspect="1"/>
          </p:cNvSpPr>
          <p:nvPr userDrawn="1"/>
        </p:nvSpPr>
        <p:spPr bwMode="black">
          <a:xfrm>
            <a:off x="381468" y="6483676"/>
            <a:ext cx="183295" cy="20116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8FB076-B311-496F-8C11-2C54B06FBB3D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199DF3DD-2E34-4D79-8E11-12CE813E73FA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81000" y="3647164"/>
            <a:ext cx="457200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6FCD1A94-A214-4264-842C-B5DA710C1F37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356104" y="3647164"/>
            <a:ext cx="457200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95C1CB4-E517-4380-8170-E8C0CA787FBA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331208" y="3647164"/>
            <a:ext cx="457200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6AFBE91E-BB56-4FAF-ADEB-859CA86F829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306312" y="3647164"/>
            <a:ext cx="457200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15D78B8A-7ECF-44EE-A95F-FBD072A68894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8281416" y="3647164"/>
            <a:ext cx="457200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F2F64C30-F694-4DC6-AAED-5ECA99ECCF51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10256520" y="3647164"/>
            <a:ext cx="457200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949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703">
          <p15:clr>
            <a:srgbClr val="C35EA4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-Team 8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371931-42F0-694A-9918-74F36725749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81000" y="1295233"/>
            <a:ext cx="3540355" cy="501666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Place text here, use indent to access other levels 20pt</a:t>
            </a:r>
          </a:p>
          <a:p>
            <a:pPr lvl="1"/>
            <a:r>
              <a:rPr lang="en-GB"/>
              <a:t>Second level 20pt</a:t>
            </a:r>
          </a:p>
          <a:p>
            <a:pPr lvl="2"/>
            <a:r>
              <a:rPr lang="en-GB"/>
              <a:t>Third level 20pt</a:t>
            </a:r>
          </a:p>
          <a:p>
            <a:pPr lvl="3"/>
            <a:r>
              <a:rPr lang="en-GB"/>
              <a:t>Fourth level 18pt</a:t>
            </a:r>
          </a:p>
          <a:p>
            <a:pPr lvl="4"/>
            <a:r>
              <a:rPr lang="en-GB"/>
              <a:t>Fifth level 18pt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144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45" name="Picture Placeholder 13">
            <a:extLst>
              <a:ext uri="{FF2B5EF4-FFF2-40B4-BE49-F238E27FC236}">
                <a16:creationId xmlns:a16="http://schemas.microsoft.com/office/drawing/2014/main" id="{CD7EAAF9-7102-4351-9F35-C40B3F38197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325820" y="1295233"/>
            <a:ext cx="1186945" cy="1186945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46" name="Picture Placeholder 13">
            <a:extLst>
              <a:ext uri="{FF2B5EF4-FFF2-40B4-BE49-F238E27FC236}">
                <a16:creationId xmlns:a16="http://schemas.microsoft.com/office/drawing/2014/main" id="{CC40CB3D-DFEA-4056-B2DA-887E7C86324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98231" y="1295233"/>
            <a:ext cx="1186945" cy="1186945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47" name="Picture Placeholder 13">
            <a:extLst>
              <a:ext uri="{FF2B5EF4-FFF2-40B4-BE49-F238E27FC236}">
                <a16:creationId xmlns:a16="http://schemas.microsoft.com/office/drawing/2014/main" id="{F8BABECB-6F2D-4068-AEE6-A603DAA72EF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243053" y="1295233"/>
            <a:ext cx="1186945" cy="1186945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48" name="Picture Placeholder 13">
            <a:extLst>
              <a:ext uri="{FF2B5EF4-FFF2-40B4-BE49-F238E27FC236}">
                <a16:creationId xmlns:a16="http://schemas.microsoft.com/office/drawing/2014/main" id="{914A31DD-59CB-48C9-9C28-954E6B85C62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270642" y="1295233"/>
            <a:ext cx="1186945" cy="1186945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57" name="Text Placeholder 21">
            <a:extLst>
              <a:ext uri="{FF2B5EF4-FFF2-40B4-BE49-F238E27FC236}">
                <a16:creationId xmlns:a16="http://schemas.microsoft.com/office/drawing/2014/main" id="{224BCF40-5B7A-4471-B077-3EEE956ADC3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25822" y="2786552"/>
            <a:ext cx="1567945" cy="97841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200"/>
              </a:spcAft>
              <a:buFont typeface="Graphik" panose="020B0604020202020204" pitchFamily="34" charset="0"/>
              <a:buNone/>
              <a:defRPr sz="18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2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Last name 18pt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Graphik" panose="020B0503030202060203" pitchFamily="34" charset="0"/>
              <a:buNone/>
            </a:pPr>
            <a:r>
              <a:rPr lang="en-US"/>
              <a:t>Role 14pt</a:t>
            </a:r>
          </a:p>
        </p:txBody>
      </p:sp>
      <p:sp>
        <p:nvSpPr>
          <p:cNvPr id="58" name="Text Placeholder 21">
            <a:extLst>
              <a:ext uri="{FF2B5EF4-FFF2-40B4-BE49-F238E27FC236}">
                <a16:creationId xmlns:a16="http://schemas.microsoft.com/office/drawing/2014/main" id="{68E899C2-D12C-4214-88A5-B7A6E1BCDCE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98233" y="2786552"/>
            <a:ext cx="1567945" cy="97841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200"/>
              </a:spcAft>
              <a:buFont typeface="Graphik" panose="020B0604020202020204" pitchFamily="34" charset="0"/>
              <a:buNone/>
              <a:defRPr sz="18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2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Last name 18pt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Graphik" panose="020B0503030202060203" pitchFamily="34" charset="0"/>
              <a:buNone/>
            </a:pPr>
            <a:r>
              <a:rPr lang="en-US"/>
              <a:t>Role 14pt</a:t>
            </a:r>
          </a:p>
        </p:txBody>
      </p:sp>
      <p:sp>
        <p:nvSpPr>
          <p:cNvPr id="59" name="Text Placeholder 21">
            <a:extLst>
              <a:ext uri="{FF2B5EF4-FFF2-40B4-BE49-F238E27FC236}">
                <a16:creationId xmlns:a16="http://schemas.microsoft.com/office/drawing/2014/main" id="{66A0D763-27FE-421C-A5D9-19A08FC2D8D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70644" y="2786552"/>
            <a:ext cx="1567945" cy="97841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200"/>
              </a:spcAft>
              <a:buFont typeface="Graphik" panose="020B0604020202020204" pitchFamily="34" charset="0"/>
              <a:buNone/>
              <a:defRPr sz="18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2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Last name 18pt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Graphik" panose="020B0503030202060203" pitchFamily="34" charset="0"/>
              <a:buNone/>
            </a:pPr>
            <a:r>
              <a:rPr lang="en-US"/>
              <a:t>Role 14pt</a:t>
            </a:r>
          </a:p>
        </p:txBody>
      </p:sp>
      <p:sp>
        <p:nvSpPr>
          <p:cNvPr id="78" name="Text Placeholder 21">
            <a:extLst>
              <a:ext uri="{FF2B5EF4-FFF2-40B4-BE49-F238E27FC236}">
                <a16:creationId xmlns:a16="http://schemas.microsoft.com/office/drawing/2014/main" id="{43E52046-A5DE-47E3-A9A3-ADD4F6DB823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243055" y="2786552"/>
            <a:ext cx="1567945" cy="97841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200"/>
              </a:spcAft>
              <a:buFont typeface="Graphik" panose="020B0604020202020204" pitchFamily="34" charset="0"/>
              <a:buNone/>
              <a:defRPr sz="18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2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Last name 18pt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Graphik" panose="020B0503030202060203" pitchFamily="34" charset="0"/>
              <a:buNone/>
            </a:pPr>
            <a:r>
              <a:rPr lang="en-US"/>
              <a:t>Role 14pt</a:t>
            </a:r>
          </a:p>
        </p:txBody>
      </p:sp>
      <p:sp>
        <p:nvSpPr>
          <p:cNvPr id="32" name="Picture Placeholder 13">
            <a:extLst>
              <a:ext uri="{FF2B5EF4-FFF2-40B4-BE49-F238E27FC236}">
                <a16:creationId xmlns:a16="http://schemas.microsoft.com/office/drawing/2014/main" id="{BA696AEF-3D6B-2E4A-853E-8A8760E58D09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325822" y="3842161"/>
            <a:ext cx="1186945" cy="1186945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33" name="Picture Placeholder 13">
            <a:extLst>
              <a:ext uri="{FF2B5EF4-FFF2-40B4-BE49-F238E27FC236}">
                <a16:creationId xmlns:a16="http://schemas.microsoft.com/office/drawing/2014/main" id="{05B98E7F-7333-A04B-94D4-281325401EF4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298233" y="3842161"/>
            <a:ext cx="1186945" cy="1186945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34" name="Picture Placeholder 13">
            <a:extLst>
              <a:ext uri="{FF2B5EF4-FFF2-40B4-BE49-F238E27FC236}">
                <a16:creationId xmlns:a16="http://schemas.microsoft.com/office/drawing/2014/main" id="{B99C455B-37CC-4E44-8046-56AF81C16361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0243053" y="3842161"/>
            <a:ext cx="1186945" cy="1186945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35" name="Picture Placeholder 13">
            <a:extLst>
              <a:ext uri="{FF2B5EF4-FFF2-40B4-BE49-F238E27FC236}">
                <a16:creationId xmlns:a16="http://schemas.microsoft.com/office/drawing/2014/main" id="{AAA6B0A5-6A50-1640-8F39-F8AC766655FE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8270644" y="3842161"/>
            <a:ext cx="1186945" cy="1186945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40" name="Text Placeholder 21">
            <a:extLst>
              <a:ext uri="{FF2B5EF4-FFF2-40B4-BE49-F238E27FC236}">
                <a16:creationId xmlns:a16="http://schemas.microsoft.com/office/drawing/2014/main" id="{CDFBCAAC-9CA0-5A4E-8684-A49AAB0BA65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325822" y="5333480"/>
            <a:ext cx="1567945" cy="97841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200"/>
              </a:spcAft>
              <a:buFont typeface="Graphik" panose="020B0604020202020204" pitchFamily="34" charset="0"/>
              <a:buNone/>
              <a:defRPr sz="18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2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Last name 18pt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Graphik" panose="020B0503030202060203" pitchFamily="34" charset="0"/>
              <a:buNone/>
            </a:pPr>
            <a:r>
              <a:rPr lang="en-US"/>
              <a:t>Role 14pt</a:t>
            </a:r>
          </a:p>
        </p:txBody>
      </p:sp>
      <p:sp>
        <p:nvSpPr>
          <p:cNvPr id="41" name="Text Placeholder 21">
            <a:extLst>
              <a:ext uri="{FF2B5EF4-FFF2-40B4-BE49-F238E27FC236}">
                <a16:creationId xmlns:a16="http://schemas.microsoft.com/office/drawing/2014/main" id="{0C025F6B-BD75-0A4C-87E1-147D69F7C5B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298233" y="5333480"/>
            <a:ext cx="1567945" cy="97841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200"/>
              </a:spcAft>
              <a:buFont typeface="Graphik" panose="020B0604020202020204" pitchFamily="34" charset="0"/>
              <a:buNone/>
              <a:defRPr sz="18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2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Last name 18pt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Graphik" panose="020B0503030202060203" pitchFamily="34" charset="0"/>
              <a:buNone/>
            </a:pPr>
            <a:r>
              <a:rPr lang="en-US"/>
              <a:t>Role 14pt</a:t>
            </a:r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A9CB5A73-2496-3841-A61A-1965B0A6AD1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270644" y="5333480"/>
            <a:ext cx="1567945" cy="97841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200"/>
              </a:spcAft>
              <a:buFont typeface="Graphik" panose="020B0604020202020204" pitchFamily="34" charset="0"/>
              <a:buNone/>
              <a:defRPr sz="18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2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Last name 18pt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Graphik" panose="020B0503030202060203" pitchFamily="34" charset="0"/>
              <a:buNone/>
            </a:pPr>
            <a:r>
              <a:rPr lang="en-US"/>
              <a:t>Role 14pt</a:t>
            </a:r>
          </a:p>
        </p:txBody>
      </p:sp>
      <p:sp>
        <p:nvSpPr>
          <p:cNvPr id="43" name="Text Placeholder 21">
            <a:extLst>
              <a:ext uri="{FF2B5EF4-FFF2-40B4-BE49-F238E27FC236}">
                <a16:creationId xmlns:a16="http://schemas.microsoft.com/office/drawing/2014/main" id="{886F547A-67CA-C749-B9EA-AA1142C31543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0243055" y="5333480"/>
            <a:ext cx="1567945" cy="97841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200"/>
              </a:spcAft>
              <a:buFont typeface="Graphik" panose="020B0604020202020204" pitchFamily="34" charset="0"/>
              <a:buNone/>
              <a:defRPr sz="18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2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Last name 18pt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Graphik" panose="020B0503030202060203" pitchFamily="34" charset="0"/>
              <a:buNone/>
            </a:pPr>
            <a:r>
              <a:rPr lang="en-US"/>
              <a:t>Role 14pt</a:t>
            </a:r>
          </a:p>
        </p:txBody>
      </p:sp>
      <p:sp>
        <p:nvSpPr>
          <p:cNvPr id="50" name="Footer Placeholder 3">
            <a:extLst>
              <a:ext uri="{FF2B5EF4-FFF2-40B4-BE49-F238E27FC236}">
                <a16:creationId xmlns:a16="http://schemas.microsoft.com/office/drawing/2014/main" id="{A671D4FB-2F86-4AF3-89D0-D61D543789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1014D8-C563-4003-8EBC-A9F6EE68BA63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1559D4A6-A7D1-4EAE-87E5-EB8A4B73E546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325822" y="2616843"/>
            <a:ext cx="356616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44" name="Picture Placeholder 4">
            <a:extLst>
              <a:ext uri="{FF2B5EF4-FFF2-40B4-BE49-F238E27FC236}">
                <a16:creationId xmlns:a16="http://schemas.microsoft.com/office/drawing/2014/main" id="{564E037C-8888-4DE6-88C4-A629CBF5F3A9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6298233" y="2616843"/>
            <a:ext cx="356616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51" name="Picture Placeholder 4">
            <a:extLst>
              <a:ext uri="{FF2B5EF4-FFF2-40B4-BE49-F238E27FC236}">
                <a16:creationId xmlns:a16="http://schemas.microsoft.com/office/drawing/2014/main" id="{1DD1D133-7281-4297-B58B-4683B9743A55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8270644" y="2616843"/>
            <a:ext cx="356616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52" name="Picture Placeholder 4">
            <a:extLst>
              <a:ext uri="{FF2B5EF4-FFF2-40B4-BE49-F238E27FC236}">
                <a16:creationId xmlns:a16="http://schemas.microsoft.com/office/drawing/2014/main" id="{4D49677A-CABE-49CD-A2EE-9EC21E15DF23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10243055" y="2616843"/>
            <a:ext cx="356616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53" name="Picture Placeholder 4">
            <a:extLst>
              <a:ext uri="{FF2B5EF4-FFF2-40B4-BE49-F238E27FC236}">
                <a16:creationId xmlns:a16="http://schemas.microsoft.com/office/drawing/2014/main" id="{E46B730A-2104-4381-A7F8-6A08201D7F97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325822" y="5165507"/>
            <a:ext cx="356616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60" name="Picture Placeholder 4">
            <a:extLst>
              <a:ext uri="{FF2B5EF4-FFF2-40B4-BE49-F238E27FC236}">
                <a16:creationId xmlns:a16="http://schemas.microsoft.com/office/drawing/2014/main" id="{15BD8921-64C2-47AC-9DE2-E4DFFCBF7C64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6298233" y="5165507"/>
            <a:ext cx="356616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61" name="Picture Placeholder 4">
            <a:extLst>
              <a:ext uri="{FF2B5EF4-FFF2-40B4-BE49-F238E27FC236}">
                <a16:creationId xmlns:a16="http://schemas.microsoft.com/office/drawing/2014/main" id="{3EF9A07C-1758-4B3E-A1CD-67412E56BBFE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8270644" y="5165507"/>
            <a:ext cx="356616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62" name="Picture Placeholder 4">
            <a:extLst>
              <a:ext uri="{FF2B5EF4-FFF2-40B4-BE49-F238E27FC236}">
                <a16:creationId xmlns:a16="http://schemas.microsoft.com/office/drawing/2014/main" id="{25D8A2F3-A845-4271-8B71-45408EF9F6C1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10243053" y="5165507"/>
            <a:ext cx="356616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0006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hort Headline and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AA6D93-92FF-400D-8AF3-C5AC3361154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96000" y="1"/>
            <a:ext cx="6096000" cy="6857999"/>
          </a:xfrm>
          <a:solidFill>
            <a:schemeClr val="bg1">
              <a:lumMod val="95000"/>
            </a:schemeClr>
          </a:solidFill>
        </p:spPr>
        <p:txBody>
          <a:bodyPr tIns="548640" anchor="t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Graphik" panose="020B0604020202020204" pitchFamily="34" charset="0"/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add, then ‘Send to Back’</a:t>
            </a: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BB929FF-38D9-4792-A56F-C1810627FF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5334000" cy="26670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6067A3-9F0D-44FB-B267-D94DE70856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468" y="6483010"/>
            <a:ext cx="191087" cy="201340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AF384B1D-1AA1-4DD2-A317-08008594FF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4796047A-AB81-403A-B649-52C6F7827E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3267634"/>
            <a:ext cx="5330952" cy="3044265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  <a:lvl2pPr marL="228600" indent="-228600">
              <a:buFont typeface="Graphik" panose="020B0604020202020204" pitchFamily="34" charset="0"/>
              <a:buChar char="•"/>
              <a:defRPr sz="1800"/>
            </a:lvl2pPr>
            <a:lvl3pPr marL="457200">
              <a:buFont typeface="Graphik" panose="020B0503030202060203" pitchFamily="34" charset="0"/>
              <a:buChar char="–"/>
              <a:defRPr sz="1800"/>
            </a:lvl3pPr>
            <a:lvl4pPr marL="685800">
              <a:buFont typeface="Graphik" panose="020B0604020202020204" pitchFamily="34" charset="0"/>
              <a:buChar char="•"/>
              <a:defRPr sz="1600"/>
            </a:lvl4pPr>
            <a:lvl5pPr marL="914400">
              <a:buFont typeface="Graphik" panose="020B0503030202060203" pitchFamily="34" charset="0"/>
              <a:buChar char="–"/>
              <a:defRPr sz="1600"/>
            </a:lvl5pPr>
          </a:lstStyle>
          <a:p>
            <a:pPr lvl="0"/>
            <a:r>
              <a:rPr lang="en-US"/>
              <a:t>Place sub-headline here in GT Sectra Fine </a:t>
            </a:r>
            <a:r>
              <a:rPr lang="en-US" err="1"/>
              <a:t>Rg</a:t>
            </a:r>
            <a:r>
              <a:rPr lang="en-US"/>
              <a:t>, indent for other levels 24pt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bullet 18pt</a:t>
            </a:r>
          </a:p>
          <a:p>
            <a:pPr lvl="3"/>
            <a:r>
              <a:rPr lang="en-US"/>
              <a:t>Fourth level bullet 16pt</a:t>
            </a:r>
          </a:p>
          <a:p>
            <a:pPr lvl="4"/>
            <a:r>
              <a:rPr lang="en-US"/>
              <a:t>Fifth level bullet 16pt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6A2778-1AEF-4134-970E-9AB430A5206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396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hort Headline and Imag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35">
            <a:extLst>
              <a:ext uri="{FF2B5EF4-FFF2-40B4-BE49-F238E27FC236}">
                <a16:creationId xmlns:a16="http://schemas.microsoft.com/office/drawing/2014/main" id="{92A5DC07-3811-41E7-B3BC-1DF4ED905C7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-1"/>
            <a:ext cx="6096024" cy="6309361"/>
          </a:xfrm>
          <a:solidFill>
            <a:schemeClr val="tx1">
              <a:lumMod val="95000"/>
            </a:schemeClr>
          </a:solidFill>
        </p:spPr>
        <p:txBody>
          <a:bodyPr lIns="0" tIns="210312" anchor="t"/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8DBAF1-DC97-4CAB-B174-0AAA55CCB2E8}"/>
              </a:ext>
            </a:extLst>
          </p:cNvPr>
          <p:cNvSpPr/>
          <p:nvPr userDrawn="1"/>
        </p:nvSpPr>
        <p:spPr bwMode="white">
          <a:xfrm>
            <a:off x="0" y="6309360"/>
            <a:ext cx="12192000" cy="5486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3B30F4D9-6AB9-4693-B1C3-C7BE8D81EC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6999" y="381000"/>
            <a:ext cx="5334000" cy="26670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E567C369-8A33-4851-8646-E53D6E8D8C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C42B8317-AACA-4DC7-AD68-8986DF6299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47" y="3264586"/>
            <a:ext cx="5330952" cy="3047313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tx1"/>
                </a:solidFill>
                <a:latin typeface="GT Sectra Fine Rg" panose="00000500000000000000" pitchFamily="50" charset="0"/>
              </a:defRPr>
            </a:lvl1pPr>
            <a:lvl2pPr marL="228600" indent="-228600">
              <a:buFont typeface="Graphik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457200">
              <a:buFont typeface="Graphik" panose="020B0503030202060203" pitchFamily="34" charset="0"/>
              <a:buChar char="–"/>
              <a:defRPr sz="1800">
                <a:solidFill>
                  <a:schemeClr val="tx1"/>
                </a:solidFill>
              </a:defRPr>
            </a:lvl3pPr>
            <a:lvl4pPr marL="685800">
              <a:buFont typeface="Graphik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914400">
              <a:buFont typeface="Graphik" panose="020B0503030202060203" pitchFamily="34" charset="0"/>
              <a:buChar char="–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Place sub-headline here in GT Sectra Fine </a:t>
            </a:r>
            <a:r>
              <a:rPr lang="en-US" err="1"/>
              <a:t>Rg</a:t>
            </a:r>
            <a:r>
              <a:rPr lang="en-US"/>
              <a:t>, indent for other levels 24pt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bullet 18pt</a:t>
            </a:r>
          </a:p>
          <a:p>
            <a:pPr lvl="3"/>
            <a:r>
              <a:rPr lang="en-US"/>
              <a:t>Fourth level bullet 16pt</a:t>
            </a:r>
          </a:p>
          <a:p>
            <a:pPr lvl="4"/>
            <a:r>
              <a:rPr lang="en-US"/>
              <a:t>Fifth level bullet 16pt</a:t>
            </a:r>
          </a:p>
        </p:txBody>
      </p:sp>
      <p:sp>
        <p:nvSpPr>
          <p:cNvPr id="12" name="GTS_WH" descr="Accenture Greater Than symbol in white">
            <a:extLst>
              <a:ext uri="{FF2B5EF4-FFF2-40B4-BE49-F238E27FC236}">
                <a16:creationId xmlns:a16="http://schemas.microsoft.com/office/drawing/2014/main" id="{9742AFA2-2F86-4FC9-AB33-FE5A8DC3B4C5}"/>
              </a:ext>
            </a:extLst>
          </p:cNvPr>
          <p:cNvSpPr>
            <a:spLocks noChangeAspect="1"/>
          </p:cNvSpPr>
          <p:nvPr userDrawn="1"/>
        </p:nvSpPr>
        <p:spPr bwMode="black">
          <a:xfrm>
            <a:off x="381468" y="6483676"/>
            <a:ext cx="183295" cy="20116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F1D8E5-ED70-409D-A4B1-635A02DFE5A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18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19">
            <a:extLst>
              <a:ext uri="{FF2B5EF4-FFF2-40B4-BE49-F238E27FC236}">
                <a16:creationId xmlns:a16="http://schemas.microsoft.com/office/drawing/2014/main" id="{9128CE8F-D41A-47B9-921B-C6C1790F8F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6839" y="943234"/>
            <a:ext cx="4191000" cy="49768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12" name="Picture Placeholder 18">
            <a:extLst>
              <a:ext uri="{FF2B5EF4-FFF2-40B4-BE49-F238E27FC236}">
                <a16:creationId xmlns:a16="http://schemas.microsoft.com/office/drawing/2014/main" id="{3996D868-07E7-4C6F-B00B-4026C634BA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858001" y="744434"/>
            <a:ext cx="4190998" cy="4976446"/>
          </a:xfrm>
          <a:solidFill>
            <a:schemeClr val="bg1">
              <a:lumMod val="95000"/>
            </a:schemeClr>
          </a:solidFill>
          <a:effectLst/>
        </p:spPr>
        <p:txBody>
          <a:bodyPr tIns="274320" bIns="274320" anchor="t"/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1593669"/>
            <a:ext cx="4952999" cy="3277976"/>
          </a:xfrm>
        </p:spPr>
        <p:txBody>
          <a:bodyPr anchor="ctr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quote or key message here 54pt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2D868995-C37B-451B-AE1C-89DE71F213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06E6C-6576-4BA5-948F-BD9FE24FA05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130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image (alternativ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8">
            <a:extLst>
              <a:ext uri="{FF2B5EF4-FFF2-40B4-BE49-F238E27FC236}">
                <a16:creationId xmlns:a16="http://schemas.microsoft.com/office/drawing/2014/main" id="{3996D868-07E7-4C6F-B00B-4026C634BA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858001" y="744434"/>
            <a:ext cx="4190998" cy="4976446"/>
          </a:xfrm>
          <a:solidFill>
            <a:schemeClr val="bg1">
              <a:lumMod val="95000"/>
            </a:schemeClr>
          </a:solidFill>
          <a:effectLst>
            <a:outerShdw dist="215900" dir="2700000" algn="tl" rotWithShape="0">
              <a:schemeClr val="accent1"/>
            </a:outerShdw>
          </a:effectLst>
        </p:spPr>
        <p:txBody>
          <a:bodyPr tIns="274320" bIns="274320" anchor="t"/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1593669"/>
            <a:ext cx="4952999" cy="3277976"/>
          </a:xfrm>
        </p:spPr>
        <p:txBody>
          <a:bodyPr anchor="ctr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quote or key message here 54pt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2D868995-C37B-451B-AE1C-89DE71F213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217B10-543D-46E3-A5E7-CA1C578F6F6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111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istics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FF1C6BE-E6FE-4BD6-8477-A09403EEE56E}"/>
              </a:ext>
            </a:extLst>
          </p:cNvPr>
          <p:cNvSpPr/>
          <p:nvPr userDrawn="1"/>
        </p:nvSpPr>
        <p:spPr bwMode="white">
          <a:xfrm>
            <a:off x="-10" y="-3"/>
            <a:ext cx="6096008" cy="6311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2" name="Text Placeholder 32">
            <a:extLst>
              <a:ext uri="{FF2B5EF4-FFF2-40B4-BE49-F238E27FC236}">
                <a16:creationId xmlns:a16="http://schemas.microsoft.com/office/drawing/2014/main" id="{AC315915-FC9E-0942-980E-6C0E99FEA8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0986" y="1490071"/>
            <a:ext cx="2285996" cy="1664208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/>
              <a:t>Stat headline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Stat details 16pt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Char char="•"/>
            </a:pPr>
            <a:r>
              <a:rPr lang="en-US"/>
              <a:t>Bullet point 16pt</a:t>
            </a:r>
          </a:p>
        </p:txBody>
      </p:sp>
      <p:sp>
        <p:nvSpPr>
          <p:cNvPr id="38" name="Picture Placeholder 35">
            <a:extLst>
              <a:ext uri="{FF2B5EF4-FFF2-40B4-BE49-F238E27FC236}">
                <a16:creationId xmlns:a16="http://schemas.microsoft.com/office/drawing/2014/main" id="{92A5DC07-3811-41E7-B3BC-1DF4ED905C7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095992" y="0"/>
            <a:ext cx="6096008" cy="6311900"/>
          </a:xfrm>
          <a:solidFill>
            <a:schemeClr val="bg1">
              <a:lumMod val="95000"/>
            </a:schemeClr>
          </a:solidFill>
        </p:spPr>
        <p:txBody>
          <a:bodyPr tIns="457200" anchor="t"/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D7539E0-EC97-4984-8CDD-85CC949BB7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1" y="380999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/>
              <a:t>00x</a:t>
            </a:r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49C8D0A-C37D-4D9A-9703-8A0AFB18570C}"/>
              </a:ext>
            </a:extLst>
          </p:cNvPr>
          <p:cNvCxnSpPr>
            <a:cxnSpLocks/>
          </p:cNvCxnSpPr>
          <p:nvPr userDrawn="1"/>
        </p:nvCxnSpPr>
        <p:spPr>
          <a:xfrm>
            <a:off x="0" y="3155950"/>
            <a:ext cx="6096008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Placeholder 26">
            <a:extLst>
              <a:ext uri="{FF2B5EF4-FFF2-40B4-BE49-F238E27FC236}">
                <a16:creationId xmlns:a16="http://schemas.microsoft.com/office/drawing/2014/main" id="{FFC38A35-5CA3-4459-9AC5-201C715349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28992" y="380999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/>
              <a:t>00x</a:t>
            </a:r>
            <a:endParaRPr lang="en-US"/>
          </a:p>
        </p:txBody>
      </p:sp>
      <p:sp>
        <p:nvSpPr>
          <p:cNvPr id="48" name="Text Placeholder 26">
            <a:extLst>
              <a:ext uri="{FF2B5EF4-FFF2-40B4-BE49-F238E27FC236}">
                <a16:creationId xmlns:a16="http://schemas.microsoft.com/office/drawing/2014/main" id="{84A1985F-A4F6-4997-A4BD-E305CB1A47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1001" y="3536948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/>
              <a:t>00x</a:t>
            </a:r>
            <a:endParaRPr lang="en-US"/>
          </a:p>
        </p:txBody>
      </p:sp>
      <p:sp>
        <p:nvSpPr>
          <p:cNvPr id="50" name="Text Placeholder 26">
            <a:extLst>
              <a:ext uri="{FF2B5EF4-FFF2-40B4-BE49-F238E27FC236}">
                <a16:creationId xmlns:a16="http://schemas.microsoft.com/office/drawing/2014/main" id="{E5121ACC-7E33-431F-A8A1-419F515D406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28992" y="3536948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/>
              <a:t>00x</a:t>
            </a:r>
            <a:endParaRPr lang="en-US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BE5BBCC-C957-48B6-99B6-EF1F3E80F622}"/>
              </a:ext>
            </a:extLst>
          </p:cNvPr>
          <p:cNvCxnSpPr>
            <a:cxnSpLocks/>
          </p:cNvCxnSpPr>
          <p:nvPr userDrawn="1"/>
        </p:nvCxnSpPr>
        <p:spPr>
          <a:xfrm>
            <a:off x="3047998" y="-2"/>
            <a:ext cx="0" cy="6311902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394EF33C-E010-4503-AC38-BB48E62572E9}"/>
              </a:ext>
            </a:extLst>
          </p:cNvPr>
          <p:cNvSpPr/>
          <p:nvPr userDrawn="1"/>
        </p:nvSpPr>
        <p:spPr bwMode="white">
          <a:xfrm>
            <a:off x="0" y="6311900"/>
            <a:ext cx="12192000" cy="546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32">
            <a:extLst>
              <a:ext uri="{FF2B5EF4-FFF2-40B4-BE49-F238E27FC236}">
                <a16:creationId xmlns:a16="http://schemas.microsoft.com/office/drawing/2014/main" id="{15FC8104-48E6-B248-8FB6-974B5ABAE65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28992" y="1490071"/>
            <a:ext cx="2285996" cy="1664208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/>
              <a:t>Stat headline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Stat details 16pt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Char char="•"/>
            </a:pPr>
            <a:r>
              <a:rPr lang="en-US"/>
              <a:t>Bullet point 16pt</a:t>
            </a:r>
          </a:p>
        </p:txBody>
      </p:sp>
      <p:sp>
        <p:nvSpPr>
          <p:cNvPr id="24" name="Text Placeholder 32">
            <a:extLst>
              <a:ext uri="{FF2B5EF4-FFF2-40B4-BE49-F238E27FC236}">
                <a16:creationId xmlns:a16="http://schemas.microsoft.com/office/drawing/2014/main" id="{27C860B3-C7A0-E840-9D83-305F739202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0986" y="4646021"/>
            <a:ext cx="2285996" cy="1665879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/>
              <a:t>Stat headline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Stat details 16pt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Char char="•"/>
            </a:pPr>
            <a:r>
              <a:rPr lang="en-US"/>
              <a:t>Bullet point 16pt</a:t>
            </a:r>
          </a:p>
        </p:txBody>
      </p:sp>
      <p:sp>
        <p:nvSpPr>
          <p:cNvPr id="25" name="Text Placeholder 32">
            <a:extLst>
              <a:ext uri="{FF2B5EF4-FFF2-40B4-BE49-F238E27FC236}">
                <a16:creationId xmlns:a16="http://schemas.microsoft.com/office/drawing/2014/main" id="{0559DD1F-A98C-F14E-95DC-32EC947751E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28992" y="4646020"/>
            <a:ext cx="2285996" cy="1664208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/>
              <a:t>Stat headline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Stat details 16pt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Char char="•"/>
            </a:pPr>
            <a:r>
              <a:rPr lang="en-US"/>
              <a:t>Bullet point 16pt</a:t>
            </a:r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3B3ABE64-A2B2-4267-83DE-C2D349057B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bg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pic>
        <p:nvPicPr>
          <p:cNvPr id="19" name="Picture 18" descr="Accenture Greater Than symbol in white">
            <a:extLst>
              <a:ext uri="{FF2B5EF4-FFF2-40B4-BE49-F238E27FC236}">
                <a16:creationId xmlns:a16="http://schemas.microsoft.com/office/drawing/2014/main" id="{E8781F80-F3D9-42F9-B6EE-F6DC303E05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381468" y="6482516"/>
            <a:ext cx="191087" cy="20232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A306F6-3D4B-4153-AFB5-695424B80AC9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601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s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8DBAF1-DC97-4CAB-B174-0AAA55CCB2E8}"/>
              </a:ext>
            </a:extLst>
          </p:cNvPr>
          <p:cNvSpPr/>
          <p:nvPr userDrawn="1"/>
        </p:nvSpPr>
        <p:spPr bwMode="white">
          <a:xfrm>
            <a:off x="0" y="6311900"/>
            <a:ext cx="12192000" cy="546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2E53630-789F-425F-8AB1-96EFF4EA1E46}"/>
              </a:ext>
            </a:extLst>
          </p:cNvPr>
          <p:cNvSpPr/>
          <p:nvPr userDrawn="1"/>
        </p:nvSpPr>
        <p:spPr bwMode="white">
          <a:xfrm>
            <a:off x="9144056" y="3155948"/>
            <a:ext cx="3047944" cy="31559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16F949-3472-4EBC-9DC1-05EC807C9FC0}"/>
              </a:ext>
            </a:extLst>
          </p:cNvPr>
          <p:cNvSpPr/>
          <p:nvPr userDrawn="1"/>
        </p:nvSpPr>
        <p:spPr bwMode="white">
          <a:xfrm>
            <a:off x="3048000" y="3155948"/>
            <a:ext cx="3047968" cy="31559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icture Placeholder 35">
            <a:extLst>
              <a:ext uri="{FF2B5EF4-FFF2-40B4-BE49-F238E27FC236}">
                <a16:creationId xmlns:a16="http://schemas.microsoft.com/office/drawing/2014/main" id="{92A5DC07-3811-41E7-B3BC-1DF4ED905C7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095976" y="-1"/>
            <a:ext cx="3048024" cy="3151189"/>
          </a:xfrm>
          <a:solidFill>
            <a:schemeClr val="bg1">
              <a:lumMod val="95000"/>
            </a:schemeClr>
          </a:solidFill>
        </p:spPr>
        <p:txBody>
          <a:bodyPr tIns="274320" anchor="t"/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/>
              <a:t>Drag picture to placeholder </a:t>
            </a:r>
          </a:p>
          <a:p>
            <a:r>
              <a:rPr lang="en-GB"/>
              <a:t>or click icon to add</a:t>
            </a:r>
            <a:endParaRPr lang="en-US"/>
          </a:p>
        </p:txBody>
      </p:sp>
      <p:sp>
        <p:nvSpPr>
          <p:cNvPr id="46" name="Text Placeholder 26">
            <a:extLst>
              <a:ext uri="{FF2B5EF4-FFF2-40B4-BE49-F238E27FC236}">
                <a16:creationId xmlns:a16="http://schemas.microsoft.com/office/drawing/2014/main" id="{FFC38A35-5CA3-4459-9AC5-201C715349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25007" y="380999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/>
              <a:t>00x</a:t>
            </a:r>
            <a:endParaRPr lang="en-US"/>
          </a:p>
        </p:txBody>
      </p:sp>
      <p:sp>
        <p:nvSpPr>
          <p:cNvPr id="47" name="Text Placeholder 32">
            <a:extLst>
              <a:ext uri="{FF2B5EF4-FFF2-40B4-BE49-F238E27FC236}">
                <a16:creationId xmlns:a16="http://schemas.microsoft.com/office/drawing/2014/main" id="{705CC01D-6D66-4B27-8D0E-E2205E002C2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525005" y="1490071"/>
            <a:ext cx="2285995" cy="1664208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/>
              <a:t>Stat headline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Stat details 16pt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Char char="•"/>
            </a:pPr>
            <a:r>
              <a:rPr lang="en-US"/>
              <a:t>Bullet point 16pt</a:t>
            </a:r>
          </a:p>
        </p:txBody>
      </p:sp>
      <p:sp>
        <p:nvSpPr>
          <p:cNvPr id="48" name="Text Placeholder 26">
            <a:extLst>
              <a:ext uri="{FF2B5EF4-FFF2-40B4-BE49-F238E27FC236}">
                <a16:creationId xmlns:a16="http://schemas.microsoft.com/office/drawing/2014/main" id="{84A1985F-A4F6-4997-A4BD-E305CB1A47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28988" y="3538763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/>
              <a:t>00x</a:t>
            </a:r>
            <a:endParaRPr lang="en-US"/>
          </a:p>
        </p:txBody>
      </p:sp>
      <p:sp>
        <p:nvSpPr>
          <p:cNvPr id="49" name="Text Placeholder 32">
            <a:extLst>
              <a:ext uri="{FF2B5EF4-FFF2-40B4-BE49-F238E27FC236}">
                <a16:creationId xmlns:a16="http://schemas.microsoft.com/office/drawing/2014/main" id="{D36C84D9-D180-4ECA-9C39-AB74A8A3E6B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28986" y="4647836"/>
            <a:ext cx="2285995" cy="1284879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85750" indent="-285750">
              <a:spcAft>
                <a:spcPts val="600"/>
              </a:spcAft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/>
              <a:t>Stat headline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Stat details 16pt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Char char="•"/>
            </a:pPr>
            <a:r>
              <a:rPr lang="en-US"/>
              <a:t>Bullet point 16pt</a:t>
            </a:r>
          </a:p>
        </p:txBody>
      </p:sp>
      <p:sp>
        <p:nvSpPr>
          <p:cNvPr id="50" name="Text Placeholder 26">
            <a:extLst>
              <a:ext uri="{FF2B5EF4-FFF2-40B4-BE49-F238E27FC236}">
                <a16:creationId xmlns:a16="http://schemas.microsoft.com/office/drawing/2014/main" id="{E5121ACC-7E33-431F-A8A1-419F515D406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76996" y="3538763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/>
              <a:t>00x</a:t>
            </a:r>
            <a:endParaRPr lang="en-US"/>
          </a:p>
        </p:txBody>
      </p:sp>
      <p:sp>
        <p:nvSpPr>
          <p:cNvPr id="51" name="Text Placeholder 32">
            <a:extLst>
              <a:ext uri="{FF2B5EF4-FFF2-40B4-BE49-F238E27FC236}">
                <a16:creationId xmlns:a16="http://schemas.microsoft.com/office/drawing/2014/main" id="{2ACA6616-E51D-4660-96C1-738E6693FAD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76994" y="4647835"/>
            <a:ext cx="2285995" cy="1664208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/>
              <a:t>Stat headline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Stat details 16pt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Char char="•"/>
            </a:pPr>
            <a:r>
              <a:rPr lang="en-US"/>
              <a:t>Bullet point 16pt</a:t>
            </a:r>
          </a:p>
        </p:txBody>
      </p:sp>
      <p:sp>
        <p:nvSpPr>
          <p:cNvPr id="21" name="Picture Placeholder 35">
            <a:extLst>
              <a:ext uri="{FF2B5EF4-FFF2-40B4-BE49-F238E27FC236}">
                <a16:creationId xmlns:a16="http://schemas.microsoft.com/office/drawing/2014/main" id="{4CA191CE-F49B-4889-A102-DDD1279F3FB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0" y="3155942"/>
            <a:ext cx="3048000" cy="3155958"/>
          </a:xfrm>
          <a:solidFill>
            <a:schemeClr val="bg1">
              <a:lumMod val="95000"/>
            </a:schemeClr>
          </a:solidFill>
        </p:spPr>
        <p:txBody>
          <a:bodyPr vert="horz" lIns="0" tIns="274320" rIns="0" bIns="0" rtlCol="0" anchor="t">
            <a:noAutofit/>
          </a:bodyPr>
          <a:lstStyle>
            <a:lvl1pPr marL="0" indent="0" algn="ctr">
              <a:buNone/>
              <a:defRPr lang="en-US" sz="1400" dirty="0"/>
            </a:lvl1pPr>
          </a:lstStyle>
          <a:p>
            <a:pPr marL="228600" lvl="0" indent="-228600" algn="ctr"/>
            <a:r>
              <a:rPr lang="en-GB"/>
              <a:t>Drag picture to placeholder </a:t>
            </a:r>
          </a:p>
          <a:p>
            <a:pPr marL="228600" lvl="0" indent="-228600" algn="ctr"/>
            <a:r>
              <a:rPr lang="en-GB"/>
              <a:t>or click icon to add</a:t>
            </a:r>
            <a:endParaRPr lang="en-US"/>
          </a:p>
        </p:txBody>
      </p:sp>
      <p:sp>
        <p:nvSpPr>
          <p:cNvPr id="24" name="Text Placeholder 26">
            <a:extLst>
              <a:ext uri="{FF2B5EF4-FFF2-40B4-BE49-F238E27FC236}">
                <a16:creationId xmlns:a16="http://schemas.microsoft.com/office/drawing/2014/main" id="{86209476-BF69-4014-99E6-B53C87141B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525001" y="3538763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/>
              <a:t>00x</a:t>
            </a:r>
            <a:endParaRPr lang="en-US"/>
          </a:p>
        </p:txBody>
      </p:sp>
      <p:sp>
        <p:nvSpPr>
          <p:cNvPr id="25" name="Text Placeholder 32">
            <a:extLst>
              <a:ext uri="{FF2B5EF4-FFF2-40B4-BE49-F238E27FC236}">
                <a16:creationId xmlns:a16="http://schemas.microsoft.com/office/drawing/2014/main" id="{07ADCD97-A8C0-487C-9E6C-6CD77C3BE0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524999" y="4647836"/>
            <a:ext cx="2285995" cy="1662794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/>
              <a:t>Stat headline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Stat details 16pt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Char char="•"/>
            </a:pPr>
            <a:r>
              <a:rPr lang="en-US"/>
              <a:t>Bullet point 16pt</a:t>
            </a:r>
          </a:p>
        </p:txBody>
      </p:sp>
      <p:sp>
        <p:nvSpPr>
          <p:cNvPr id="35" name="Text Placeholder 26">
            <a:extLst>
              <a:ext uri="{FF2B5EF4-FFF2-40B4-BE49-F238E27FC236}">
                <a16:creationId xmlns:a16="http://schemas.microsoft.com/office/drawing/2014/main" id="{9BC0904C-6BDA-4032-94C2-6417F59042D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0997" y="380999"/>
            <a:ext cx="5333972" cy="2393952"/>
          </a:xfrm>
        </p:spPr>
        <p:txBody>
          <a:bodyPr anchor="ctr"/>
          <a:lstStyle>
            <a:lvl1pPr marL="0" indent="0">
              <a:buNone/>
              <a:defRPr kumimoji="0" lang="en-US" sz="36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/>
                <a:ea typeface="+mj-ea"/>
                <a:cs typeface="+mj-cs"/>
              </a:rPr>
              <a:t>P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/>
                <a:ea typeface="+mj-ea"/>
                <a:cs typeface="+mj-cs"/>
              </a:rPr>
              <a:t>lace headline here 36pt, min 30pt)</a:t>
            </a:r>
          </a:p>
        </p:txBody>
      </p: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272DDB3A-459D-40AA-A5E7-DDCDD2DEA3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bg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pic>
        <p:nvPicPr>
          <p:cNvPr id="23" name="Picture 22" descr="Accenture Greater Than symbol in white">
            <a:extLst>
              <a:ext uri="{FF2B5EF4-FFF2-40B4-BE49-F238E27FC236}">
                <a16:creationId xmlns:a16="http://schemas.microsoft.com/office/drawing/2014/main" id="{78774BCE-242F-4FF9-9C01-D01B97743A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381468" y="6482516"/>
            <a:ext cx="191087" cy="20232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1B33BA-8B14-4BE4-8987-4DD490763486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90F471-3972-4120-B8B3-0237DE626C35}" type="slidenum">
              <a:rPr lang="en-US" smtClean="0"/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0444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Gradient Dark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ccenture Gradient Dark">
            <a:extLst>
              <a:ext uri="{FF2B5EF4-FFF2-40B4-BE49-F238E27FC236}">
                <a16:creationId xmlns:a16="http://schemas.microsoft.com/office/drawing/2014/main" id="{AB47B586-CFEE-4C32-8227-001B5A89C3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inv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key message here 54pt</a:t>
            </a:r>
          </a:p>
        </p:txBody>
      </p:sp>
    </p:spTree>
    <p:extLst>
      <p:ext uri="{BB962C8B-B14F-4D97-AF65-F5344CB8AC3E}">
        <p14:creationId xmlns:p14="http://schemas.microsoft.com/office/powerpoint/2010/main" val="33297577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Mid Purp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key message here 54pt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ECBE8-C9DE-46DF-9582-7DB75BEDF4F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Format Background… &gt; Solid fill &gt; Change to Dark Purple (Accent 3), Mid Purple (Accent 2) or Core Purple (Accent 1)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8D9D8DCD-E7C3-4F1A-8A48-31319650AC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11" name="GTS_WH" descr="Accenture Greater Than symbol in white">
            <a:extLst>
              <a:ext uri="{FF2B5EF4-FFF2-40B4-BE49-F238E27FC236}">
                <a16:creationId xmlns:a16="http://schemas.microsoft.com/office/drawing/2014/main" id="{B0B0C095-6C73-4899-AD8E-8F75768CF51A}"/>
              </a:ext>
            </a:extLst>
          </p:cNvPr>
          <p:cNvSpPr>
            <a:spLocks noChangeAspect="1"/>
          </p:cNvSpPr>
          <p:nvPr userDrawn="1"/>
        </p:nvSpPr>
        <p:spPr bwMode="black">
          <a:xfrm>
            <a:off x="381468" y="6483676"/>
            <a:ext cx="183295" cy="20116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AFE70C-67B2-45BA-88F7-45C14692FC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9964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096B10-74C7-582A-7A30-FCCC02D5A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69900"/>
            <a:ext cx="11430000" cy="41910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9B997706-24F4-EEDE-50D4-B90B56BA8F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952501"/>
            <a:ext cx="11430000" cy="762000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462867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5AD31DD4-2506-4E03-897C-F4C8C020F09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7620" y="-9144"/>
            <a:ext cx="12207240" cy="6876288"/>
          </a:xfrm>
        </p:spPr>
        <p:txBody>
          <a:bodyPr lIns="0" tIns="182880"/>
          <a:lstStyle>
            <a:lvl1pPr algn="ctr">
              <a:buNone/>
              <a:defRPr/>
            </a:lvl1pPr>
          </a:lstStyle>
          <a:p>
            <a:r>
              <a:rPr lang="en-GB"/>
              <a:t>Drag picture to placeholder or click icon to add, then send to back.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39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headline here 54pt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2A2CFACC-0767-48E1-9FD9-763E5025E7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7" name="GTS_WH" descr="Accenture Greater Than symbol in white">
            <a:extLst>
              <a:ext uri="{FF2B5EF4-FFF2-40B4-BE49-F238E27FC236}">
                <a16:creationId xmlns:a16="http://schemas.microsoft.com/office/drawing/2014/main" id="{AE479463-B4C9-4B9A-BE8B-62B5B9CF0075}"/>
              </a:ext>
            </a:extLst>
          </p:cNvPr>
          <p:cNvSpPr>
            <a:spLocks noChangeAspect="1"/>
          </p:cNvSpPr>
          <p:nvPr userDrawn="1"/>
        </p:nvSpPr>
        <p:spPr bwMode="black">
          <a:xfrm>
            <a:off x="381468" y="6483676"/>
            <a:ext cx="183295" cy="20116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5BAA91-4288-4230-8881-E1D51DEBF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116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8546ADE-103C-4652-A344-9C0C8C49EC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8001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480EAEA1-D575-4107-8AFC-0CAE2D4FB3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0A237C-DB73-401B-BD5B-B8B9133233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2881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-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8001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385C65-6BFC-4F61-A214-71B69537BB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234440"/>
            <a:ext cx="11430000" cy="384048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</a:lstStyle>
          <a:p>
            <a:pPr lvl="0"/>
            <a:r>
              <a:rPr lang="en-US"/>
              <a:t>Place subtitle here 20pt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81D62B4-50F4-4143-BFCC-F5508365C8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7CFBA7-F1B1-4FF3-932C-7525FBDA5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781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2">
          <p15:clr>
            <a:srgbClr val="547EBF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6BF2C1-BAA9-4BAD-9934-C110D73032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030600-A2B3-4AAD-808D-56DA9B7733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5397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lutation-GTS cente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5624" y="2318273"/>
            <a:ext cx="7040753" cy="2221454"/>
          </a:xfrm>
        </p:spPr>
        <p:txBody>
          <a:bodyPr anchor="ctr"/>
          <a:lstStyle>
            <a:lvl1pPr algn="ctr">
              <a:defRPr sz="88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Salutation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F21F7E-CEFA-4A8F-862E-8631C40CEA2C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GB" noProof="0"/>
              <a:t>Format Background… &gt; Picture or texture fill &gt; Set to one of the dark or mid gradient options</a:t>
            </a:r>
            <a:endParaRPr lang="en-US" noProof="0"/>
          </a:p>
        </p:txBody>
      </p:sp>
      <p:sp>
        <p:nvSpPr>
          <p:cNvPr id="10" name="GTS_WH" descr="Accenture Greater Than symbol in white">
            <a:extLst>
              <a:ext uri="{FF2B5EF4-FFF2-40B4-BE49-F238E27FC236}">
                <a16:creationId xmlns:a16="http://schemas.microsoft.com/office/drawing/2014/main" id="{494AA491-F1F8-4D38-B722-DB2F38B198B8}"/>
              </a:ext>
            </a:extLst>
          </p:cNvPr>
          <p:cNvSpPr>
            <a:spLocks noChangeAspect="1"/>
          </p:cNvSpPr>
          <p:nvPr userDrawn="1"/>
        </p:nvSpPr>
        <p:spPr bwMode="black">
          <a:xfrm>
            <a:off x="5779386" y="5382386"/>
            <a:ext cx="641531" cy="70408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876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C35EA4"/>
          </p15:clr>
        </p15:guide>
        <p15:guide id="2" pos="3840">
          <p15:clr>
            <a:srgbClr val="C35EA4"/>
          </p15:clr>
        </p15:guide>
        <p15:guide id="3" orient="horz" pos="3608">
          <p15:clr>
            <a:srgbClr val="C35E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lutation-Logo cente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5624" y="2318273"/>
            <a:ext cx="7040753" cy="2221454"/>
          </a:xfrm>
        </p:spPr>
        <p:txBody>
          <a:bodyPr anchor="ctr"/>
          <a:lstStyle>
            <a:lvl1pPr algn="ctr">
              <a:defRPr sz="88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Salutation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104FBB-E799-42A8-A4FA-483DC489523D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GB" noProof="0"/>
              <a:t>Format Background… &gt; Picture or texture fill &gt; Set to one of the dark or mid gradient options</a:t>
            </a:r>
            <a:endParaRPr lang="en-US" noProof="0"/>
          </a:p>
        </p:txBody>
      </p:sp>
      <p:grpSp>
        <p:nvGrpSpPr>
          <p:cNvPr id="12" name="Logo_WH" descr="Accenture logo in white">
            <a:extLst>
              <a:ext uri="{FF2B5EF4-FFF2-40B4-BE49-F238E27FC236}">
                <a16:creationId xmlns:a16="http://schemas.microsoft.com/office/drawing/2014/main" id="{0D82E30B-4E95-4B73-9014-71990AE21DBE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5154167" y="5374201"/>
            <a:ext cx="1883664" cy="496247"/>
            <a:chOff x="1561" y="187"/>
            <a:chExt cx="4536" cy="1195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008CD909-AC78-4980-BB04-8608F18CDC22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205" y="187"/>
              <a:ext cx="447" cy="473"/>
            </a:xfrm>
            <a:custGeom>
              <a:avLst/>
              <a:gdLst>
                <a:gd name="T0" fmla="*/ 0 w 931"/>
                <a:gd name="T1" fmla="*/ 696 h 985"/>
                <a:gd name="T2" fmla="*/ 544 w 931"/>
                <a:gd name="T3" fmla="*/ 494 h 985"/>
                <a:gd name="T4" fmla="*/ 0 w 931"/>
                <a:gd name="T5" fmla="*/ 281 h 985"/>
                <a:gd name="T6" fmla="*/ 0 w 931"/>
                <a:gd name="T7" fmla="*/ 0 h 985"/>
                <a:gd name="T8" fmla="*/ 931 w 931"/>
                <a:gd name="T9" fmla="*/ 375 h 985"/>
                <a:gd name="T10" fmla="*/ 931 w 931"/>
                <a:gd name="T11" fmla="*/ 608 h 985"/>
                <a:gd name="T12" fmla="*/ 0 w 931"/>
                <a:gd name="T13" fmla="*/ 985 h 985"/>
                <a:gd name="T14" fmla="*/ 0 w 931"/>
                <a:gd name="T15" fmla="*/ 696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1" h="985">
                  <a:moveTo>
                    <a:pt x="0" y="696"/>
                  </a:moveTo>
                  <a:lnTo>
                    <a:pt x="544" y="494"/>
                  </a:lnTo>
                  <a:lnTo>
                    <a:pt x="0" y="281"/>
                  </a:lnTo>
                  <a:lnTo>
                    <a:pt x="0" y="0"/>
                  </a:lnTo>
                  <a:lnTo>
                    <a:pt x="931" y="375"/>
                  </a:lnTo>
                  <a:lnTo>
                    <a:pt x="931" y="608"/>
                  </a:lnTo>
                  <a:lnTo>
                    <a:pt x="0" y="985"/>
                  </a:lnTo>
                  <a:lnTo>
                    <a:pt x="0" y="6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8B5D8E88-5919-40A0-A4A4-2E6587AD6874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561" y="690"/>
              <a:ext cx="4536" cy="692"/>
            </a:xfrm>
            <a:custGeom>
              <a:avLst/>
              <a:gdLst>
                <a:gd name="T0" fmla="*/ 8952 w 9448"/>
                <a:gd name="T1" fmla="*/ 519 h 1442"/>
                <a:gd name="T2" fmla="*/ 8431 w 9448"/>
                <a:gd name="T3" fmla="*/ 892 h 1442"/>
                <a:gd name="T4" fmla="*/ 9448 w 9448"/>
                <a:gd name="T5" fmla="*/ 819 h 1442"/>
                <a:gd name="T6" fmla="*/ 8967 w 9448"/>
                <a:gd name="T7" fmla="*/ 1221 h 1442"/>
                <a:gd name="T8" fmla="*/ 8961 w 9448"/>
                <a:gd name="T9" fmla="*/ 1442 h 1442"/>
                <a:gd name="T10" fmla="*/ 8008 w 9448"/>
                <a:gd name="T11" fmla="*/ 529 h 1442"/>
                <a:gd name="T12" fmla="*/ 8008 w 9448"/>
                <a:gd name="T13" fmla="*/ 859 h 1442"/>
                <a:gd name="T14" fmla="*/ 7704 w 9448"/>
                <a:gd name="T15" fmla="*/ 329 h 1442"/>
                <a:gd name="T16" fmla="*/ 7178 w 9448"/>
                <a:gd name="T17" fmla="*/ 1259 h 1442"/>
                <a:gd name="T18" fmla="*/ 6522 w 9448"/>
                <a:gd name="T19" fmla="*/ 329 h 1442"/>
                <a:gd name="T20" fmla="*/ 6987 w 9448"/>
                <a:gd name="T21" fmla="*/ 1205 h 1442"/>
                <a:gd name="T22" fmla="*/ 7483 w 9448"/>
                <a:gd name="T23" fmla="*/ 329 h 1442"/>
                <a:gd name="T24" fmla="*/ 6128 w 9448"/>
                <a:gd name="T25" fmla="*/ 329 h 1442"/>
                <a:gd name="T26" fmla="*/ 6128 w 9448"/>
                <a:gd name="T27" fmla="*/ 556 h 1442"/>
                <a:gd name="T28" fmla="*/ 6343 w 9448"/>
                <a:gd name="T29" fmla="*/ 1174 h 1442"/>
                <a:gd name="T30" fmla="*/ 5822 w 9448"/>
                <a:gd name="T31" fmla="*/ 1105 h 1442"/>
                <a:gd name="T32" fmla="*/ 5694 w 9448"/>
                <a:gd name="T33" fmla="*/ 329 h 1442"/>
                <a:gd name="T34" fmla="*/ 6128 w 9448"/>
                <a:gd name="T35" fmla="*/ 0 h 1442"/>
                <a:gd name="T36" fmla="*/ 4900 w 9448"/>
                <a:gd name="T37" fmla="*/ 492 h 1442"/>
                <a:gd name="T38" fmla="*/ 5559 w 9448"/>
                <a:gd name="T39" fmla="*/ 1419 h 1442"/>
                <a:gd name="T40" fmla="*/ 5092 w 9448"/>
                <a:gd name="T41" fmla="*/ 552 h 1442"/>
                <a:gd name="T42" fmla="*/ 4596 w 9448"/>
                <a:gd name="T43" fmla="*/ 1419 h 1442"/>
                <a:gd name="T44" fmla="*/ 4112 w 9448"/>
                <a:gd name="T45" fmla="*/ 748 h 1442"/>
                <a:gd name="T46" fmla="*/ 3921 w 9448"/>
                <a:gd name="T47" fmla="*/ 1442 h 1442"/>
                <a:gd name="T48" fmla="*/ 3910 w 9448"/>
                <a:gd name="T49" fmla="*/ 306 h 1442"/>
                <a:gd name="T50" fmla="*/ 3700 w 9448"/>
                <a:gd name="T51" fmla="*/ 950 h 1442"/>
                <a:gd name="T52" fmla="*/ 4408 w 9448"/>
                <a:gd name="T53" fmla="*/ 1080 h 1442"/>
                <a:gd name="T54" fmla="*/ 2257 w 9448"/>
                <a:gd name="T55" fmla="*/ 886 h 1442"/>
                <a:gd name="T56" fmla="*/ 3258 w 9448"/>
                <a:gd name="T57" fmla="*/ 717 h 1442"/>
                <a:gd name="T58" fmla="*/ 2568 w 9448"/>
                <a:gd name="T59" fmla="*/ 859 h 1442"/>
                <a:gd name="T60" fmla="*/ 2987 w 9448"/>
                <a:gd name="T61" fmla="*/ 1017 h 1442"/>
                <a:gd name="T62" fmla="*/ 1644 w 9448"/>
                <a:gd name="T63" fmla="*/ 1442 h 1442"/>
                <a:gd name="T64" fmla="*/ 1646 w 9448"/>
                <a:gd name="T65" fmla="*/ 306 h 1442"/>
                <a:gd name="T66" fmla="*/ 1653 w 9448"/>
                <a:gd name="T67" fmla="*/ 542 h 1442"/>
                <a:gd name="T68" fmla="*/ 1655 w 9448"/>
                <a:gd name="T69" fmla="*/ 1213 h 1442"/>
                <a:gd name="T70" fmla="*/ 1644 w 9448"/>
                <a:gd name="T71" fmla="*/ 1442 h 1442"/>
                <a:gd name="T72" fmla="*/ 529 w 9448"/>
                <a:gd name="T73" fmla="*/ 953 h 1442"/>
                <a:gd name="T74" fmla="*/ 450 w 9448"/>
                <a:gd name="T75" fmla="*/ 1230 h 1442"/>
                <a:gd name="T76" fmla="*/ 0 w 9448"/>
                <a:gd name="T77" fmla="*/ 1121 h 1442"/>
                <a:gd name="T78" fmla="*/ 650 w 9448"/>
                <a:gd name="T79" fmla="*/ 752 h 1442"/>
                <a:gd name="T80" fmla="*/ 325 w 9448"/>
                <a:gd name="T81" fmla="*/ 667 h 1442"/>
                <a:gd name="T82" fmla="*/ 954 w 9448"/>
                <a:gd name="T83" fmla="*/ 690 h 1442"/>
                <a:gd name="T84" fmla="*/ 656 w 9448"/>
                <a:gd name="T85" fmla="*/ 1294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48" h="1442">
                  <a:moveTo>
                    <a:pt x="8744" y="748"/>
                  </a:moveTo>
                  <a:lnTo>
                    <a:pt x="9152" y="748"/>
                  </a:lnTo>
                  <a:cubicBezTo>
                    <a:pt x="9146" y="588"/>
                    <a:pt x="9073" y="519"/>
                    <a:pt x="8952" y="519"/>
                  </a:cubicBezTo>
                  <a:cubicBezTo>
                    <a:pt x="8857" y="519"/>
                    <a:pt x="8769" y="571"/>
                    <a:pt x="8744" y="748"/>
                  </a:cubicBezTo>
                  <a:close/>
                  <a:moveTo>
                    <a:pt x="8961" y="1442"/>
                  </a:moveTo>
                  <a:cubicBezTo>
                    <a:pt x="8646" y="1442"/>
                    <a:pt x="8431" y="1255"/>
                    <a:pt x="8431" y="892"/>
                  </a:cubicBezTo>
                  <a:lnTo>
                    <a:pt x="8431" y="871"/>
                  </a:lnTo>
                  <a:cubicBezTo>
                    <a:pt x="8431" y="507"/>
                    <a:pt x="8659" y="306"/>
                    <a:pt x="8950" y="306"/>
                  </a:cubicBezTo>
                  <a:cubicBezTo>
                    <a:pt x="9221" y="306"/>
                    <a:pt x="9448" y="459"/>
                    <a:pt x="9448" y="819"/>
                  </a:cubicBezTo>
                  <a:lnTo>
                    <a:pt x="9448" y="950"/>
                  </a:lnTo>
                  <a:lnTo>
                    <a:pt x="8740" y="950"/>
                  </a:lnTo>
                  <a:cubicBezTo>
                    <a:pt x="8752" y="1146"/>
                    <a:pt x="8836" y="1221"/>
                    <a:pt x="8967" y="1221"/>
                  </a:cubicBezTo>
                  <a:cubicBezTo>
                    <a:pt x="9084" y="1221"/>
                    <a:pt x="9146" y="1159"/>
                    <a:pt x="9167" y="1080"/>
                  </a:cubicBezTo>
                  <a:lnTo>
                    <a:pt x="9448" y="1080"/>
                  </a:lnTo>
                  <a:cubicBezTo>
                    <a:pt x="9415" y="1286"/>
                    <a:pt x="9246" y="1442"/>
                    <a:pt x="8961" y="1442"/>
                  </a:cubicBezTo>
                  <a:close/>
                  <a:moveTo>
                    <a:pt x="7704" y="329"/>
                  </a:moveTo>
                  <a:lnTo>
                    <a:pt x="8008" y="329"/>
                  </a:lnTo>
                  <a:lnTo>
                    <a:pt x="8008" y="529"/>
                  </a:lnTo>
                  <a:cubicBezTo>
                    <a:pt x="8073" y="383"/>
                    <a:pt x="8175" y="315"/>
                    <a:pt x="8335" y="315"/>
                  </a:cubicBezTo>
                  <a:lnTo>
                    <a:pt x="8335" y="615"/>
                  </a:lnTo>
                  <a:cubicBezTo>
                    <a:pt x="8129" y="615"/>
                    <a:pt x="8008" y="677"/>
                    <a:pt x="8008" y="859"/>
                  </a:cubicBezTo>
                  <a:lnTo>
                    <a:pt x="8008" y="1419"/>
                  </a:lnTo>
                  <a:lnTo>
                    <a:pt x="7704" y="1419"/>
                  </a:lnTo>
                  <a:lnTo>
                    <a:pt x="7704" y="329"/>
                  </a:lnTo>
                  <a:close/>
                  <a:moveTo>
                    <a:pt x="7483" y="1419"/>
                  </a:moveTo>
                  <a:lnTo>
                    <a:pt x="7178" y="1419"/>
                  </a:lnTo>
                  <a:lnTo>
                    <a:pt x="7178" y="1259"/>
                  </a:lnTo>
                  <a:cubicBezTo>
                    <a:pt x="7126" y="1363"/>
                    <a:pt x="7024" y="1442"/>
                    <a:pt x="6862" y="1442"/>
                  </a:cubicBezTo>
                  <a:cubicBezTo>
                    <a:pt x="6666" y="1442"/>
                    <a:pt x="6522" y="1323"/>
                    <a:pt x="6522" y="1067"/>
                  </a:cubicBezTo>
                  <a:lnTo>
                    <a:pt x="6522" y="329"/>
                  </a:lnTo>
                  <a:lnTo>
                    <a:pt x="6828" y="329"/>
                  </a:lnTo>
                  <a:lnTo>
                    <a:pt x="6828" y="1021"/>
                  </a:lnTo>
                  <a:cubicBezTo>
                    <a:pt x="6828" y="1146"/>
                    <a:pt x="6878" y="1205"/>
                    <a:pt x="6987" y="1205"/>
                  </a:cubicBezTo>
                  <a:cubicBezTo>
                    <a:pt x="7093" y="1205"/>
                    <a:pt x="7178" y="1138"/>
                    <a:pt x="7178" y="1003"/>
                  </a:cubicBezTo>
                  <a:lnTo>
                    <a:pt x="7178" y="329"/>
                  </a:lnTo>
                  <a:lnTo>
                    <a:pt x="7483" y="329"/>
                  </a:lnTo>
                  <a:lnTo>
                    <a:pt x="7483" y="1419"/>
                  </a:lnTo>
                  <a:close/>
                  <a:moveTo>
                    <a:pt x="6128" y="0"/>
                  </a:moveTo>
                  <a:lnTo>
                    <a:pt x="6128" y="329"/>
                  </a:lnTo>
                  <a:lnTo>
                    <a:pt x="6336" y="329"/>
                  </a:lnTo>
                  <a:lnTo>
                    <a:pt x="6336" y="556"/>
                  </a:lnTo>
                  <a:lnTo>
                    <a:pt x="6128" y="556"/>
                  </a:lnTo>
                  <a:lnTo>
                    <a:pt x="6128" y="1073"/>
                  </a:lnTo>
                  <a:cubicBezTo>
                    <a:pt x="6128" y="1155"/>
                    <a:pt x="6165" y="1192"/>
                    <a:pt x="6236" y="1192"/>
                  </a:cubicBezTo>
                  <a:cubicBezTo>
                    <a:pt x="6280" y="1192"/>
                    <a:pt x="6313" y="1186"/>
                    <a:pt x="6343" y="1174"/>
                  </a:cubicBezTo>
                  <a:lnTo>
                    <a:pt x="6343" y="1411"/>
                  </a:lnTo>
                  <a:cubicBezTo>
                    <a:pt x="6307" y="1422"/>
                    <a:pt x="6247" y="1434"/>
                    <a:pt x="6172" y="1434"/>
                  </a:cubicBezTo>
                  <a:cubicBezTo>
                    <a:pt x="5934" y="1434"/>
                    <a:pt x="5822" y="1326"/>
                    <a:pt x="5822" y="1105"/>
                  </a:cubicBezTo>
                  <a:lnTo>
                    <a:pt x="5822" y="556"/>
                  </a:lnTo>
                  <a:lnTo>
                    <a:pt x="5694" y="556"/>
                  </a:lnTo>
                  <a:lnTo>
                    <a:pt x="5694" y="329"/>
                  </a:lnTo>
                  <a:lnTo>
                    <a:pt x="5822" y="329"/>
                  </a:lnTo>
                  <a:lnTo>
                    <a:pt x="5822" y="125"/>
                  </a:lnTo>
                  <a:lnTo>
                    <a:pt x="6128" y="0"/>
                  </a:lnTo>
                  <a:close/>
                  <a:moveTo>
                    <a:pt x="4596" y="329"/>
                  </a:moveTo>
                  <a:lnTo>
                    <a:pt x="4900" y="329"/>
                  </a:lnTo>
                  <a:lnTo>
                    <a:pt x="4900" y="492"/>
                  </a:lnTo>
                  <a:cubicBezTo>
                    <a:pt x="4954" y="390"/>
                    <a:pt x="5063" y="306"/>
                    <a:pt x="5230" y="306"/>
                  </a:cubicBezTo>
                  <a:cubicBezTo>
                    <a:pt x="5428" y="306"/>
                    <a:pt x="5559" y="425"/>
                    <a:pt x="5559" y="690"/>
                  </a:cubicBezTo>
                  <a:lnTo>
                    <a:pt x="5559" y="1419"/>
                  </a:lnTo>
                  <a:lnTo>
                    <a:pt x="5255" y="1419"/>
                  </a:lnTo>
                  <a:lnTo>
                    <a:pt x="5255" y="736"/>
                  </a:lnTo>
                  <a:cubicBezTo>
                    <a:pt x="5255" y="609"/>
                    <a:pt x="5202" y="552"/>
                    <a:pt x="5092" y="552"/>
                  </a:cubicBezTo>
                  <a:cubicBezTo>
                    <a:pt x="4986" y="552"/>
                    <a:pt x="4900" y="617"/>
                    <a:pt x="4900" y="755"/>
                  </a:cubicBezTo>
                  <a:lnTo>
                    <a:pt x="4900" y="1419"/>
                  </a:lnTo>
                  <a:lnTo>
                    <a:pt x="4596" y="1419"/>
                  </a:lnTo>
                  <a:lnTo>
                    <a:pt x="4596" y="329"/>
                  </a:lnTo>
                  <a:close/>
                  <a:moveTo>
                    <a:pt x="3704" y="748"/>
                  </a:moveTo>
                  <a:lnTo>
                    <a:pt x="4112" y="748"/>
                  </a:lnTo>
                  <a:cubicBezTo>
                    <a:pt x="4106" y="588"/>
                    <a:pt x="4033" y="519"/>
                    <a:pt x="3912" y="519"/>
                  </a:cubicBezTo>
                  <a:cubicBezTo>
                    <a:pt x="3816" y="519"/>
                    <a:pt x="3729" y="571"/>
                    <a:pt x="3704" y="748"/>
                  </a:cubicBezTo>
                  <a:close/>
                  <a:moveTo>
                    <a:pt x="3921" y="1442"/>
                  </a:moveTo>
                  <a:cubicBezTo>
                    <a:pt x="3606" y="1442"/>
                    <a:pt x="3391" y="1255"/>
                    <a:pt x="3391" y="892"/>
                  </a:cubicBezTo>
                  <a:lnTo>
                    <a:pt x="3391" y="871"/>
                  </a:lnTo>
                  <a:cubicBezTo>
                    <a:pt x="3391" y="507"/>
                    <a:pt x="3618" y="306"/>
                    <a:pt x="3910" y="306"/>
                  </a:cubicBezTo>
                  <a:cubicBezTo>
                    <a:pt x="4181" y="306"/>
                    <a:pt x="4408" y="459"/>
                    <a:pt x="4408" y="819"/>
                  </a:cubicBezTo>
                  <a:lnTo>
                    <a:pt x="4408" y="950"/>
                  </a:lnTo>
                  <a:lnTo>
                    <a:pt x="3700" y="950"/>
                  </a:lnTo>
                  <a:cubicBezTo>
                    <a:pt x="3712" y="1146"/>
                    <a:pt x="3795" y="1221"/>
                    <a:pt x="3927" y="1221"/>
                  </a:cubicBezTo>
                  <a:cubicBezTo>
                    <a:pt x="4043" y="1221"/>
                    <a:pt x="4106" y="1159"/>
                    <a:pt x="4127" y="1080"/>
                  </a:cubicBezTo>
                  <a:lnTo>
                    <a:pt x="4408" y="1080"/>
                  </a:lnTo>
                  <a:cubicBezTo>
                    <a:pt x="4375" y="1286"/>
                    <a:pt x="4206" y="1442"/>
                    <a:pt x="3921" y="1442"/>
                  </a:cubicBezTo>
                  <a:close/>
                  <a:moveTo>
                    <a:pt x="2778" y="1442"/>
                  </a:moveTo>
                  <a:cubicBezTo>
                    <a:pt x="2476" y="1442"/>
                    <a:pt x="2257" y="1255"/>
                    <a:pt x="2257" y="886"/>
                  </a:cubicBezTo>
                  <a:lnTo>
                    <a:pt x="2257" y="871"/>
                  </a:lnTo>
                  <a:cubicBezTo>
                    <a:pt x="2257" y="502"/>
                    <a:pt x="2491" y="306"/>
                    <a:pt x="2780" y="306"/>
                  </a:cubicBezTo>
                  <a:cubicBezTo>
                    <a:pt x="3028" y="306"/>
                    <a:pt x="3233" y="432"/>
                    <a:pt x="3258" y="717"/>
                  </a:cubicBezTo>
                  <a:lnTo>
                    <a:pt x="2966" y="717"/>
                  </a:lnTo>
                  <a:cubicBezTo>
                    <a:pt x="2947" y="611"/>
                    <a:pt x="2893" y="542"/>
                    <a:pt x="2787" y="542"/>
                  </a:cubicBezTo>
                  <a:cubicBezTo>
                    <a:pt x="2657" y="542"/>
                    <a:pt x="2568" y="644"/>
                    <a:pt x="2568" y="859"/>
                  </a:cubicBezTo>
                  <a:lnTo>
                    <a:pt x="2568" y="892"/>
                  </a:lnTo>
                  <a:cubicBezTo>
                    <a:pt x="2568" y="1113"/>
                    <a:pt x="2647" y="1213"/>
                    <a:pt x="2789" y="1213"/>
                  </a:cubicBezTo>
                  <a:cubicBezTo>
                    <a:pt x="2893" y="1213"/>
                    <a:pt x="2970" y="1136"/>
                    <a:pt x="2987" y="1017"/>
                  </a:cubicBezTo>
                  <a:lnTo>
                    <a:pt x="3264" y="1017"/>
                  </a:lnTo>
                  <a:cubicBezTo>
                    <a:pt x="3243" y="1265"/>
                    <a:pt x="3074" y="1442"/>
                    <a:pt x="2778" y="1442"/>
                  </a:cubicBezTo>
                  <a:close/>
                  <a:moveTo>
                    <a:pt x="1644" y="1442"/>
                  </a:moveTo>
                  <a:cubicBezTo>
                    <a:pt x="1342" y="1442"/>
                    <a:pt x="1123" y="1255"/>
                    <a:pt x="1123" y="886"/>
                  </a:cubicBezTo>
                  <a:lnTo>
                    <a:pt x="1123" y="871"/>
                  </a:lnTo>
                  <a:cubicBezTo>
                    <a:pt x="1123" y="502"/>
                    <a:pt x="1357" y="306"/>
                    <a:pt x="1646" y="306"/>
                  </a:cubicBezTo>
                  <a:cubicBezTo>
                    <a:pt x="1894" y="306"/>
                    <a:pt x="2099" y="432"/>
                    <a:pt x="2124" y="717"/>
                  </a:cubicBezTo>
                  <a:lnTo>
                    <a:pt x="1832" y="717"/>
                  </a:lnTo>
                  <a:cubicBezTo>
                    <a:pt x="1813" y="611"/>
                    <a:pt x="1759" y="542"/>
                    <a:pt x="1653" y="542"/>
                  </a:cubicBezTo>
                  <a:cubicBezTo>
                    <a:pt x="1523" y="542"/>
                    <a:pt x="1434" y="644"/>
                    <a:pt x="1434" y="859"/>
                  </a:cubicBezTo>
                  <a:lnTo>
                    <a:pt x="1434" y="892"/>
                  </a:lnTo>
                  <a:cubicBezTo>
                    <a:pt x="1434" y="1113"/>
                    <a:pt x="1513" y="1213"/>
                    <a:pt x="1655" y="1213"/>
                  </a:cubicBezTo>
                  <a:cubicBezTo>
                    <a:pt x="1759" y="1213"/>
                    <a:pt x="1836" y="1136"/>
                    <a:pt x="1853" y="1017"/>
                  </a:cubicBezTo>
                  <a:lnTo>
                    <a:pt x="2130" y="1017"/>
                  </a:lnTo>
                  <a:cubicBezTo>
                    <a:pt x="2109" y="1265"/>
                    <a:pt x="1940" y="1442"/>
                    <a:pt x="1644" y="1442"/>
                  </a:cubicBezTo>
                  <a:close/>
                  <a:moveTo>
                    <a:pt x="650" y="1057"/>
                  </a:moveTo>
                  <a:lnTo>
                    <a:pt x="650" y="953"/>
                  </a:lnTo>
                  <a:lnTo>
                    <a:pt x="529" y="953"/>
                  </a:lnTo>
                  <a:cubicBezTo>
                    <a:pt x="379" y="953"/>
                    <a:pt x="302" y="994"/>
                    <a:pt x="302" y="1092"/>
                  </a:cubicBezTo>
                  <a:lnTo>
                    <a:pt x="302" y="1103"/>
                  </a:lnTo>
                  <a:cubicBezTo>
                    <a:pt x="302" y="1178"/>
                    <a:pt x="348" y="1230"/>
                    <a:pt x="450" y="1230"/>
                  </a:cubicBezTo>
                  <a:cubicBezTo>
                    <a:pt x="554" y="1230"/>
                    <a:pt x="650" y="1171"/>
                    <a:pt x="650" y="1057"/>
                  </a:cubicBezTo>
                  <a:close/>
                  <a:moveTo>
                    <a:pt x="358" y="1442"/>
                  </a:moveTo>
                  <a:cubicBezTo>
                    <a:pt x="162" y="1442"/>
                    <a:pt x="0" y="1342"/>
                    <a:pt x="0" y="1121"/>
                  </a:cubicBezTo>
                  <a:lnTo>
                    <a:pt x="0" y="1109"/>
                  </a:lnTo>
                  <a:cubicBezTo>
                    <a:pt x="0" y="840"/>
                    <a:pt x="233" y="752"/>
                    <a:pt x="514" y="752"/>
                  </a:cubicBezTo>
                  <a:lnTo>
                    <a:pt x="650" y="752"/>
                  </a:lnTo>
                  <a:lnTo>
                    <a:pt x="650" y="700"/>
                  </a:lnTo>
                  <a:cubicBezTo>
                    <a:pt x="650" y="592"/>
                    <a:pt x="602" y="525"/>
                    <a:pt x="489" y="525"/>
                  </a:cubicBezTo>
                  <a:cubicBezTo>
                    <a:pt x="387" y="525"/>
                    <a:pt x="333" y="584"/>
                    <a:pt x="325" y="667"/>
                  </a:cubicBezTo>
                  <a:lnTo>
                    <a:pt x="33" y="667"/>
                  </a:lnTo>
                  <a:cubicBezTo>
                    <a:pt x="54" y="425"/>
                    <a:pt x="246" y="306"/>
                    <a:pt x="504" y="306"/>
                  </a:cubicBezTo>
                  <a:cubicBezTo>
                    <a:pt x="767" y="306"/>
                    <a:pt x="954" y="419"/>
                    <a:pt x="954" y="690"/>
                  </a:cubicBezTo>
                  <a:lnTo>
                    <a:pt x="954" y="1419"/>
                  </a:lnTo>
                  <a:lnTo>
                    <a:pt x="656" y="1419"/>
                  </a:lnTo>
                  <a:lnTo>
                    <a:pt x="656" y="1294"/>
                  </a:lnTo>
                  <a:cubicBezTo>
                    <a:pt x="604" y="1374"/>
                    <a:pt x="504" y="1442"/>
                    <a:pt x="358" y="14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1765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698">
          <p15:clr>
            <a:srgbClr val="C35EA4"/>
          </p15:clr>
        </p15:guide>
        <p15:guide id="2" pos="3840">
          <p15:clr>
            <a:srgbClr val="C35EA4"/>
          </p15:clr>
        </p15:guide>
        <p15:guide id="3" orient="horz" pos="2160">
          <p15:clr>
            <a:srgbClr val="C35E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lutation-GTS Keylin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7882D0-879F-974F-B35F-EE91948B7F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invGray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2DF26BFD-3D15-48EA-A458-43E2274B93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4622800" y="0"/>
            <a:ext cx="71882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2318273"/>
            <a:ext cx="7040753" cy="2221454"/>
          </a:xfrm>
        </p:spPr>
        <p:txBody>
          <a:bodyPr anchor="ctr"/>
          <a:lstStyle>
            <a:lvl1pPr algn="l"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Salutation 72pt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7AD433-4B77-E741-930C-11F17D433B19}"/>
              </a:ext>
            </a:extLst>
          </p:cNvPr>
          <p:cNvSpPr txBox="1"/>
          <p:nvPr userDrawn="1"/>
        </p:nvSpPr>
        <p:spPr>
          <a:xfrm>
            <a:off x="4490720" y="36068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228600">
              <a:spcAft>
                <a:spcPts val="1200"/>
              </a:spcAft>
            </a:pP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097566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C35EA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lutation-GTS left-image bkgn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3E7551B-7F86-46D2-A90B-DF5CC30BDFD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7620" y="-9144"/>
            <a:ext cx="12207240" cy="6876288"/>
          </a:xfrm>
        </p:spPr>
        <p:txBody>
          <a:bodyPr lIns="0" tIns="182880"/>
          <a:lstStyle>
            <a:lvl1pPr algn="ctr">
              <a:buNone/>
              <a:defRPr/>
            </a:lvl1pPr>
          </a:lstStyle>
          <a:p>
            <a:r>
              <a:rPr lang="en-GB"/>
              <a:t>Drag picture to placeholder or click icon to add, then send to back.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2318273"/>
            <a:ext cx="7040753" cy="2221454"/>
          </a:xfrm>
        </p:spPr>
        <p:txBody>
          <a:bodyPr anchor="ctr"/>
          <a:lstStyle>
            <a:lvl1pPr algn="l"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Salutation 72pt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7AD433-4B77-E741-930C-11F17D433B19}"/>
              </a:ext>
            </a:extLst>
          </p:cNvPr>
          <p:cNvSpPr txBox="1"/>
          <p:nvPr userDrawn="1"/>
        </p:nvSpPr>
        <p:spPr>
          <a:xfrm>
            <a:off x="4490720" y="36068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228600">
              <a:spcAft>
                <a:spcPts val="1200"/>
              </a:spcAft>
            </a:pPr>
            <a:endParaRPr lang="en-US" noProof="0"/>
          </a:p>
        </p:txBody>
      </p:sp>
      <p:sp>
        <p:nvSpPr>
          <p:cNvPr id="6" name="GTS_WH" descr="Accenture Greater Than symbol in white">
            <a:extLst>
              <a:ext uri="{FF2B5EF4-FFF2-40B4-BE49-F238E27FC236}">
                <a16:creationId xmlns:a16="http://schemas.microsoft.com/office/drawing/2014/main" id="{5820492B-C4D2-42F2-B2B8-CB1CE70F894B}"/>
              </a:ext>
            </a:extLst>
          </p:cNvPr>
          <p:cNvSpPr>
            <a:spLocks noChangeAspect="1"/>
          </p:cNvSpPr>
          <p:nvPr userDrawn="1"/>
        </p:nvSpPr>
        <p:spPr bwMode="black">
          <a:xfrm>
            <a:off x="380999" y="5607812"/>
            <a:ext cx="641531" cy="70408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607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C35E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theme" Target="../theme/theme2.xml"/><Relationship Id="rId5" Type="http://schemas.openxmlformats.org/officeDocument/2006/relationships/image" Target="NULL"/><Relationship Id="rId4" Type="http://schemas.openxmlformats.org/officeDocument/2006/relationships/oleObject" Target="../embeddings/oleObject1.bin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31.xml"/><Relationship Id="rId39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26.xml"/><Relationship Id="rId34" Type="http://schemas.openxmlformats.org/officeDocument/2006/relationships/slideLayout" Target="../slideLayouts/slideLayout39.xml"/><Relationship Id="rId42" Type="http://schemas.openxmlformats.org/officeDocument/2006/relationships/slideLayout" Target="../slideLayouts/slideLayout47.xml"/><Relationship Id="rId47" Type="http://schemas.openxmlformats.org/officeDocument/2006/relationships/slideLayout" Target="../slideLayouts/slideLayout52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9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16.xml"/><Relationship Id="rId24" Type="http://schemas.openxmlformats.org/officeDocument/2006/relationships/slideLayout" Target="../slideLayouts/slideLayout29.xml"/><Relationship Id="rId32" Type="http://schemas.openxmlformats.org/officeDocument/2006/relationships/slideLayout" Target="../slideLayouts/slideLayout37.xml"/><Relationship Id="rId37" Type="http://schemas.openxmlformats.org/officeDocument/2006/relationships/slideLayout" Target="../slideLayouts/slideLayout42.xml"/><Relationship Id="rId40" Type="http://schemas.openxmlformats.org/officeDocument/2006/relationships/slideLayout" Target="../slideLayouts/slideLayout45.xml"/><Relationship Id="rId45" Type="http://schemas.openxmlformats.org/officeDocument/2006/relationships/slideLayout" Target="../slideLayouts/slideLayout50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8.xml"/><Relationship Id="rId28" Type="http://schemas.openxmlformats.org/officeDocument/2006/relationships/slideLayout" Target="../slideLayouts/slideLayout33.xml"/><Relationship Id="rId36" Type="http://schemas.openxmlformats.org/officeDocument/2006/relationships/slideLayout" Target="../slideLayouts/slideLayout41.xml"/><Relationship Id="rId49" Type="http://schemas.openxmlformats.org/officeDocument/2006/relationships/theme" Target="../theme/theme4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31" Type="http://schemas.openxmlformats.org/officeDocument/2006/relationships/slideLayout" Target="../slideLayouts/slideLayout36.xml"/><Relationship Id="rId44" Type="http://schemas.openxmlformats.org/officeDocument/2006/relationships/slideLayout" Target="../slideLayouts/slideLayout49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32.xml"/><Relationship Id="rId30" Type="http://schemas.openxmlformats.org/officeDocument/2006/relationships/slideLayout" Target="../slideLayouts/slideLayout35.xml"/><Relationship Id="rId35" Type="http://schemas.openxmlformats.org/officeDocument/2006/relationships/slideLayout" Target="../slideLayouts/slideLayout40.xml"/><Relationship Id="rId43" Type="http://schemas.openxmlformats.org/officeDocument/2006/relationships/slideLayout" Target="../slideLayouts/slideLayout48.xml"/><Relationship Id="rId48" Type="http://schemas.openxmlformats.org/officeDocument/2006/relationships/slideLayout" Target="../slideLayouts/slideLayout53.xml"/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8.xml"/><Relationship Id="rId38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25.xml"/><Relationship Id="rId41" Type="http://schemas.openxmlformats.org/officeDocument/2006/relationships/slideLayout" Target="../slideLayouts/slideLayout46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7A189F-CDB6-4881-855E-11E780CE46B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81000" y="380999"/>
            <a:ext cx="11430000" cy="99060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Place headline here (36pt, min 30pt)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78F67F-4953-4937-B393-889106DBC906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381000" y="1371600"/>
            <a:ext cx="11430000" cy="49360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First level (bullet 20pt)</a:t>
            </a:r>
          </a:p>
          <a:p>
            <a:pPr lvl="1"/>
            <a:r>
              <a:rPr lang="en-US"/>
              <a:t>Second level (bullet 20pt)</a:t>
            </a:r>
          </a:p>
          <a:p>
            <a:pPr lvl="2"/>
            <a:r>
              <a:rPr lang="en-US"/>
              <a:t>Third level (bullet 20pt)</a:t>
            </a:r>
          </a:p>
          <a:p>
            <a:pPr lvl="3"/>
            <a:r>
              <a:rPr lang="en-US"/>
              <a:t>Fourth level (bullet 18pt)</a:t>
            </a:r>
          </a:p>
          <a:p>
            <a:pPr lvl="4"/>
            <a:r>
              <a:rPr lang="en-US"/>
              <a:t>Fifth level (bullet 18pt)</a:t>
            </a:r>
          </a:p>
          <a:p>
            <a:pPr lvl="5"/>
            <a:r>
              <a:rPr lang="en-US"/>
              <a:t>Sixth level (copy 16pt)</a:t>
            </a:r>
          </a:p>
          <a:p>
            <a:pPr lvl="6"/>
            <a:r>
              <a:rPr lang="en-US"/>
              <a:t>Seventh level (small copy 12pt)</a:t>
            </a:r>
          </a:p>
          <a:p>
            <a:pPr lvl="7"/>
            <a:r>
              <a:rPr lang="en-US"/>
              <a:t>EIGHT LEVEL (DESCRIPTOR 10PT)</a:t>
            </a:r>
          </a:p>
          <a:p>
            <a:pPr lvl="8"/>
            <a:r>
              <a:rPr lang="en-US"/>
              <a:t>Ninth level (footer 8pt)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DA171160-C7F3-46DE-911A-73C4F50C8896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9874208" y="-24325"/>
            <a:ext cx="2023056" cy="381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914400" rtl="0" eaLnBrk="1" latinLnBrk="0" hangingPunct="1">
              <a:defRPr lang="en-US" sz="800" kern="1200" smtClean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58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794" r:id="rId4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kumimoji="1"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kumimoji="1"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503030202060203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503030202060203" pitchFamily="34" charset="0"/>
        <a:buChar char="–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1113" indent="0" algn="l" defTabSz="2286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503030202060203" pitchFamily="34" charset="0"/>
        <a:buNone/>
        <a:tabLst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kumimoji="1" sz="1000" b="1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kumimoji="1" sz="8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">
          <p15:clr>
            <a:srgbClr val="C35EA4"/>
          </p15:clr>
        </p15:guide>
        <p15:guide id="2" orient="horz" pos="3976">
          <p15:clr>
            <a:srgbClr val="C35EA4"/>
          </p15:clr>
        </p15:guide>
        <p15:guide id="3" pos="240">
          <p15:clr>
            <a:srgbClr val="C35EA4"/>
          </p15:clr>
        </p15:guide>
        <p15:guide id="4" pos="7440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>
            <a:extLst>
              <a:ext uri="{FF2B5EF4-FFF2-40B4-BE49-F238E27FC236}">
                <a16:creationId xmlns:a16="http://schemas.microsoft.com/office/drawing/2014/main" id="{77DDB142-D2CF-40B4-A01C-1017D011CA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395" imgH="396" progId="TCLayout.ActiveDocument.1">
                  <p:embed/>
                </p:oleObj>
              </mc:Choice>
              <mc:Fallback>
                <p:oleObj name="think-cell スライド" r:id="rId4" imgW="395" imgH="396" progId="TCLayout.ActiveDocument.1">
                  <p:embed/>
                  <p:pic>
                    <p:nvPicPr>
                      <p:cNvPr id="4" name="オブジェクト 3" hidden="1">
                        <a:extLst>
                          <a:ext uri="{FF2B5EF4-FFF2-40B4-BE49-F238E27FC236}">
                            <a16:creationId xmlns:a16="http://schemas.microsoft.com/office/drawing/2014/main" id="{77DDB142-D2CF-40B4-A01C-1017D011CA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正方形/長方形 4" hidden="1">
            <a:extLst>
              <a:ext uri="{FF2B5EF4-FFF2-40B4-BE49-F238E27FC236}">
                <a16:creationId xmlns:a16="http://schemas.microsoft.com/office/drawing/2014/main" id="{A7CD7099-4CF2-4A72-8769-1A42098B3C7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09" cy="1587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kumimoji="1" lang="ja-JP" altLang="en-US" sz="4800" b="0" i="0" baseline="0">
              <a:latin typeface="Meiryo UI" panose="020B0604030504040204" pitchFamily="50" charset="-128"/>
              <a:ea typeface="Meiryo UI" panose="020B0604030504040204" pitchFamily="50" charset="-128"/>
              <a:cs typeface="+mj-cs"/>
              <a:sym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33149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914309" rtl="0" eaLnBrk="1" latinLnBrk="0" hangingPunct="1">
        <a:lnSpc>
          <a:spcPct val="90000"/>
        </a:lnSpc>
        <a:spcBef>
          <a:spcPct val="0"/>
        </a:spcBef>
        <a:buNone/>
        <a:defRPr kumimoji="1" sz="4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j-cs"/>
          <a:sym typeface="Meiryo UI" panose="020B0604030504040204" pitchFamily="50" charset="-128"/>
        </a:defRPr>
      </a:lvl1pPr>
    </p:titleStyle>
    <p:bodyStyle>
      <a:lvl1pPr marL="228577" indent="-228577" algn="ctr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b="1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  <a:sym typeface="Meiryo UI" panose="020B0604030504040204" pitchFamily="50" charset="-128"/>
        </a:defRPr>
      </a:lvl1pPr>
      <a:lvl2pPr marL="685731" indent="-228577" algn="ctr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399" b="1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  <a:sym typeface="Meiryo UI" panose="020B0604030504040204" pitchFamily="50" charset="-128"/>
        </a:defRPr>
      </a:lvl2pPr>
      <a:lvl3pPr marL="1142886" indent="-228577" algn="ctr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999" b="1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  <a:sym typeface="Meiryo UI" panose="020B0604030504040204" pitchFamily="50" charset="-128"/>
        </a:defRPr>
      </a:lvl3pPr>
      <a:lvl4pPr marL="1600040" indent="-228577" algn="ctr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799" b="1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  <a:sym typeface="Meiryo UI" panose="020B0604030504040204" pitchFamily="50" charset="-128"/>
        </a:defRPr>
      </a:lvl4pPr>
      <a:lvl5pPr marL="2057194" indent="-228577" algn="ctr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799" b="1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  <a:sym typeface="Meiryo UI" panose="020B0604030504040204" pitchFamily="50" charset="-128"/>
        </a:defRPr>
      </a:lvl5pPr>
      <a:lvl6pPr marL="2514348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2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2" algn="l" defTabSz="914309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00392DB9-1922-8C08-8166-1BBC6E9773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415" imgH="416" progId="TCLayout.ActiveDocument.1">
                  <p:embed/>
                </p:oleObj>
              </mc:Choice>
              <mc:Fallback>
                <p:oleObj name="think-cell スライド" r:id="rId4" imgW="415" imgH="41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0392DB9-1922-8C08-8166-1BBC6E9773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7A189F-CDB6-4881-855E-11E780CE4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0999"/>
            <a:ext cx="11430000" cy="990601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lvl="0"/>
            <a:r>
              <a:rPr lang="en-US"/>
              <a:t>Place headline here (36pt, min 30pt)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78F67F-4953-4937-B393-889106DBC906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381000" y="1371600"/>
            <a:ext cx="11430000" cy="4936037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marL="0" lvl="0" indent="0">
              <a:spcAft>
                <a:spcPts val="0"/>
              </a:spcAft>
              <a:buNone/>
            </a:pPr>
            <a:r>
              <a:rPr lang="en-US"/>
              <a:t>Place message here</a:t>
            </a:r>
          </a:p>
        </p:txBody>
      </p:sp>
    </p:spTree>
    <p:extLst>
      <p:ext uri="{BB962C8B-B14F-4D97-AF65-F5344CB8AC3E}">
        <p14:creationId xmlns:p14="http://schemas.microsoft.com/office/powerpoint/2010/main" val="290874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kumimoji="1" lang="en-US" sz="3000" b="1" kern="1200" dirty="0">
          <a:solidFill>
            <a:srgbClr val="000000"/>
          </a:solidFill>
          <a:latin typeface="Meiryo UI"/>
          <a:ea typeface="Meiryo UI"/>
          <a:cs typeface="+mj-cs"/>
        </a:defRPr>
      </a:lvl1pPr>
    </p:titleStyle>
    <p:bodyStyle>
      <a:lvl1pPr marL="2286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Graphik" panose="020B0604020202020204" pitchFamily="34" charset="0"/>
        <a:buChar char="•"/>
        <a:defRPr kumimoji="1" lang="en-US" sz="1800" b="0" kern="1200" dirty="0">
          <a:solidFill>
            <a:srgbClr val="000000"/>
          </a:solidFill>
          <a:latin typeface="Meiryo UI"/>
          <a:ea typeface="Meiryo UI"/>
          <a:cs typeface="+mn-cs"/>
        </a:defRPr>
      </a:lvl1pPr>
      <a:lvl2pPr marL="4572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Graphik" panose="020B0503030202060203" pitchFamily="34" charset="0"/>
        <a:buChar char="–"/>
        <a:defRPr kumimoji="1" lang="en-US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Graphik" panose="020B0604020202020204" pitchFamily="34" charset="0"/>
        <a:buChar char="•"/>
        <a:defRPr kumimoji="1" lang="en-US"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Graphik" panose="020B0503030202060203" pitchFamily="34" charset="0"/>
        <a:buChar char="–"/>
        <a:defRPr kumimoji="1" lang="en-US"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Graphik" panose="020B0604020202020204" pitchFamily="34" charset="0"/>
        <a:buChar char="•"/>
        <a:defRPr kumimoji="1" lang="en-US"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1113" indent="0" algn="l" defTabSz="2286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Graphik" panose="020B0503030202060203" pitchFamily="34" charset="0"/>
        <a:buNone/>
        <a:tabLst/>
        <a:defRPr kumimoji="1" lang="en-US" sz="16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Graphik" panose="020B0604020202020204" pitchFamily="34" charset="0"/>
        <a:buNone/>
        <a:defRPr kumimoji="1" lang="en-US" sz="12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Graphik" panose="020B0604020202020204" pitchFamily="34" charset="0"/>
        <a:buNone/>
        <a:defRPr kumimoji="1" lang="en-US" sz="1000" b="1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Graphik" panose="020B0604020202020204" pitchFamily="34" charset="0"/>
        <a:buNone/>
        <a:defRPr kumimoji="1" lang="en-US" sz="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">
          <p15:clr>
            <a:srgbClr val="C35EA4"/>
          </p15:clr>
        </p15:guide>
        <p15:guide id="2" orient="horz" pos="3976">
          <p15:clr>
            <a:srgbClr val="C35EA4"/>
          </p15:clr>
        </p15:guide>
        <p15:guide id="3" pos="240">
          <p15:clr>
            <a:srgbClr val="C35EA4"/>
          </p15:clr>
        </p15:guide>
        <p15:guide id="4" pos="7440">
          <p15:clr>
            <a:srgbClr val="C35EA4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7A189F-CDB6-4881-855E-11E780CE46B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81000" y="380999"/>
            <a:ext cx="11430000" cy="99060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Place headline here (36pt, min 30pt)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78F67F-4953-4937-B393-889106DBC906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381000" y="1371600"/>
            <a:ext cx="11430000" cy="49360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First level (bullet 20pt)</a:t>
            </a:r>
          </a:p>
          <a:p>
            <a:pPr lvl="1"/>
            <a:r>
              <a:rPr lang="en-US"/>
              <a:t>Second level (bullet 20pt)</a:t>
            </a:r>
          </a:p>
          <a:p>
            <a:pPr lvl="2"/>
            <a:r>
              <a:rPr lang="en-US"/>
              <a:t>Third level (bullet 20pt)</a:t>
            </a:r>
          </a:p>
          <a:p>
            <a:pPr lvl="3"/>
            <a:r>
              <a:rPr lang="en-US"/>
              <a:t>Fourth level (bullet 18pt)</a:t>
            </a:r>
          </a:p>
          <a:p>
            <a:pPr lvl="4"/>
            <a:r>
              <a:rPr lang="en-US"/>
              <a:t>Fifth level (bullet 18pt)</a:t>
            </a:r>
          </a:p>
          <a:p>
            <a:pPr lvl="5"/>
            <a:r>
              <a:rPr lang="en-US"/>
              <a:t>Sixth level (copy 16pt)</a:t>
            </a:r>
          </a:p>
          <a:p>
            <a:pPr lvl="6"/>
            <a:r>
              <a:rPr lang="en-US"/>
              <a:t>Seventh level (small copy 12pt)</a:t>
            </a:r>
          </a:p>
          <a:p>
            <a:pPr lvl="7"/>
            <a:r>
              <a:rPr lang="en-US"/>
              <a:t>EIGHT LEVEL (DESCRIPTOR 10PT)</a:t>
            </a:r>
          </a:p>
          <a:p>
            <a:pPr lvl="8"/>
            <a:r>
              <a:rPr lang="en-US"/>
              <a:t>Ninth level (footer 8pt)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DA171160-C7F3-46DE-911A-73C4F50C8896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9787944" y="0"/>
            <a:ext cx="2023056" cy="381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914400" rtl="0" eaLnBrk="1" latinLnBrk="0" hangingPunct="1">
              <a:defRPr lang="en-US" sz="800" kern="1200" smtClean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90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  <p:sldLayoutId id="2147483763" r:id="rId18"/>
    <p:sldLayoutId id="2147483764" r:id="rId19"/>
    <p:sldLayoutId id="2147483765" r:id="rId20"/>
    <p:sldLayoutId id="2147483766" r:id="rId21"/>
    <p:sldLayoutId id="2147483767" r:id="rId22"/>
    <p:sldLayoutId id="2147483768" r:id="rId23"/>
    <p:sldLayoutId id="2147483769" r:id="rId24"/>
    <p:sldLayoutId id="2147483770" r:id="rId25"/>
    <p:sldLayoutId id="2147483771" r:id="rId26"/>
    <p:sldLayoutId id="2147483772" r:id="rId27"/>
    <p:sldLayoutId id="2147483773" r:id="rId28"/>
    <p:sldLayoutId id="2147483774" r:id="rId29"/>
    <p:sldLayoutId id="2147483775" r:id="rId30"/>
    <p:sldLayoutId id="2147483776" r:id="rId31"/>
    <p:sldLayoutId id="2147483777" r:id="rId32"/>
    <p:sldLayoutId id="2147483778" r:id="rId33"/>
    <p:sldLayoutId id="2147483779" r:id="rId34"/>
    <p:sldLayoutId id="2147483780" r:id="rId35"/>
    <p:sldLayoutId id="2147483781" r:id="rId36"/>
    <p:sldLayoutId id="2147483782" r:id="rId37"/>
    <p:sldLayoutId id="2147483783" r:id="rId38"/>
    <p:sldLayoutId id="2147483784" r:id="rId39"/>
    <p:sldLayoutId id="2147483785" r:id="rId40"/>
    <p:sldLayoutId id="2147483786" r:id="rId41"/>
    <p:sldLayoutId id="2147483787" r:id="rId42"/>
    <p:sldLayoutId id="2147483788" r:id="rId43"/>
    <p:sldLayoutId id="2147483789" r:id="rId44"/>
    <p:sldLayoutId id="2147483790" r:id="rId45"/>
    <p:sldLayoutId id="2147483791" r:id="rId46"/>
    <p:sldLayoutId id="2147483792" r:id="rId47"/>
    <p:sldLayoutId id="2147483793" r:id="rId48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kumimoji="1"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Graphik" panose="020B0604020202020204" pitchFamily="34" charset="0"/>
        <a:buChar char="•"/>
        <a:defRPr kumimoji="1"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Graphik" panose="020B0503030202060203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Graphik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Graphik" panose="020B0503030202060203" pitchFamily="34" charset="0"/>
        <a:buChar char="–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Graphik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1113" indent="0" algn="l" defTabSz="2286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Graphik" panose="020B0503030202060203" pitchFamily="34" charset="0"/>
        <a:buNone/>
        <a:tabLst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Graphik" panose="020B0604020202020204" pitchFamily="34" charset="0"/>
        <a:buNone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Graphik" panose="020B0604020202020204" pitchFamily="34" charset="0"/>
        <a:buNone/>
        <a:defRPr kumimoji="1" sz="1000" b="1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Graphik" panose="020B0604020202020204" pitchFamily="34" charset="0"/>
        <a:buNone/>
        <a:defRPr kumimoji="1" sz="8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">
          <p15:clr>
            <a:srgbClr val="C35EA4"/>
          </p15:clr>
        </p15:guide>
        <p15:guide id="2" orient="horz" pos="3976">
          <p15:clr>
            <a:srgbClr val="C35EA4"/>
          </p15:clr>
        </p15:guide>
        <p15:guide id="3" pos="240">
          <p15:clr>
            <a:srgbClr val="C35EA4"/>
          </p15:clr>
        </p15:guide>
        <p15:guide id="4" pos="7440">
          <p15:clr>
            <a:srgbClr val="C35EA4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ee-together.jp/course/view.php?id=81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bee-together.jp/course/view.php?id=81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F435FA3-A778-0432-1962-37557DC667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90F471-3972-4120-B8B3-0237DE626C3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E3D1273-210D-5029-D663-0F8E9CDC3E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5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r>
              <a:rPr lang="ja-JP" altLang="en-US" sz="7200" b="1" dirty="0"/>
              <a:t>教員向け指導案</a:t>
            </a:r>
            <a:br>
              <a:rPr lang="en-US" altLang="ja-JP" sz="7200" b="1" dirty="0"/>
            </a:br>
            <a:r>
              <a:rPr lang="ja-JP" altLang="en-US" sz="7200" b="1" dirty="0"/>
              <a:t>キャリア教育 </a:t>
            </a:r>
            <a:r>
              <a:rPr lang="en-US" altLang="ja-JP" sz="11500" b="1" dirty="0"/>
              <a:t>-</a:t>
            </a:r>
            <a:r>
              <a:rPr lang="ja-JP" altLang="en-US" sz="11500" b="1" dirty="0"/>
              <a:t>英語</a:t>
            </a:r>
            <a:r>
              <a:rPr lang="en-US" altLang="ja-JP" sz="11500" b="1" dirty="0"/>
              <a:t>-</a:t>
            </a:r>
            <a:endParaRPr kumimoji="1" lang="ja-JP" altLang="en-US" sz="11500" b="1" dirty="0"/>
          </a:p>
        </p:txBody>
      </p:sp>
    </p:spTree>
    <p:extLst>
      <p:ext uri="{BB962C8B-B14F-4D97-AF65-F5344CB8AC3E}">
        <p14:creationId xmlns:p14="http://schemas.microsoft.com/office/powerpoint/2010/main" val="2808352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F5C21F-9796-3CC6-4612-0CB38C5305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EDB559F3-7C44-2ADC-DBB2-5B3D80016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818" y="2164727"/>
            <a:ext cx="9127998" cy="471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F8305FA-E427-C7D6-7E2D-654C7FE0B112}"/>
              </a:ext>
            </a:extLst>
          </p:cNvPr>
          <p:cNvSpPr/>
          <p:nvPr/>
        </p:nvSpPr>
        <p:spPr>
          <a:xfrm rot="18972589">
            <a:off x="2825882" y="885458"/>
            <a:ext cx="8458138" cy="4518699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kumimoji="1" lang="ja-JP" altLang="en-US" dirty="0" err="1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FE93743-A001-CEC1-6AE6-91FAADA78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rgbClr val="192F7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英語とわたしのキャリア（</a:t>
            </a:r>
            <a:r>
              <a:rPr lang="en-US" altLang="ja-JP" dirty="0">
                <a:solidFill>
                  <a:srgbClr val="192F7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#01 </a:t>
            </a:r>
            <a:r>
              <a:rPr lang="ja-JP" altLang="en-US" dirty="0">
                <a:solidFill>
                  <a:srgbClr val="192F7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コンサルタント編）</a:t>
            </a:r>
            <a:endParaRPr kumimoji="1" lang="ja-JP" altLang="en-US" dirty="0">
              <a:solidFill>
                <a:srgbClr val="192F72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CEF612D-B54C-906C-E762-302F1CB9D729}"/>
              </a:ext>
            </a:extLst>
          </p:cNvPr>
          <p:cNvSpPr txBox="1"/>
          <p:nvPr/>
        </p:nvSpPr>
        <p:spPr>
          <a:xfrm>
            <a:off x="719192" y="1181100"/>
            <a:ext cx="989401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buNone/>
            </a:pPr>
            <a:r>
              <a:rPr lang="en-US" altLang="ja-JP" b="1" i="0" dirty="0">
                <a:solidFill>
                  <a:srgbClr val="545251"/>
                </a:solidFill>
                <a:effectLst/>
                <a:latin typeface="Arial" panose="020B0604020202020204" pitchFamily="34" charset="0"/>
              </a:rPr>
              <a:t>【</a:t>
            </a:r>
            <a:r>
              <a:rPr lang="ja-JP" altLang="en-US" b="1" i="0" dirty="0">
                <a:solidFill>
                  <a:srgbClr val="545251"/>
                </a:solidFill>
                <a:effectLst/>
                <a:latin typeface="Arial" panose="020B0604020202020204" pitchFamily="34" charset="0"/>
              </a:rPr>
              <a:t>コース概要</a:t>
            </a:r>
            <a:r>
              <a:rPr lang="en-US" altLang="ja-JP" b="1" i="0" dirty="0">
                <a:solidFill>
                  <a:srgbClr val="545251"/>
                </a:solidFill>
                <a:effectLst/>
                <a:latin typeface="Arial" panose="020B0604020202020204" pitchFamily="34" charset="0"/>
              </a:rPr>
              <a:t>】</a:t>
            </a:r>
            <a:br>
              <a:rPr lang="ja-JP" altLang="en-US" b="0" i="0" dirty="0">
                <a:solidFill>
                  <a:srgbClr val="545251"/>
                </a:solidFill>
                <a:effectLst/>
                <a:latin typeface="Arial" panose="020B0604020202020204" pitchFamily="34" charset="0"/>
              </a:rPr>
            </a:br>
            <a:r>
              <a:rPr lang="ja-JP" altLang="en-US" b="0" i="0" dirty="0">
                <a:solidFill>
                  <a:srgbClr val="545251"/>
                </a:solidFill>
                <a:effectLst/>
                <a:latin typeface="Arial" panose="020B0604020202020204" pitchFamily="34" charset="0"/>
              </a:rPr>
              <a:t>「なんで英語を勉強するの？」を、社会人への</a:t>
            </a:r>
            <a:r>
              <a:rPr lang="en-US" altLang="ja-JP" b="0" i="0" dirty="0">
                <a:solidFill>
                  <a:srgbClr val="545251"/>
                </a:solidFill>
                <a:effectLst/>
                <a:latin typeface="Arial" panose="020B0604020202020204" pitchFamily="34" charset="0"/>
              </a:rPr>
              <a:t>5</a:t>
            </a:r>
            <a:r>
              <a:rPr lang="ja-JP" altLang="en-US" b="0" i="0" dirty="0">
                <a:solidFill>
                  <a:srgbClr val="545251"/>
                </a:solidFill>
                <a:effectLst/>
                <a:latin typeface="Arial" panose="020B0604020202020204" pitchFamily="34" charset="0"/>
              </a:rPr>
              <a:t>分間インタビュー動画で知ることができます。</a:t>
            </a:r>
            <a:br>
              <a:rPr lang="ja-JP" altLang="en-US" b="0" i="0" dirty="0">
                <a:solidFill>
                  <a:srgbClr val="545251"/>
                </a:solidFill>
                <a:effectLst/>
                <a:latin typeface="Arial" panose="020B0604020202020204" pitchFamily="34" charset="0"/>
              </a:rPr>
            </a:br>
            <a:endParaRPr lang="ja-JP" altLang="en-US" b="0" i="0" dirty="0">
              <a:solidFill>
                <a:srgbClr val="545251"/>
              </a:solidFill>
              <a:effectLst/>
              <a:latin typeface="Arial" panose="020B0604020202020204" pitchFamily="34" charset="0"/>
            </a:endParaRPr>
          </a:p>
          <a:p>
            <a:pPr algn="l" rtl="0">
              <a:buNone/>
            </a:pPr>
            <a:r>
              <a:rPr lang="ja-JP" altLang="en-US" b="0" i="0" dirty="0">
                <a:solidFill>
                  <a:srgbClr val="545251"/>
                </a:solidFill>
                <a:effectLst/>
                <a:latin typeface="Arial" panose="020B0604020202020204" pitchFamily="34" charset="0"/>
              </a:rPr>
              <a:t>今回は、総合コンサルティング企業で働く人にインタビューしています。</a:t>
            </a:r>
          </a:p>
          <a:p>
            <a:pPr algn="l" rtl="0">
              <a:buNone/>
            </a:pPr>
            <a:r>
              <a:rPr lang="ja-JP" altLang="en-US" b="0" i="0" dirty="0">
                <a:solidFill>
                  <a:srgbClr val="545251"/>
                </a:solidFill>
                <a:effectLst/>
                <a:latin typeface="Arial" panose="020B0604020202020204" pitchFamily="34" charset="0"/>
              </a:rPr>
              <a:t>今の仕事と、これまでの人生との英語との関わり。そしてこれからを生きること。</a:t>
            </a:r>
            <a:br>
              <a:rPr lang="ja-JP" altLang="en-US" b="0" i="0" dirty="0">
                <a:solidFill>
                  <a:srgbClr val="545251"/>
                </a:solidFill>
                <a:effectLst/>
                <a:latin typeface="Arial" panose="020B0604020202020204" pitchFamily="34" charset="0"/>
              </a:rPr>
            </a:br>
            <a:r>
              <a:rPr lang="ja-JP" altLang="en-US" b="0" i="0" dirty="0">
                <a:solidFill>
                  <a:srgbClr val="545251"/>
                </a:solidFill>
                <a:effectLst/>
                <a:latin typeface="Arial" panose="020B0604020202020204" pitchFamily="34" charset="0"/>
              </a:rPr>
              <a:t>座右の銘　</a:t>
            </a:r>
            <a:r>
              <a:rPr lang="en-US" altLang="ja-JP" b="0" i="0" dirty="0">
                <a:solidFill>
                  <a:srgbClr val="545251"/>
                </a:solidFill>
                <a:effectLst/>
                <a:latin typeface="Arial" panose="020B0604020202020204" pitchFamily="34" charset="0"/>
              </a:rPr>
              <a:t>" </a:t>
            </a:r>
            <a:r>
              <a:rPr lang="en-US" altLang="ja-JP" b="1" i="0" dirty="0">
                <a:solidFill>
                  <a:srgbClr val="545251"/>
                </a:solidFill>
                <a:effectLst/>
                <a:latin typeface="Arial" panose="020B0604020202020204" pitchFamily="34" charset="0"/>
              </a:rPr>
              <a:t>When two paths open before you, take the </a:t>
            </a:r>
            <a:r>
              <a:rPr lang="en-US" altLang="ja-JP" b="1" i="0" dirty="0" err="1">
                <a:solidFill>
                  <a:srgbClr val="545251"/>
                </a:solidFill>
                <a:effectLst/>
                <a:latin typeface="Arial" panose="020B0604020202020204" pitchFamily="34" charset="0"/>
              </a:rPr>
              <a:t>hardar</a:t>
            </a:r>
            <a:r>
              <a:rPr lang="en-US" altLang="ja-JP" b="1" i="0" dirty="0">
                <a:solidFill>
                  <a:srgbClr val="545251"/>
                </a:solidFill>
                <a:effectLst/>
                <a:latin typeface="Arial" panose="020B0604020202020204" pitchFamily="34" charset="0"/>
              </a:rPr>
              <a:t> way.</a:t>
            </a:r>
            <a:r>
              <a:rPr lang="ja-JP" altLang="en-US" b="0" i="0" dirty="0">
                <a:solidFill>
                  <a:srgbClr val="54525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altLang="ja-JP" b="0" i="0" dirty="0">
                <a:solidFill>
                  <a:srgbClr val="545251"/>
                </a:solidFill>
                <a:effectLst/>
                <a:latin typeface="Arial" panose="020B0604020202020204" pitchFamily="34" charset="0"/>
              </a:rPr>
              <a:t>" </a:t>
            </a:r>
            <a:r>
              <a:rPr lang="ja-JP" altLang="en-US" b="0" i="0" dirty="0">
                <a:solidFill>
                  <a:srgbClr val="545251"/>
                </a:solidFill>
                <a:effectLst/>
                <a:latin typeface="Arial" panose="020B0604020202020204" pitchFamily="34" charset="0"/>
              </a:rPr>
              <a:t>とは、</a:t>
            </a:r>
            <a:endParaRPr lang="en-US" altLang="ja-JP" b="0" i="0" dirty="0">
              <a:solidFill>
                <a:srgbClr val="545251"/>
              </a:solidFill>
              <a:effectLst/>
              <a:latin typeface="Arial" panose="020B0604020202020204" pitchFamily="34" charset="0"/>
            </a:endParaRPr>
          </a:p>
          <a:p>
            <a:pPr algn="l" rtl="0">
              <a:buNone/>
            </a:pPr>
            <a:r>
              <a:rPr lang="ja-JP" altLang="en-US" b="0" i="0" dirty="0">
                <a:solidFill>
                  <a:srgbClr val="545251"/>
                </a:solidFill>
                <a:effectLst/>
                <a:latin typeface="Arial" panose="020B0604020202020204" pitchFamily="34" charset="0"/>
              </a:rPr>
              <a:t>どんな言葉なのか。</a:t>
            </a:r>
            <a:br>
              <a:rPr lang="ja-JP" altLang="en-US" b="0" i="0" dirty="0">
                <a:solidFill>
                  <a:srgbClr val="545251"/>
                </a:solidFill>
                <a:effectLst/>
                <a:latin typeface="Arial" panose="020B0604020202020204" pitchFamily="34" charset="0"/>
              </a:rPr>
            </a:br>
            <a:endParaRPr lang="en-US" altLang="ja-JP" b="0" i="0" dirty="0">
              <a:solidFill>
                <a:srgbClr val="545251"/>
              </a:solidFill>
              <a:effectLst/>
              <a:latin typeface="Arial" panose="020B0604020202020204" pitchFamily="34" charset="0"/>
            </a:endParaRPr>
          </a:p>
          <a:p>
            <a:pPr algn="l" rtl="0">
              <a:buNone/>
            </a:pPr>
            <a:r>
              <a:rPr lang="ja-JP" altLang="en-US" b="0" i="0" dirty="0">
                <a:solidFill>
                  <a:srgbClr val="545251"/>
                </a:solidFill>
                <a:effectLst/>
                <a:latin typeface="Arial" panose="020B0604020202020204" pitchFamily="34" charset="0"/>
              </a:rPr>
              <a:t>中学校や高校の英語の授業や、キャリア教育の題材に使ってみてください。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50B9EC0-E365-F2AF-92F5-7E1652DCBF84}"/>
              </a:ext>
            </a:extLst>
          </p:cNvPr>
          <p:cNvSpPr txBox="1"/>
          <p:nvPr/>
        </p:nvSpPr>
        <p:spPr>
          <a:xfrm>
            <a:off x="940087" y="4230231"/>
            <a:ext cx="451035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ja-JP" altLang="en-US" sz="2000" b="1" i="0" dirty="0">
                <a:solidFill>
                  <a:srgbClr val="192F72"/>
                </a:solidFill>
                <a:effectLst/>
                <a:latin typeface="Arial" panose="020B0604020202020204" pitchFamily="34" charset="0"/>
              </a:rPr>
              <a:t>アジェンダ</a:t>
            </a:r>
          </a:p>
          <a:p>
            <a:pPr algn="l" rtl="0"/>
            <a:r>
              <a:rPr lang="ja-JP" altLang="en-US" sz="2000" b="1" i="0" dirty="0">
                <a:solidFill>
                  <a:srgbClr val="192F72"/>
                </a:solidFill>
                <a:effectLst/>
                <a:latin typeface="Arial" panose="020B0604020202020204" pitchFamily="34" charset="0"/>
              </a:rPr>
              <a:t>１．現在の仕事</a:t>
            </a:r>
            <a:br>
              <a:rPr lang="ja-JP" altLang="en-US" sz="2000" b="1" i="0" dirty="0">
                <a:solidFill>
                  <a:srgbClr val="192F72"/>
                </a:solidFill>
                <a:effectLst/>
                <a:latin typeface="Arial" panose="020B0604020202020204" pitchFamily="34" charset="0"/>
              </a:rPr>
            </a:br>
            <a:r>
              <a:rPr lang="ja-JP" altLang="en-US" sz="2000" b="1" i="0" dirty="0">
                <a:solidFill>
                  <a:srgbClr val="192F72"/>
                </a:solidFill>
                <a:effectLst/>
                <a:latin typeface="Arial" panose="020B0604020202020204" pitchFamily="34" charset="0"/>
              </a:rPr>
              <a:t>２．最近の個人的ニュース</a:t>
            </a:r>
            <a:br>
              <a:rPr lang="ja-JP" altLang="en-US" sz="2000" b="1" i="0" dirty="0">
                <a:solidFill>
                  <a:srgbClr val="192F72"/>
                </a:solidFill>
                <a:effectLst/>
                <a:latin typeface="Arial" panose="020B0604020202020204" pitchFamily="34" charset="0"/>
              </a:rPr>
            </a:br>
            <a:r>
              <a:rPr lang="ja-JP" altLang="en-US" sz="2000" b="1" i="0" dirty="0">
                <a:solidFill>
                  <a:srgbClr val="192F72"/>
                </a:solidFill>
                <a:effectLst/>
                <a:latin typeface="Arial" panose="020B0604020202020204" pitchFamily="34" charset="0"/>
              </a:rPr>
              <a:t>３．仕事の中で英語を使う場面</a:t>
            </a:r>
            <a:br>
              <a:rPr lang="ja-JP" altLang="en-US" sz="2000" b="1" i="0" dirty="0">
                <a:solidFill>
                  <a:srgbClr val="192F72"/>
                </a:solidFill>
                <a:effectLst/>
                <a:latin typeface="Arial" panose="020B0604020202020204" pitchFamily="34" charset="0"/>
              </a:rPr>
            </a:br>
            <a:r>
              <a:rPr lang="ja-JP" altLang="en-US" sz="2000" b="1" i="0" dirty="0">
                <a:solidFill>
                  <a:srgbClr val="192F72"/>
                </a:solidFill>
                <a:effectLst/>
                <a:latin typeface="Arial" panose="020B0604020202020204" pitchFamily="34" charset="0"/>
              </a:rPr>
              <a:t>４．学生時代の生活</a:t>
            </a:r>
            <a:br>
              <a:rPr lang="ja-JP" altLang="en-US" sz="2000" b="1" i="0" dirty="0">
                <a:solidFill>
                  <a:srgbClr val="192F72"/>
                </a:solidFill>
                <a:effectLst/>
                <a:latin typeface="Arial" panose="020B0604020202020204" pitchFamily="34" charset="0"/>
              </a:rPr>
            </a:br>
            <a:r>
              <a:rPr lang="ja-JP" altLang="en-US" sz="2000" b="1" i="0" dirty="0">
                <a:solidFill>
                  <a:srgbClr val="192F72"/>
                </a:solidFill>
                <a:effectLst/>
                <a:latin typeface="Arial" panose="020B0604020202020204" pitchFamily="34" charset="0"/>
              </a:rPr>
              <a:t>５．中学生・高校生に向けたメッセージ</a:t>
            </a:r>
            <a:br>
              <a:rPr lang="ja-JP" altLang="en-US" sz="2000" b="1" i="0" dirty="0">
                <a:solidFill>
                  <a:srgbClr val="192F72"/>
                </a:solidFill>
                <a:effectLst/>
                <a:latin typeface="Arial" panose="020B0604020202020204" pitchFamily="34" charset="0"/>
              </a:rPr>
            </a:br>
            <a:r>
              <a:rPr lang="ja-JP" altLang="en-US" sz="2000" b="1" i="0" dirty="0">
                <a:solidFill>
                  <a:srgbClr val="192F72"/>
                </a:solidFill>
                <a:effectLst/>
                <a:latin typeface="Arial" panose="020B0604020202020204" pitchFamily="34" charset="0"/>
              </a:rPr>
              <a:t>６．座右の銘</a:t>
            </a:r>
          </a:p>
        </p:txBody>
      </p:sp>
    </p:spTree>
    <p:extLst>
      <p:ext uri="{BB962C8B-B14F-4D97-AF65-F5344CB8AC3E}">
        <p14:creationId xmlns:p14="http://schemas.microsoft.com/office/powerpoint/2010/main" val="4237482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99EA80-1492-5C59-AFEB-CEC0A35F3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860425-6C4C-EE08-9602-176A15924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652" y="1779104"/>
            <a:ext cx="8855765" cy="254441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br>
              <a:rPr lang="en-US" altLang="ja-JP" sz="4000" dirty="0">
                <a:solidFill>
                  <a:srgbClr val="192F72"/>
                </a:solidFill>
              </a:rPr>
            </a:br>
            <a:r>
              <a:rPr lang="ja-JP" altLang="en-US" sz="4000" dirty="0">
                <a:solidFill>
                  <a:srgbClr val="192F72"/>
                </a:solidFill>
                <a:hlinkClick r:id="rId2"/>
              </a:rPr>
              <a:t>指導案詳細はこちらをクリック！</a:t>
            </a:r>
            <a:br>
              <a:rPr kumimoji="1" lang="en-US" altLang="ja-JP" sz="4000" dirty="0">
                <a:solidFill>
                  <a:srgbClr val="192F72"/>
                </a:solidFill>
              </a:rPr>
            </a:br>
            <a:r>
              <a:rPr kumimoji="1" lang="en-US" altLang="ja-JP" sz="4000" dirty="0">
                <a:solidFill>
                  <a:srgbClr val="192F72"/>
                </a:solidFill>
              </a:rPr>
              <a:t>※</a:t>
            </a:r>
            <a:r>
              <a:rPr kumimoji="1" lang="ja-JP" altLang="en-US" sz="4000" dirty="0">
                <a:solidFill>
                  <a:srgbClr val="192F72"/>
                </a:solidFill>
              </a:rPr>
              <a:t>掲載ページ下の説明欄にもリンクあり</a:t>
            </a:r>
          </a:p>
        </p:txBody>
      </p:sp>
    </p:spTree>
    <p:extLst>
      <p:ext uri="{BB962C8B-B14F-4D97-AF65-F5344CB8AC3E}">
        <p14:creationId xmlns:p14="http://schemas.microsoft.com/office/powerpoint/2010/main" val="9232013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I7gg1d5MMII9a4lQzYOa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_Accenture 2020">
  <a:themeElements>
    <a:clrScheme name="Accenture 2020">
      <a:dk1>
        <a:srgbClr val="000000"/>
      </a:dk1>
      <a:lt1>
        <a:srgbClr val="FFFFFF"/>
      </a:lt1>
      <a:dk2>
        <a:srgbClr val="96968C"/>
      </a:dk2>
      <a:lt2>
        <a:srgbClr val="E6E6DC"/>
      </a:lt2>
      <a:accent1>
        <a:srgbClr val="A100FF"/>
      </a:accent1>
      <a:accent2>
        <a:srgbClr val="7500C0"/>
      </a:accent2>
      <a:accent3>
        <a:srgbClr val="460073"/>
      </a:accent3>
      <a:accent4>
        <a:srgbClr val="B455AA"/>
      </a:accent4>
      <a:accent5>
        <a:srgbClr val="BE82FF"/>
      </a:accent5>
      <a:accent6>
        <a:srgbClr val="DCAFFF"/>
      </a:accent6>
      <a:hlink>
        <a:srgbClr val="A100FF"/>
      </a:hlink>
      <a:folHlink>
        <a:srgbClr val="7500C0"/>
      </a:folHlink>
    </a:clrScheme>
    <a:fontScheme name="ユーザー定義 1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tIns="91440" bIns="9144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 defTabSz="228600">
          <a:spcAft>
            <a:spcPts val="1200"/>
          </a:spcAft>
          <a:defRPr noProof="0" dirty="0" smtClean="0"/>
        </a:defPPr>
      </a:lstStyle>
    </a:txDef>
  </a:objectDefaults>
  <a:extraClrSchemeLst/>
  <a:custClrLst>
    <a:custClr name="Accent Purple 1">
      <a:srgbClr val="B455AA"/>
    </a:custClr>
    <a:custClr name="Accent Purple 2">
      <a:srgbClr val="A055F5"/>
    </a:custClr>
    <a:custClr name="Accent Purple 3">
      <a:srgbClr val="BE82FF"/>
    </a:custClr>
    <a:custClr name="Accent Purple 4">
      <a:srgbClr val="DCAFFF"/>
    </a:custClr>
    <a:custClr name="Accent Purple 5">
      <a:srgbClr val="E6DC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ue">
      <a:srgbClr val="0041F0"/>
    </a:custClr>
    <a:custClr name="Light Blue">
      <a:srgbClr val="00FFFF"/>
    </a:custClr>
    <a:custClr name="Green">
      <a:srgbClr val="64FF50"/>
    </a:custClr>
    <a:custClr name="Blue Green">
      <a:srgbClr val="05F0A5"/>
    </a:custClr>
    <a:custClr name="Red">
      <a:srgbClr val="FF3246"/>
    </a:custClr>
    <a:custClr name="Pink">
      <a:srgbClr val="FF50A0"/>
    </a:custClr>
    <a:custClr name="Orange">
      <a:srgbClr val="FF7800"/>
    </a:custClr>
    <a:custClr name="Yellow">
      <a:srgbClr val="FFEB32"/>
    </a:custClr>
    <a:custClr name="BLANK">
      <a:srgbClr val="FFFFFF"/>
    </a:custClr>
    <a:custClr name="BLANK">
      <a:srgbClr val="FFFFFF"/>
    </a:custClr>
  </a:custClrLst>
  <a:extLst>
    <a:ext uri="{05A4C25C-085E-4340-85A3-A5531E510DB2}">
      <thm15:themeFamily xmlns:thm15="http://schemas.microsoft.com/office/thememl/2012/main" name="Presentation1" id="{F923E741-26DF-4855-9086-A2FB5A077DF7}" vid="{D3786805-4C07-42CC-9241-00C3AB350D39}"/>
    </a:ext>
  </a:extLst>
</a:theme>
</file>

<file path=ppt/theme/theme2.xml><?xml version="1.0" encoding="utf-8"?>
<a:theme xmlns:a="http://schemas.openxmlformats.org/drawingml/2006/main" name="4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2">
      <a:majorFont>
        <a:latin typeface="Century Gothic"/>
        <a:ea typeface="HGP創英角ｺﾞｼｯｸUB"/>
        <a:cs typeface=""/>
      </a:majorFont>
      <a:minorFont>
        <a:latin typeface="Century Gothic"/>
        <a:ea typeface="Meiryo UI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ot="0" spcFirstLastPara="0" vertOverflow="overflow" horzOverflow="overflow" vert="horz" wrap="square" lIns="48011" tIns="0" rIns="48011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ts val="100"/>
          </a:spcBef>
          <a:spcAft>
            <a:spcPts val="200"/>
          </a:spcAft>
          <a:buClrTx/>
          <a:buSzTx/>
          <a:buFontTx/>
          <a:buNone/>
          <a:tabLst/>
          <a:defRPr kumimoji="1" sz="1400" b="0" i="0" u="none" strike="noStrike" kern="1200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  <a:latin typeface="Meiryo UI" pitchFamily="50" charset="-128"/>
            <a:ea typeface="Meiryo UI" pitchFamily="50" charset="-128"/>
            <a:sym typeface="ヒラギノ角ゴ Pro W3" charset="0"/>
          </a:defRPr>
        </a:defPPr>
      </a:lstStyle>
    </a:spDef>
    <a:lnDef>
      <a:spPr>
        <a:ln w="9525">
          <a:solidFill>
            <a:schemeClr val="bg1">
              <a:lumMod val="50000"/>
            </a:scheme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kumimoji="1" sz="1800" dirty="0" smtClean="0">
            <a:latin typeface="+mn-ea"/>
            <a:ea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Accenture 2020">
  <a:themeElements>
    <a:clrScheme name="ユーザー定義 1">
      <a:dk1>
        <a:srgbClr val="000000"/>
      </a:dk1>
      <a:lt1>
        <a:srgbClr val="FFFFFF"/>
      </a:lt1>
      <a:dk2>
        <a:srgbClr val="96968C"/>
      </a:dk2>
      <a:lt2>
        <a:srgbClr val="E6E6DC"/>
      </a:lt2>
      <a:accent1>
        <a:srgbClr val="A100FF"/>
      </a:accent1>
      <a:accent2>
        <a:srgbClr val="7500C0"/>
      </a:accent2>
      <a:accent3>
        <a:srgbClr val="460073"/>
      </a:accent3>
      <a:accent4>
        <a:srgbClr val="B455AA"/>
      </a:accent4>
      <a:accent5>
        <a:srgbClr val="BE82FF"/>
      </a:accent5>
      <a:accent6>
        <a:srgbClr val="DCAFFF"/>
      </a:accent6>
      <a:hlink>
        <a:srgbClr val="A100FF"/>
      </a:hlink>
      <a:folHlink>
        <a:srgbClr val="7500C0"/>
      </a:folHlink>
    </a:clrScheme>
    <a:fontScheme name="Meiryo UI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3175">
          <a:solidFill>
            <a:schemeClr val="tx1"/>
          </a:solidFill>
        </a:ln>
      </a:spPr>
      <a:bodyPr tIns="91440" bIns="91440" rtlCol="0" anchor="ctr"/>
      <a:lstStyle>
        <a:defPPr algn="ctr">
          <a:defRPr kumimoji="1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 anchor="ctr">
        <a:noAutofit/>
      </a:bodyPr>
      <a:lstStyle>
        <a:defPPr algn="ctr" defTabSz="228600">
          <a:spcAft>
            <a:spcPts val="1200"/>
          </a:spcAft>
          <a:defRPr kumimoji="1" sz="1600" noProof="0" dirty="0" smtClean="0"/>
        </a:defPPr>
      </a:lstStyle>
    </a:txDef>
  </a:objectDefaults>
  <a:extraClrSchemeLst/>
  <a:custClrLst>
    <a:custClr name="Accent Purple 1">
      <a:srgbClr val="B455AA"/>
    </a:custClr>
    <a:custClr name="Accent Purple 2">
      <a:srgbClr val="A055F5"/>
    </a:custClr>
    <a:custClr name="Accent Purple 3">
      <a:srgbClr val="BE82FF"/>
    </a:custClr>
    <a:custClr name="Accent Purple 4">
      <a:srgbClr val="DCAFFF"/>
    </a:custClr>
    <a:custClr name="Accent Purple 5">
      <a:srgbClr val="E6DC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ue">
      <a:srgbClr val="0041F0"/>
    </a:custClr>
    <a:custClr name="Light Blue">
      <a:srgbClr val="00FFFF"/>
    </a:custClr>
    <a:custClr name="Green">
      <a:srgbClr val="64FF50"/>
    </a:custClr>
    <a:custClr name="Blue Green">
      <a:srgbClr val="05F0A5"/>
    </a:custClr>
    <a:custClr name="Red">
      <a:srgbClr val="FF3246"/>
    </a:custClr>
    <a:custClr name="Pink">
      <a:srgbClr val="FF50A0"/>
    </a:custClr>
    <a:custClr name="Orange">
      <a:srgbClr val="FF7800"/>
    </a:custClr>
    <a:custClr name="Yellow">
      <a:srgbClr val="FFEB32"/>
    </a:custClr>
    <a:custClr name="BLANK">
      <a:srgbClr val="FFFFFF"/>
    </a:custClr>
    <a:custClr name="BLANK">
      <a:srgbClr val="FFFFFF"/>
    </a:custClr>
  </a:custClrLst>
  <a:extLst>
    <a:ext uri="{05A4C25C-085E-4340-85A3-A5531E510DB2}">
      <thm15:themeFamily xmlns:thm15="http://schemas.microsoft.com/office/thememl/2012/main" name="Presentation1" id="{0AAAE6A5-A320-45BD-B396-08B8A6FB0380}" vid="{34FCC4C4-B9AB-4F6A-9DFC-C46F8F738C98}"/>
    </a:ext>
  </a:extLst>
</a:theme>
</file>

<file path=ppt/theme/theme4.xml><?xml version="1.0" encoding="utf-8"?>
<a:theme xmlns:a="http://schemas.openxmlformats.org/drawingml/2006/main" name="Accenture 2020">
  <a:themeElements>
    <a:clrScheme name="Accenture 2020">
      <a:dk1>
        <a:srgbClr val="000000"/>
      </a:dk1>
      <a:lt1>
        <a:srgbClr val="FFFFFF"/>
      </a:lt1>
      <a:dk2>
        <a:srgbClr val="96968C"/>
      </a:dk2>
      <a:lt2>
        <a:srgbClr val="E6E6DC"/>
      </a:lt2>
      <a:accent1>
        <a:srgbClr val="A100FF"/>
      </a:accent1>
      <a:accent2>
        <a:srgbClr val="7500C0"/>
      </a:accent2>
      <a:accent3>
        <a:srgbClr val="460073"/>
      </a:accent3>
      <a:accent4>
        <a:srgbClr val="B455AA"/>
      </a:accent4>
      <a:accent5>
        <a:srgbClr val="BE82FF"/>
      </a:accent5>
      <a:accent6>
        <a:srgbClr val="DCAFFF"/>
      </a:accent6>
      <a:hlink>
        <a:srgbClr val="A100FF"/>
      </a:hlink>
      <a:folHlink>
        <a:srgbClr val="7500C0"/>
      </a:folHlink>
    </a:clrScheme>
    <a:fontScheme name="Accenture - Graphik">
      <a:majorFont>
        <a:latin typeface="Graphik"/>
        <a:ea typeface=""/>
        <a:cs typeface=""/>
      </a:majorFont>
      <a:minorFont>
        <a:latin typeface="Graphi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tIns="91440" bIns="9144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 defTabSz="228600">
          <a:spcAft>
            <a:spcPts val="1200"/>
          </a:spcAft>
          <a:defRPr noProof="0" dirty="0" smtClean="0"/>
        </a:defPPr>
      </a:lstStyle>
    </a:txDef>
  </a:objectDefaults>
  <a:extraClrSchemeLst/>
  <a:custClrLst>
    <a:custClr name="Accent Purple 1">
      <a:srgbClr val="B455AA"/>
    </a:custClr>
    <a:custClr name="Accent Purple 2">
      <a:srgbClr val="A055F5"/>
    </a:custClr>
    <a:custClr name="Accent Purple 3">
      <a:srgbClr val="BE82FF"/>
    </a:custClr>
    <a:custClr name="Accent Purple 4">
      <a:srgbClr val="DCAFFF"/>
    </a:custClr>
    <a:custClr name="Accent Purple 5">
      <a:srgbClr val="E6DC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ue">
      <a:srgbClr val="0041F0"/>
    </a:custClr>
    <a:custClr name="Light Blue">
      <a:srgbClr val="00FFFF"/>
    </a:custClr>
    <a:custClr name="Green">
      <a:srgbClr val="64FF50"/>
    </a:custClr>
    <a:custClr name="Blue Green">
      <a:srgbClr val="05F0A5"/>
    </a:custClr>
    <a:custClr name="Red">
      <a:srgbClr val="FF3246"/>
    </a:custClr>
    <a:custClr name="Pink">
      <a:srgbClr val="FF50A0"/>
    </a:custClr>
    <a:custClr name="Orange">
      <a:srgbClr val="FF7800"/>
    </a:custClr>
    <a:custClr name="Yellow">
      <a:srgbClr val="FFEB32"/>
    </a:custClr>
    <a:custClr name="BLANK">
      <a:srgbClr val="FFFFFF"/>
    </a:custClr>
    <a:custClr name="BLANK">
      <a:srgbClr val="FFFFFF"/>
    </a:custClr>
  </a:custClrLst>
  <a:extLst>
    <a:ext uri="{05A4C25C-085E-4340-85A3-A5531E510DB2}">
      <thm15:themeFamily xmlns:thm15="http://schemas.microsoft.com/office/thememl/2012/main" name="IMP_Acc_PPT_Tmplt_Graphik_210225_Fixed_Accessible.potx" id="{80BF15C9-A5DA-472C-9F1E-82F4EBB43D59}" vid="{02DD174B-CE7A-418B-90DA-AC9D16AAE59C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99F1122-9C85-474C-80D7-BE37AB426767}">
  <we:reference id="12cf32e2-483a-4204-b71b-bf2af83debf2" version="1.2.0.0" store="EXCatalog" storeType="EXCatalog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e4028e4-8fc5-4b13-8dd8-d45891091dfb" xsi:nil="true"/>
    <lcf76f155ced4ddcb4097134ff3c332f xmlns="8bfc3d79-29c4-473a-9698-926f22136cb6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D7DDA8DF56D04FA713252812CA3FCB" ma:contentTypeVersion="18" ma:contentTypeDescription="Create a new document." ma:contentTypeScope="" ma:versionID="cfb07f37d28ab232d7b8e55cbf44ed7d">
  <xsd:schema xmlns:xsd="http://www.w3.org/2001/XMLSchema" xmlns:xs="http://www.w3.org/2001/XMLSchema" xmlns:p="http://schemas.microsoft.com/office/2006/metadata/properties" xmlns:ns2="8bfc3d79-29c4-473a-9698-926f22136cb6" xmlns:ns3="be4028e4-8fc5-4b13-8dd8-d45891091dfb" targetNamespace="http://schemas.microsoft.com/office/2006/metadata/properties" ma:root="true" ma:fieldsID="d57f7eb398d784fd859f3ce9ab686010" ns2:_="" ns3:_="">
    <xsd:import namespace="8bfc3d79-29c4-473a-9698-926f22136cb6"/>
    <xsd:import namespace="be4028e4-8fc5-4b13-8dd8-d45891091d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fc3d79-29c4-473a-9698-926f22136c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6d165d17-9b79-46c3-82b9-c927e733c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4028e4-8fc5-4b13-8dd8-d45891091df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557aa36-1df3-4b41-a8e9-d98e519eec03}" ma:internalName="TaxCatchAll" ma:showField="CatchAllData" ma:web="be4028e4-8fc5-4b13-8dd8-d45891091df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9E42D44-8F53-4BE1-83D7-D861A317DCFA}">
  <ds:schemaRefs>
    <ds:schemaRef ds:uri="http://purl.org/dc/elements/1.1/"/>
    <ds:schemaRef ds:uri="http://schemas.microsoft.com/office/2006/documentManagement/types"/>
    <ds:schemaRef ds:uri="8bfc3d79-29c4-473a-9698-926f22136cb6"/>
    <ds:schemaRef ds:uri="http://schemas.microsoft.com/office/2006/metadata/properties"/>
    <ds:schemaRef ds:uri="http://purl.org/dc/terms/"/>
    <ds:schemaRef ds:uri="be4028e4-8fc5-4b13-8dd8-d45891091dfb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C1618D8-1B14-47F2-86A2-46CA4BD231AC}">
  <ds:schemaRefs>
    <ds:schemaRef ds:uri="8bfc3d79-29c4-473a-9698-926f22136cb6"/>
    <ds:schemaRef ds:uri="be4028e4-8fc5-4b13-8dd8-d45891091df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B25256C-92B0-428C-9925-EF35CA18D50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e0793d39-0939-496d-b129-198edd916feb}" enabled="0" method="" siteId="{e0793d39-0939-496d-b129-198edd916fe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22807</TotalTime>
  <Words>198</Words>
  <Application>Microsoft Office PowerPoint</Application>
  <PresentationFormat>ワイド画面</PresentationFormat>
  <Paragraphs>11</Paragraphs>
  <Slides>3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5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14" baseType="lpstr">
      <vt:lpstr>Meiryo UI</vt:lpstr>
      <vt:lpstr>游ゴシック</vt:lpstr>
      <vt:lpstr>Arial</vt:lpstr>
      <vt:lpstr>Graphik</vt:lpstr>
      <vt:lpstr>Palatino Linotype</vt:lpstr>
      <vt:lpstr>2_Accenture 2020</vt:lpstr>
      <vt:lpstr>4_Office テーマ</vt:lpstr>
      <vt:lpstr>4_Accenture 2020</vt:lpstr>
      <vt:lpstr>Accenture 2020</vt:lpstr>
      <vt:lpstr>Office Theme</vt:lpstr>
      <vt:lpstr>think-cell スライド</vt:lpstr>
      <vt:lpstr>PowerPoint プレゼンテーション</vt:lpstr>
      <vt:lpstr>英語とわたしのキャリア（#01 コンサルタント編）</vt:lpstr>
      <vt:lpstr> 指導案詳細はこちらをクリック！ ※掲載ページ下の説明欄にもリンクあり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CIE アジェンダとその他討議事項</dc:title>
  <dc:creator>Kamatani, Karin</dc:creator>
  <cp:lastModifiedBy>Nagano, Sakura</cp:lastModifiedBy>
  <cp:revision>26</cp:revision>
  <dcterms:created xsi:type="dcterms:W3CDTF">2024-08-07T03:55:19Z</dcterms:created>
  <dcterms:modified xsi:type="dcterms:W3CDTF">2025-09-01T08:12:36Z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0x01010004D7DDA8DF56D04FA713252812CA3FCB</vt:lpwstr>
  </property>
  <property fmtid="{D5CDD505-2E9C-101B-9397-08002B2CF9AE}" pid="3" name="MediaServiceImageTags">
    <vt:lpwstr/>
  </property>
</Properties>
</file>