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slideLayouts/slideLayout4.xml" ContentType="application/vnd.openxmlformats-officedocument.presentationml.slideLayout+xml"/>
  <Override PartName="/ppt/theme/theme3.xml" ContentType="application/vnd.openxmlformats-officedocument.theme+xml"/>
  <Override PartName="/ppt/tags/tag3.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4.xml" ContentType="application/vnd.openxmlformats-officedocument.theme+xml"/>
  <Override PartName="/ppt/slideLayouts/slideLayout5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7" r:id="rId5"/>
    <p:sldMasterId id="2147483688" r:id="rId6"/>
    <p:sldMasterId id="2147483745" r:id="rId7"/>
    <p:sldMasterId id="2147483648" r:id="rId8"/>
  </p:sldMasterIdLst>
  <p:notesMasterIdLst>
    <p:notesMasterId r:id="rId15"/>
  </p:notesMasterIdLst>
  <p:sldIdLst>
    <p:sldId id="2147481356" r:id="rId9"/>
    <p:sldId id="2147481351" r:id="rId10"/>
    <p:sldId id="2147481344" r:id="rId11"/>
    <p:sldId id="2147481349" r:id="rId12"/>
    <p:sldId id="2147481348" r:id="rId13"/>
    <p:sldId id="2147481347" r:id="rId1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8425"/>
    <a:srgbClr val="192F72"/>
    <a:srgbClr val="FF7800"/>
    <a:srgbClr val="000000"/>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38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2.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0BDB7-7CDC-4BAC-87F9-4BEF97854AFB}" type="datetimeFigureOut">
              <a:rPr kumimoji="1" lang="ja-JP" altLang="en-US" smtClean="0"/>
              <a:t>2025/7/16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6CF7A6-79FD-499C-B58F-EA162622B51E}" type="slidenum">
              <a:rPr kumimoji="1" lang="ja-JP" altLang="en-US" smtClean="0"/>
              <a:t>‹#›</a:t>
            </a:fld>
            <a:endParaRPr kumimoji="1" lang="ja-JP" altLang="en-US"/>
          </a:p>
        </p:txBody>
      </p:sp>
    </p:spTree>
    <p:extLst>
      <p:ext uri="{BB962C8B-B14F-4D97-AF65-F5344CB8AC3E}">
        <p14:creationId xmlns:p14="http://schemas.microsoft.com/office/powerpoint/2010/main" val="41925444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6D66D-CCDA-C87D-54FD-450CDFD07DC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D3D72-412F-AA91-2DD0-9A20D9E6073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F192E74-3BC3-D3DF-3188-98BB9D92404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04BAE25-8401-1A40-BC09-50C30561C919}"/>
              </a:ext>
            </a:extLst>
          </p:cNvPr>
          <p:cNvSpPr>
            <a:spLocks noGrp="1"/>
          </p:cNvSpPr>
          <p:nvPr>
            <p:ph type="sldNum" sz="quarter" idx="5"/>
          </p:nvPr>
        </p:nvSpPr>
        <p:spPr/>
        <p:txBody>
          <a:bodyPr/>
          <a:lstStyle/>
          <a:p>
            <a:fld id="{206CF7A6-79FD-499C-B58F-EA162622B51E}" type="slidenum">
              <a:rPr kumimoji="1" lang="ja-JP" altLang="en-US" smtClean="0"/>
              <a:t>1</a:t>
            </a:fld>
            <a:endParaRPr kumimoji="1" lang="ja-JP" altLang="en-US"/>
          </a:p>
        </p:txBody>
      </p:sp>
    </p:spTree>
    <p:extLst>
      <p:ext uri="{BB962C8B-B14F-4D97-AF65-F5344CB8AC3E}">
        <p14:creationId xmlns:p14="http://schemas.microsoft.com/office/powerpoint/2010/main" val="20402527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4.xml"/><Relationship Id="rId4" Type="http://schemas.openxmlformats.org/officeDocument/2006/relationships/image" Target="../media/image2.sv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ack1">
    <p:bg>
      <p:bgPr>
        <a:solidFill>
          <a:schemeClr val="accent2"/>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67CB869-86C7-4B5D-B21D-C7104400ECFC}"/>
              </a:ext>
            </a:extLst>
          </p:cNvPr>
          <p:cNvSpPr/>
          <p:nvPr userDrawn="1"/>
        </p:nvSpPr>
        <p:spPr bwMode="blackGray">
          <a:xfrm>
            <a:off x="0" y="0"/>
            <a:ext cx="12192000" cy="6858000"/>
          </a:xfrm>
          <a:prstGeom prst="rect">
            <a:avLst/>
          </a:prstGeom>
          <a:gradFill flip="none" rotWithShape="1">
            <a:gsLst>
              <a:gs pos="0">
                <a:schemeClr val="bg1">
                  <a:alpha val="55000"/>
                </a:schemeClr>
              </a:gs>
              <a:gs pos="100000">
                <a:schemeClr val="bg1">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a:extLst>
              <a:ext uri="{FF2B5EF4-FFF2-40B4-BE49-F238E27FC236}">
                <a16:creationId xmlns:a16="http://schemas.microsoft.com/office/drawing/2014/main" id="{97101C55-360F-4A30-88C9-2A386C411EE3}"/>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bwMode="black">
          <a:xfrm>
            <a:off x="4622800" y="0"/>
            <a:ext cx="7188200" cy="6858000"/>
          </a:xfrm>
          <a:prstGeom prst="rect">
            <a:avLst/>
          </a:prstGeom>
        </p:spPr>
      </p:pic>
      <p:sp>
        <p:nvSpPr>
          <p:cNvPr id="13" name="Date Placeholder 10">
            <a:extLst>
              <a:ext uri="{FF2B5EF4-FFF2-40B4-BE49-F238E27FC236}">
                <a16:creationId xmlns:a16="http://schemas.microsoft.com/office/drawing/2014/main" id="{47AA0BD1-514A-4E33-A0FD-DF2342E79049}"/>
              </a:ext>
            </a:extLst>
          </p:cNvPr>
          <p:cNvSpPr>
            <a:spLocks noGrp="1"/>
          </p:cNvSpPr>
          <p:nvPr>
            <p:ph type="dt" sz="half" idx="2"/>
          </p:nvPr>
        </p:nvSpPr>
        <p:spPr>
          <a:xfrm>
            <a:off x="381000" y="5282245"/>
            <a:ext cx="3102015"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tx1"/>
                </a:solidFill>
                <a:latin typeface="+mn-lt"/>
                <a:ea typeface="+mn-ea"/>
                <a:cs typeface="+mn-cs"/>
              </a:defRPr>
            </a:lvl1pPr>
          </a:lstStyle>
          <a:p>
            <a:endParaRPr lang="en-US"/>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a:xfrm>
            <a:off x="381000" y="5527522"/>
            <a:ext cx="3102015" cy="784378"/>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14" name="Title 1">
            <a:extLst>
              <a:ext uri="{FF2B5EF4-FFF2-40B4-BE49-F238E27FC236}">
                <a16:creationId xmlns:a16="http://schemas.microsoft.com/office/drawing/2014/main" id="{F0772B66-01D8-4BE7-AE8E-C64CA1CF2666}"/>
              </a:ext>
            </a:extLst>
          </p:cNvPr>
          <p:cNvSpPr>
            <a:spLocks noGrp="1"/>
          </p:cNvSpPr>
          <p:nvPr>
            <p:ph type="ctrTitle" hasCustomPrompt="1"/>
          </p:nvPr>
        </p:nvSpPr>
        <p:spPr>
          <a:xfrm>
            <a:off x="381001" y="1429154"/>
            <a:ext cx="5152292" cy="2255710"/>
          </a:xfrm>
        </p:spPr>
        <p:txBody>
          <a:bodyPr anchor="b"/>
          <a:lstStyle>
            <a:lvl1pPr algn="l">
              <a:lnSpc>
                <a:spcPct val="90000"/>
              </a:lnSpc>
              <a:defRPr sz="4800">
                <a:solidFill>
                  <a:schemeClr val="tx1"/>
                </a:solidFill>
              </a:defRPr>
            </a:lvl1pPr>
          </a:lstStyle>
          <a:p>
            <a:r>
              <a:rPr lang="en-US"/>
              <a:t>Place presentation title here 48pt</a:t>
            </a:r>
          </a:p>
        </p:txBody>
      </p:sp>
      <p:sp>
        <p:nvSpPr>
          <p:cNvPr id="19" name="Text Placeholder 15">
            <a:extLst>
              <a:ext uri="{FF2B5EF4-FFF2-40B4-BE49-F238E27FC236}">
                <a16:creationId xmlns:a16="http://schemas.microsoft.com/office/drawing/2014/main" id="{BC9F1450-A172-44DF-9DE8-E6487649728B}"/>
              </a:ext>
            </a:extLst>
          </p:cNvPr>
          <p:cNvSpPr>
            <a:spLocks noGrp="1"/>
          </p:cNvSpPr>
          <p:nvPr>
            <p:ph type="body" sz="quarter" idx="13" hasCustomPrompt="1"/>
          </p:nvPr>
        </p:nvSpPr>
        <p:spPr>
          <a:xfrm>
            <a:off x="381001" y="3871190"/>
            <a:ext cx="5152292" cy="1092846"/>
          </a:xfrm>
        </p:spPr>
        <p:txBody>
          <a:bodyPr vert="horz" lIns="0" tIns="0" rIns="0" bIns="0" rtlCol="0">
            <a:noAutofit/>
          </a:bodyPr>
          <a:lstStyle>
            <a:lvl1pPr marL="0" indent="0" algn="l">
              <a:lnSpc>
                <a:spcPct val="90000"/>
              </a:lnSpc>
              <a:buNone/>
              <a:defRPr lang="en-US" sz="2400" b="0" i="0" kern="1200" spc="0" dirty="0">
                <a:solidFill>
                  <a:schemeClr val="tx1"/>
                </a:solidFill>
                <a:latin typeface="Palatino Linotype" panose="02040502050505030304" pitchFamily="18" charset="0"/>
                <a:ea typeface="+mn-ea"/>
                <a:cs typeface="+mn-cs"/>
              </a:defRPr>
            </a:lvl1pPr>
            <a:lvl2pPr marL="0" algn="ctr">
              <a:lnSpc>
                <a:spcPct val="90000"/>
              </a:lnSpc>
              <a:spcAft>
                <a:spcPts val="600"/>
              </a:spcAft>
              <a:defRPr lang="en-US" sz="2400" dirty="0" smtClean="0">
                <a:solidFill>
                  <a:srgbClr val="E6DCFF"/>
                </a:solidFill>
                <a:latin typeface="Palatino Linotype" panose="00000500000000000000" pitchFamily="50" charset="0"/>
              </a:defRPr>
            </a:lvl2pPr>
            <a:lvl3pPr marL="0" algn="ctr">
              <a:lnSpc>
                <a:spcPct val="90000"/>
              </a:lnSpc>
              <a:spcAft>
                <a:spcPts val="600"/>
              </a:spcAft>
              <a:defRPr lang="en-US" sz="2400" dirty="0" smtClean="0">
                <a:solidFill>
                  <a:srgbClr val="E6DCFF"/>
                </a:solidFill>
                <a:latin typeface="Palatino Linotype" panose="00000500000000000000" pitchFamily="50" charset="0"/>
              </a:defRPr>
            </a:lvl3pPr>
            <a:lvl4pPr marL="0" algn="ctr">
              <a:lnSpc>
                <a:spcPct val="90000"/>
              </a:lnSpc>
              <a:spcAft>
                <a:spcPts val="600"/>
              </a:spcAft>
              <a:defRPr lang="en-US" sz="2400" dirty="0" smtClean="0">
                <a:solidFill>
                  <a:srgbClr val="E6DCFF"/>
                </a:solidFill>
                <a:latin typeface="Palatino Linotype" panose="00000500000000000000" pitchFamily="50" charset="0"/>
              </a:defRPr>
            </a:lvl4pPr>
            <a:lvl5pPr marL="0" algn="ctr">
              <a:lnSpc>
                <a:spcPct val="90000"/>
              </a:lnSpc>
              <a:spcAft>
                <a:spcPts val="600"/>
              </a:spcAft>
              <a:defRPr lang="en-US" sz="2400" dirty="0">
                <a:solidFill>
                  <a:srgbClr val="E6DCFF"/>
                </a:solidFill>
                <a:latin typeface="Palatino Linotype" panose="00000500000000000000" pitchFamily="50" charset="0"/>
              </a:defRPr>
            </a:lvl5pPr>
          </a:lstStyle>
          <a:p>
            <a:pPr marL="0" lvl="0" indent="0" algn="l" defTabSz="914400" rtl="0" eaLnBrk="1" latinLnBrk="0" hangingPunct="1">
              <a:lnSpc>
                <a:spcPct val="100000"/>
              </a:lnSpc>
              <a:spcBef>
                <a:spcPts val="0"/>
              </a:spcBef>
              <a:spcAft>
                <a:spcPts val="0"/>
              </a:spcAft>
              <a:buFont typeface="Arial" panose="020B0604020202020204" pitchFamily="34" charset="0"/>
              <a:buNone/>
            </a:pPr>
            <a:r>
              <a:rPr lang="en-GB"/>
              <a:t>Place subtitle here in Palatino Linotype 24pt</a:t>
            </a:r>
            <a:endParaRPr lang="en-US"/>
          </a:p>
        </p:txBody>
      </p:sp>
      <p:sp>
        <p:nvSpPr>
          <p:cNvPr id="3" name="TextBox 2">
            <a:extLst>
              <a:ext uri="{FF2B5EF4-FFF2-40B4-BE49-F238E27FC236}">
                <a16:creationId xmlns:a16="http://schemas.microsoft.com/office/drawing/2014/main" id="{201D1C16-1E67-46BA-A7F0-31738E52069F}"/>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Go to Brand Space for more cover options</a:t>
            </a:r>
            <a:endParaRPr kumimoji="0" lang="en-US" sz="800" b="0" i="0" u="none" strike="noStrike" kern="0" cap="none" spc="0" normalizeH="0" baseline="0" noProof="0">
              <a:ln>
                <a:noFill/>
              </a:ln>
              <a:solidFill>
                <a:schemeClr val="bg2"/>
              </a:solidFill>
              <a:effectLst/>
              <a:uLnTx/>
              <a:uFillTx/>
            </a:endParaRPr>
          </a:p>
        </p:txBody>
      </p:sp>
    </p:spTree>
    <p:extLst>
      <p:ext uri="{BB962C8B-B14F-4D97-AF65-F5344CB8AC3E}">
        <p14:creationId xmlns:p14="http://schemas.microsoft.com/office/powerpoint/2010/main" val="25970263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Black2">
    <p:bg>
      <p:bgPr>
        <a:solidFill>
          <a:schemeClr val="accent3"/>
        </a:soli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A764EB37-3299-4AEF-9398-9D9C84AB73F2}"/>
              </a:ext>
            </a:extLst>
          </p:cNvPr>
          <p:cNvSpPr>
            <a:spLocks noGrp="1"/>
          </p:cNvSpPr>
          <p:nvPr>
            <p:ph type="ctrTitle" hasCustomPrompt="1"/>
          </p:nvPr>
        </p:nvSpPr>
        <p:spPr>
          <a:xfrm>
            <a:off x="2121878" y="1336294"/>
            <a:ext cx="7948244" cy="2255710"/>
          </a:xfrm>
        </p:spPr>
        <p:txBody>
          <a:bodyPr anchor="b"/>
          <a:lstStyle>
            <a:lvl1pPr algn="ctr">
              <a:lnSpc>
                <a:spcPct val="90000"/>
              </a:lnSpc>
              <a:defRPr sz="4800">
                <a:solidFill>
                  <a:schemeClr val="tx1"/>
                </a:solidFill>
              </a:defRPr>
            </a:lvl1pPr>
          </a:lstStyle>
          <a:p>
            <a:r>
              <a:rPr lang="en-US"/>
              <a:t>Place presentation title here 48pt</a:t>
            </a:r>
          </a:p>
        </p:txBody>
      </p:sp>
      <p:sp>
        <p:nvSpPr>
          <p:cNvPr id="15" name="Date Placeholder 10">
            <a:extLst>
              <a:ext uri="{FF2B5EF4-FFF2-40B4-BE49-F238E27FC236}">
                <a16:creationId xmlns:a16="http://schemas.microsoft.com/office/drawing/2014/main" id="{C1D8BA10-E028-4E4B-A19C-12B864B01021}"/>
              </a:ext>
            </a:extLst>
          </p:cNvPr>
          <p:cNvSpPr>
            <a:spLocks noGrp="1"/>
          </p:cNvSpPr>
          <p:nvPr>
            <p:ph type="dt" sz="half" idx="2"/>
          </p:nvPr>
        </p:nvSpPr>
        <p:spPr>
          <a:xfrm>
            <a:off x="4544992" y="4501939"/>
            <a:ext cx="3102015" cy="245276"/>
          </a:xfrm>
          <a:prstGeom prst="rect">
            <a:avLst/>
          </a:prstGeom>
        </p:spPr>
        <p:txBody>
          <a:bodyPr vert="horz" lIns="0" tIns="0" rIns="0" bIns="0" rtlCol="0" anchor="t"/>
          <a:lstStyle>
            <a:lvl1pPr marL="0" algn="ctr" defTabSz="914400" rtl="0" eaLnBrk="1" latinLnBrk="0" hangingPunct="1">
              <a:defRPr lang="en-US" sz="1400" b="1" kern="1200" smtClean="0">
                <a:solidFill>
                  <a:schemeClr val="tx1"/>
                </a:solidFill>
                <a:latin typeface="+mn-lt"/>
                <a:ea typeface="+mn-ea"/>
                <a:cs typeface="+mn-cs"/>
              </a:defRPr>
            </a:lvl1pPr>
          </a:lstStyle>
          <a:p>
            <a:endParaRPr lang="en-US"/>
          </a:p>
        </p:txBody>
      </p:sp>
      <p:sp>
        <p:nvSpPr>
          <p:cNvPr id="17" name="Text Placeholder 16">
            <a:extLst>
              <a:ext uri="{FF2B5EF4-FFF2-40B4-BE49-F238E27FC236}">
                <a16:creationId xmlns:a16="http://schemas.microsoft.com/office/drawing/2014/main" id="{A09D55F2-CAE5-4C0F-8D54-A28CECDB9398}"/>
              </a:ext>
            </a:extLst>
          </p:cNvPr>
          <p:cNvSpPr>
            <a:spLocks noGrp="1"/>
          </p:cNvSpPr>
          <p:nvPr>
            <p:ph type="body" sz="quarter" idx="12" hasCustomPrompt="1"/>
          </p:nvPr>
        </p:nvSpPr>
        <p:spPr>
          <a:xfrm>
            <a:off x="4544992" y="4747217"/>
            <a:ext cx="3102015" cy="245276"/>
          </a:xfrm>
        </p:spPr>
        <p:txBody>
          <a:bodyPr/>
          <a:lstStyle>
            <a:lvl1pPr marL="0" indent="0" algn="ctr"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19" name="Text Placeholder 15">
            <a:extLst>
              <a:ext uri="{FF2B5EF4-FFF2-40B4-BE49-F238E27FC236}">
                <a16:creationId xmlns:a16="http://schemas.microsoft.com/office/drawing/2014/main" id="{3AA97401-81EE-4280-A94C-955E96B00594}"/>
              </a:ext>
            </a:extLst>
          </p:cNvPr>
          <p:cNvSpPr>
            <a:spLocks noGrp="1"/>
          </p:cNvSpPr>
          <p:nvPr>
            <p:ph type="body" sz="quarter" idx="13" hasCustomPrompt="1"/>
          </p:nvPr>
        </p:nvSpPr>
        <p:spPr>
          <a:xfrm>
            <a:off x="2121879" y="3866920"/>
            <a:ext cx="7948244" cy="633734"/>
          </a:xfrm>
        </p:spPr>
        <p:txBody>
          <a:bodyPr vert="horz" lIns="0" tIns="0" rIns="0" bIns="0" rtlCol="0">
            <a:noAutofit/>
          </a:bodyPr>
          <a:lstStyle>
            <a:lvl1pPr marL="0" indent="0" algn="ctr">
              <a:lnSpc>
                <a:spcPct val="90000"/>
              </a:lnSpc>
              <a:buNone/>
              <a:defRPr lang="en-US" sz="2400" i="0" spc="0" dirty="0" smtClean="0">
                <a:solidFill>
                  <a:schemeClr val="tx1"/>
                </a:solidFill>
                <a:latin typeface="GT Sectra Fine Rg" panose="00000500000000000000" pitchFamily="50" charset="0"/>
              </a:defRPr>
            </a:lvl1pPr>
            <a:lvl2pPr marL="0" algn="ctr">
              <a:lnSpc>
                <a:spcPct val="90000"/>
              </a:lnSpc>
              <a:spcAft>
                <a:spcPts val="600"/>
              </a:spcAft>
              <a:defRPr lang="en-US" sz="2400" dirty="0" smtClean="0">
                <a:solidFill>
                  <a:srgbClr val="E6DCFF"/>
                </a:solidFill>
                <a:latin typeface="GT Sectra Fine Rg" panose="00000500000000000000" pitchFamily="50" charset="0"/>
              </a:defRPr>
            </a:lvl2pPr>
            <a:lvl3pPr marL="0" algn="ctr">
              <a:lnSpc>
                <a:spcPct val="90000"/>
              </a:lnSpc>
              <a:spcAft>
                <a:spcPts val="600"/>
              </a:spcAft>
              <a:defRPr lang="en-US" sz="2400" dirty="0" smtClean="0">
                <a:solidFill>
                  <a:srgbClr val="E6DCFF"/>
                </a:solidFill>
                <a:latin typeface="GT Sectra Fine Rg" panose="00000500000000000000" pitchFamily="50" charset="0"/>
              </a:defRPr>
            </a:lvl3pPr>
            <a:lvl4pPr marL="0" algn="ctr">
              <a:lnSpc>
                <a:spcPct val="90000"/>
              </a:lnSpc>
              <a:spcAft>
                <a:spcPts val="600"/>
              </a:spcAft>
              <a:defRPr lang="en-US" sz="2400" dirty="0" smtClean="0">
                <a:solidFill>
                  <a:srgbClr val="E6DCFF"/>
                </a:solidFill>
                <a:latin typeface="GT Sectra Fine Rg" panose="00000500000000000000" pitchFamily="50" charset="0"/>
              </a:defRPr>
            </a:lvl4pPr>
            <a:lvl5pPr marL="0" algn="ctr">
              <a:lnSpc>
                <a:spcPct val="90000"/>
              </a:lnSpc>
              <a:spcAft>
                <a:spcPts val="600"/>
              </a:spcAft>
              <a:defRPr lang="en-US" sz="2400" dirty="0">
                <a:solidFill>
                  <a:srgbClr val="E6DCFF"/>
                </a:solidFill>
                <a:latin typeface="GT Sectra Fine Rg" panose="00000500000000000000" pitchFamily="50" charset="0"/>
              </a:defRPr>
            </a:lvl5pPr>
          </a:lstStyle>
          <a:p>
            <a:pPr marL="228600" lvl="0" indent="-228600" defTabSz="914400">
              <a:spcAft>
                <a:spcPts val="0"/>
              </a:spcAft>
            </a:pPr>
            <a:r>
              <a:rPr lang="en-US"/>
              <a:t>Place subtitle here in GT Sectra Fine </a:t>
            </a:r>
            <a:r>
              <a:rPr lang="en-US" err="1"/>
              <a:t>Rg</a:t>
            </a:r>
            <a:r>
              <a:rPr lang="en-US"/>
              <a:t> 24pt</a:t>
            </a:r>
          </a:p>
        </p:txBody>
      </p:sp>
      <p:sp>
        <p:nvSpPr>
          <p:cNvPr id="4" name="TextBox 3">
            <a:extLst>
              <a:ext uri="{FF2B5EF4-FFF2-40B4-BE49-F238E27FC236}">
                <a16:creationId xmlns:a16="http://schemas.microsoft.com/office/drawing/2014/main" id="{8DDC0C86-80A9-481C-A2D5-6F509B89192B}"/>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Go to Brand Space for more cover options</a:t>
            </a:r>
            <a:endParaRPr kumimoji="0" lang="en-US" sz="800" b="0" i="0" u="none" strike="noStrike" kern="0" cap="none" spc="0" normalizeH="0" baseline="0" noProof="0">
              <a:ln>
                <a:noFill/>
              </a:ln>
              <a:solidFill>
                <a:schemeClr val="bg2"/>
              </a:solidFill>
              <a:effectLst/>
              <a:uLnTx/>
              <a:uFillTx/>
            </a:endParaRPr>
          </a:p>
        </p:txBody>
      </p:sp>
      <p:sp>
        <p:nvSpPr>
          <p:cNvPr id="8" name="GTS_WH" descr="Accenture Greater Than symbol in white">
            <a:extLst>
              <a:ext uri="{FF2B5EF4-FFF2-40B4-BE49-F238E27FC236}">
                <a16:creationId xmlns:a16="http://schemas.microsoft.com/office/drawing/2014/main" id="{C703F910-26EC-4B07-B522-B28DEB82C3EA}"/>
              </a:ext>
            </a:extLst>
          </p:cNvPr>
          <p:cNvSpPr>
            <a:spLocks noChangeAspect="1"/>
          </p:cNvSpPr>
          <p:nvPr userDrawn="1"/>
        </p:nvSpPr>
        <p:spPr bwMode="black">
          <a:xfrm>
            <a:off x="5779386" y="5382386"/>
            <a:ext cx="641531" cy="70408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16715184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3605">
          <p15:clr>
            <a:srgbClr val="C35EA4"/>
          </p15:clr>
        </p15:guide>
        <p15:guide id="2" pos="3840">
          <p15:clr>
            <a:srgbClr val="C35EA4"/>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Black3">
    <p:bg>
      <p:bgPr>
        <a:solidFill>
          <a:schemeClr val="accent3"/>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E55EA4F-E473-41EF-9E00-3D69D5F1AE67}"/>
              </a:ext>
            </a:extLst>
          </p:cNvPr>
          <p:cNvSpPr>
            <a:spLocks noGrp="1"/>
          </p:cNvSpPr>
          <p:nvPr>
            <p:ph type="ctrTitle" hasCustomPrompt="1"/>
          </p:nvPr>
        </p:nvSpPr>
        <p:spPr>
          <a:xfrm>
            <a:off x="2121878" y="1336294"/>
            <a:ext cx="7948244" cy="2255710"/>
          </a:xfrm>
        </p:spPr>
        <p:txBody>
          <a:bodyPr anchor="b"/>
          <a:lstStyle>
            <a:lvl1pPr algn="ctr">
              <a:lnSpc>
                <a:spcPct val="90000"/>
              </a:lnSpc>
              <a:defRPr sz="4800">
                <a:solidFill>
                  <a:schemeClr val="tx1"/>
                </a:solidFill>
              </a:defRPr>
            </a:lvl1pPr>
          </a:lstStyle>
          <a:p>
            <a:r>
              <a:rPr lang="en-US"/>
              <a:t>Place presentation title here 48pt</a:t>
            </a:r>
          </a:p>
        </p:txBody>
      </p:sp>
      <p:sp>
        <p:nvSpPr>
          <p:cNvPr id="6" name="Date Placeholder 10">
            <a:extLst>
              <a:ext uri="{FF2B5EF4-FFF2-40B4-BE49-F238E27FC236}">
                <a16:creationId xmlns:a16="http://schemas.microsoft.com/office/drawing/2014/main" id="{0AF5D71E-5FA3-4080-B28F-B3110AB34D48}"/>
              </a:ext>
            </a:extLst>
          </p:cNvPr>
          <p:cNvSpPr>
            <a:spLocks noGrp="1"/>
          </p:cNvSpPr>
          <p:nvPr>
            <p:ph type="dt" sz="half" idx="2"/>
          </p:nvPr>
        </p:nvSpPr>
        <p:spPr>
          <a:xfrm>
            <a:off x="4544992" y="4501939"/>
            <a:ext cx="3102015" cy="245276"/>
          </a:xfrm>
          <a:prstGeom prst="rect">
            <a:avLst/>
          </a:prstGeom>
        </p:spPr>
        <p:txBody>
          <a:bodyPr vert="horz" lIns="0" tIns="0" rIns="0" bIns="0" rtlCol="0" anchor="t"/>
          <a:lstStyle>
            <a:lvl1pPr marL="0" algn="ctr" defTabSz="914400" rtl="0" eaLnBrk="1" latinLnBrk="0" hangingPunct="1">
              <a:defRPr lang="en-US" sz="1400" b="1" kern="1200" smtClean="0">
                <a:solidFill>
                  <a:schemeClr val="tx1"/>
                </a:solidFill>
                <a:latin typeface="+mn-lt"/>
                <a:ea typeface="+mn-ea"/>
                <a:cs typeface="+mn-cs"/>
              </a:defRPr>
            </a:lvl1pPr>
          </a:lstStyle>
          <a:p>
            <a:endParaRPr lang="en-US"/>
          </a:p>
        </p:txBody>
      </p:sp>
      <p:sp>
        <p:nvSpPr>
          <p:cNvPr id="7" name="Text Placeholder 16">
            <a:extLst>
              <a:ext uri="{FF2B5EF4-FFF2-40B4-BE49-F238E27FC236}">
                <a16:creationId xmlns:a16="http://schemas.microsoft.com/office/drawing/2014/main" id="{51481AAC-1471-4278-A104-D559B82B527A}"/>
              </a:ext>
            </a:extLst>
          </p:cNvPr>
          <p:cNvSpPr>
            <a:spLocks noGrp="1"/>
          </p:cNvSpPr>
          <p:nvPr>
            <p:ph type="body" sz="quarter" idx="12" hasCustomPrompt="1"/>
          </p:nvPr>
        </p:nvSpPr>
        <p:spPr>
          <a:xfrm>
            <a:off x="4544992" y="4747217"/>
            <a:ext cx="3102015" cy="245276"/>
          </a:xfrm>
        </p:spPr>
        <p:txBody>
          <a:bodyPr/>
          <a:lstStyle>
            <a:lvl1pPr marL="0" indent="0" algn="ctr"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16" name="Text Placeholder 15">
            <a:extLst>
              <a:ext uri="{FF2B5EF4-FFF2-40B4-BE49-F238E27FC236}">
                <a16:creationId xmlns:a16="http://schemas.microsoft.com/office/drawing/2014/main" id="{0BEB3B30-172A-47BC-8F00-43F601E1F872}"/>
              </a:ext>
            </a:extLst>
          </p:cNvPr>
          <p:cNvSpPr>
            <a:spLocks noGrp="1"/>
          </p:cNvSpPr>
          <p:nvPr>
            <p:ph type="body" sz="quarter" idx="13" hasCustomPrompt="1"/>
          </p:nvPr>
        </p:nvSpPr>
        <p:spPr>
          <a:xfrm>
            <a:off x="2121879" y="3866920"/>
            <a:ext cx="7948244" cy="633734"/>
          </a:xfrm>
        </p:spPr>
        <p:txBody>
          <a:bodyPr vert="horz" lIns="0" tIns="0" rIns="0" bIns="0" rtlCol="0">
            <a:noAutofit/>
          </a:bodyPr>
          <a:lstStyle>
            <a:lvl1pPr marL="0" indent="0" algn="ctr">
              <a:lnSpc>
                <a:spcPct val="90000"/>
              </a:lnSpc>
              <a:buNone/>
              <a:defRPr lang="en-US" sz="2400" i="0" spc="0" dirty="0" smtClean="0">
                <a:solidFill>
                  <a:schemeClr val="tx1"/>
                </a:solidFill>
                <a:latin typeface="GT Sectra Fine Rg" panose="00000500000000000000" pitchFamily="50" charset="0"/>
              </a:defRPr>
            </a:lvl1pPr>
            <a:lvl2pPr marL="0" algn="ctr">
              <a:lnSpc>
                <a:spcPct val="90000"/>
              </a:lnSpc>
              <a:spcAft>
                <a:spcPts val="600"/>
              </a:spcAft>
              <a:defRPr lang="en-US" sz="2400" dirty="0" smtClean="0">
                <a:solidFill>
                  <a:srgbClr val="E6DCFF"/>
                </a:solidFill>
                <a:latin typeface="GT Sectra Fine Rg" panose="00000500000000000000" pitchFamily="50" charset="0"/>
              </a:defRPr>
            </a:lvl2pPr>
            <a:lvl3pPr marL="0" algn="ctr">
              <a:lnSpc>
                <a:spcPct val="90000"/>
              </a:lnSpc>
              <a:spcAft>
                <a:spcPts val="600"/>
              </a:spcAft>
              <a:defRPr lang="en-US" sz="2400" dirty="0" smtClean="0">
                <a:solidFill>
                  <a:srgbClr val="E6DCFF"/>
                </a:solidFill>
                <a:latin typeface="GT Sectra Fine Rg" panose="00000500000000000000" pitchFamily="50" charset="0"/>
              </a:defRPr>
            </a:lvl3pPr>
            <a:lvl4pPr marL="0" algn="ctr">
              <a:lnSpc>
                <a:spcPct val="90000"/>
              </a:lnSpc>
              <a:spcAft>
                <a:spcPts val="600"/>
              </a:spcAft>
              <a:defRPr lang="en-US" sz="2400" dirty="0" smtClean="0">
                <a:solidFill>
                  <a:srgbClr val="E6DCFF"/>
                </a:solidFill>
                <a:latin typeface="GT Sectra Fine Rg" panose="00000500000000000000" pitchFamily="50" charset="0"/>
              </a:defRPr>
            </a:lvl4pPr>
            <a:lvl5pPr marL="0" algn="ctr">
              <a:lnSpc>
                <a:spcPct val="90000"/>
              </a:lnSpc>
              <a:spcAft>
                <a:spcPts val="600"/>
              </a:spcAft>
              <a:defRPr lang="en-US" sz="2400" dirty="0">
                <a:solidFill>
                  <a:srgbClr val="E6DCFF"/>
                </a:solidFill>
                <a:latin typeface="GT Sectra Fine Rg" panose="00000500000000000000" pitchFamily="50" charset="0"/>
              </a:defRPr>
            </a:lvl5pPr>
          </a:lstStyle>
          <a:p>
            <a:pPr marL="228600" lvl="0" indent="-228600" defTabSz="914400">
              <a:spcAft>
                <a:spcPts val="0"/>
              </a:spcAft>
            </a:pPr>
            <a:r>
              <a:rPr lang="en-US"/>
              <a:t>Place subtitle here in GT Sectra Fine </a:t>
            </a:r>
            <a:r>
              <a:rPr lang="en-US" err="1"/>
              <a:t>Rg</a:t>
            </a:r>
            <a:r>
              <a:rPr lang="en-US"/>
              <a:t> 24pt</a:t>
            </a:r>
          </a:p>
        </p:txBody>
      </p:sp>
      <p:sp>
        <p:nvSpPr>
          <p:cNvPr id="2" name="TextBox 1">
            <a:extLst>
              <a:ext uri="{FF2B5EF4-FFF2-40B4-BE49-F238E27FC236}">
                <a16:creationId xmlns:a16="http://schemas.microsoft.com/office/drawing/2014/main" id="{E0481612-058D-4A52-B93E-53E75F305C81}"/>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Go to Brand Space for more cover options</a:t>
            </a:r>
            <a:endParaRPr kumimoji="0" lang="en-US" sz="800" b="0" i="0" u="none" strike="noStrike" kern="0" cap="none" spc="0" normalizeH="0" baseline="0" noProof="0">
              <a:ln>
                <a:noFill/>
              </a:ln>
              <a:solidFill>
                <a:schemeClr val="bg2"/>
              </a:solidFill>
              <a:effectLst/>
              <a:uLnTx/>
              <a:uFillTx/>
            </a:endParaRPr>
          </a:p>
        </p:txBody>
      </p:sp>
      <p:grpSp>
        <p:nvGrpSpPr>
          <p:cNvPr id="8" name="Logo_WH" descr="Accenture logo in white">
            <a:extLst>
              <a:ext uri="{FF2B5EF4-FFF2-40B4-BE49-F238E27FC236}">
                <a16:creationId xmlns:a16="http://schemas.microsoft.com/office/drawing/2014/main" id="{C6212C50-BB96-4C0C-BC89-2B3C8082149D}"/>
              </a:ext>
            </a:extLst>
          </p:cNvPr>
          <p:cNvGrpSpPr>
            <a:grpSpLocks noChangeAspect="1"/>
          </p:cNvGrpSpPr>
          <p:nvPr userDrawn="1"/>
        </p:nvGrpSpPr>
        <p:grpSpPr bwMode="black">
          <a:xfrm>
            <a:off x="5154167" y="5374201"/>
            <a:ext cx="1883664" cy="496247"/>
            <a:chOff x="1561" y="187"/>
            <a:chExt cx="4536" cy="1195"/>
          </a:xfrm>
        </p:grpSpPr>
        <p:sp>
          <p:nvSpPr>
            <p:cNvPr id="10" name="Freeform 5">
              <a:extLst>
                <a:ext uri="{FF2B5EF4-FFF2-40B4-BE49-F238E27FC236}">
                  <a16:creationId xmlns:a16="http://schemas.microsoft.com/office/drawing/2014/main" id="{5A65B91D-87CB-4DC8-B4B1-CE82A8E5C6F8}"/>
                </a:ext>
              </a:extLst>
            </p:cNvPr>
            <p:cNvSpPr>
              <a:spLocks/>
            </p:cNvSpPr>
            <p:nvPr userDrawn="1"/>
          </p:nvSpPr>
          <p:spPr bwMode="black">
            <a:xfrm>
              <a:off x="4205" y="187"/>
              <a:ext cx="447" cy="473"/>
            </a:xfrm>
            <a:custGeom>
              <a:avLst/>
              <a:gdLst>
                <a:gd name="T0" fmla="*/ 0 w 931"/>
                <a:gd name="T1" fmla="*/ 696 h 985"/>
                <a:gd name="T2" fmla="*/ 544 w 931"/>
                <a:gd name="T3" fmla="*/ 494 h 985"/>
                <a:gd name="T4" fmla="*/ 0 w 931"/>
                <a:gd name="T5" fmla="*/ 281 h 985"/>
                <a:gd name="T6" fmla="*/ 0 w 931"/>
                <a:gd name="T7" fmla="*/ 0 h 985"/>
                <a:gd name="T8" fmla="*/ 931 w 931"/>
                <a:gd name="T9" fmla="*/ 375 h 985"/>
                <a:gd name="T10" fmla="*/ 931 w 931"/>
                <a:gd name="T11" fmla="*/ 608 h 985"/>
                <a:gd name="T12" fmla="*/ 0 w 931"/>
                <a:gd name="T13" fmla="*/ 985 h 985"/>
                <a:gd name="T14" fmla="*/ 0 w 931"/>
                <a:gd name="T15" fmla="*/ 696 h 9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1" h="985">
                  <a:moveTo>
                    <a:pt x="0" y="696"/>
                  </a:moveTo>
                  <a:lnTo>
                    <a:pt x="544" y="494"/>
                  </a:lnTo>
                  <a:lnTo>
                    <a:pt x="0" y="281"/>
                  </a:lnTo>
                  <a:lnTo>
                    <a:pt x="0" y="0"/>
                  </a:lnTo>
                  <a:lnTo>
                    <a:pt x="931" y="375"/>
                  </a:lnTo>
                  <a:lnTo>
                    <a:pt x="931" y="608"/>
                  </a:lnTo>
                  <a:lnTo>
                    <a:pt x="0" y="985"/>
                  </a:lnTo>
                  <a:lnTo>
                    <a:pt x="0" y="6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E102C68A-98DA-4EBB-AAFF-D0C6E56ADE14}"/>
                </a:ext>
              </a:extLst>
            </p:cNvPr>
            <p:cNvSpPr>
              <a:spLocks noEditPoints="1"/>
            </p:cNvSpPr>
            <p:nvPr userDrawn="1"/>
          </p:nvSpPr>
          <p:spPr bwMode="black">
            <a:xfrm>
              <a:off x="1561" y="690"/>
              <a:ext cx="4536" cy="692"/>
            </a:xfrm>
            <a:custGeom>
              <a:avLst/>
              <a:gdLst>
                <a:gd name="T0" fmla="*/ 8952 w 9448"/>
                <a:gd name="T1" fmla="*/ 519 h 1442"/>
                <a:gd name="T2" fmla="*/ 8431 w 9448"/>
                <a:gd name="T3" fmla="*/ 892 h 1442"/>
                <a:gd name="T4" fmla="*/ 9448 w 9448"/>
                <a:gd name="T5" fmla="*/ 819 h 1442"/>
                <a:gd name="T6" fmla="*/ 8967 w 9448"/>
                <a:gd name="T7" fmla="*/ 1221 h 1442"/>
                <a:gd name="T8" fmla="*/ 8961 w 9448"/>
                <a:gd name="T9" fmla="*/ 1442 h 1442"/>
                <a:gd name="T10" fmla="*/ 8008 w 9448"/>
                <a:gd name="T11" fmla="*/ 529 h 1442"/>
                <a:gd name="T12" fmla="*/ 8008 w 9448"/>
                <a:gd name="T13" fmla="*/ 859 h 1442"/>
                <a:gd name="T14" fmla="*/ 7704 w 9448"/>
                <a:gd name="T15" fmla="*/ 329 h 1442"/>
                <a:gd name="T16" fmla="*/ 7178 w 9448"/>
                <a:gd name="T17" fmla="*/ 1259 h 1442"/>
                <a:gd name="T18" fmla="*/ 6522 w 9448"/>
                <a:gd name="T19" fmla="*/ 329 h 1442"/>
                <a:gd name="T20" fmla="*/ 6987 w 9448"/>
                <a:gd name="T21" fmla="*/ 1205 h 1442"/>
                <a:gd name="T22" fmla="*/ 7483 w 9448"/>
                <a:gd name="T23" fmla="*/ 329 h 1442"/>
                <a:gd name="T24" fmla="*/ 6128 w 9448"/>
                <a:gd name="T25" fmla="*/ 329 h 1442"/>
                <a:gd name="T26" fmla="*/ 6128 w 9448"/>
                <a:gd name="T27" fmla="*/ 556 h 1442"/>
                <a:gd name="T28" fmla="*/ 6343 w 9448"/>
                <a:gd name="T29" fmla="*/ 1174 h 1442"/>
                <a:gd name="T30" fmla="*/ 5822 w 9448"/>
                <a:gd name="T31" fmla="*/ 1105 h 1442"/>
                <a:gd name="T32" fmla="*/ 5694 w 9448"/>
                <a:gd name="T33" fmla="*/ 329 h 1442"/>
                <a:gd name="T34" fmla="*/ 6128 w 9448"/>
                <a:gd name="T35" fmla="*/ 0 h 1442"/>
                <a:gd name="T36" fmla="*/ 4900 w 9448"/>
                <a:gd name="T37" fmla="*/ 492 h 1442"/>
                <a:gd name="T38" fmla="*/ 5559 w 9448"/>
                <a:gd name="T39" fmla="*/ 1419 h 1442"/>
                <a:gd name="T40" fmla="*/ 5092 w 9448"/>
                <a:gd name="T41" fmla="*/ 552 h 1442"/>
                <a:gd name="T42" fmla="*/ 4596 w 9448"/>
                <a:gd name="T43" fmla="*/ 1419 h 1442"/>
                <a:gd name="T44" fmla="*/ 4112 w 9448"/>
                <a:gd name="T45" fmla="*/ 748 h 1442"/>
                <a:gd name="T46" fmla="*/ 3921 w 9448"/>
                <a:gd name="T47" fmla="*/ 1442 h 1442"/>
                <a:gd name="T48" fmla="*/ 3910 w 9448"/>
                <a:gd name="T49" fmla="*/ 306 h 1442"/>
                <a:gd name="T50" fmla="*/ 3700 w 9448"/>
                <a:gd name="T51" fmla="*/ 950 h 1442"/>
                <a:gd name="T52" fmla="*/ 4408 w 9448"/>
                <a:gd name="T53" fmla="*/ 1080 h 1442"/>
                <a:gd name="T54" fmla="*/ 2257 w 9448"/>
                <a:gd name="T55" fmla="*/ 886 h 1442"/>
                <a:gd name="T56" fmla="*/ 3258 w 9448"/>
                <a:gd name="T57" fmla="*/ 717 h 1442"/>
                <a:gd name="T58" fmla="*/ 2568 w 9448"/>
                <a:gd name="T59" fmla="*/ 859 h 1442"/>
                <a:gd name="T60" fmla="*/ 2987 w 9448"/>
                <a:gd name="T61" fmla="*/ 1017 h 1442"/>
                <a:gd name="T62" fmla="*/ 1644 w 9448"/>
                <a:gd name="T63" fmla="*/ 1442 h 1442"/>
                <a:gd name="T64" fmla="*/ 1646 w 9448"/>
                <a:gd name="T65" fmla="*/ 306 h 1442"/>
                <a:gd name="T66" fmla="*/ 1653 w 9448"/>
                <a:gd name="T67" fmla="*/ 542 h 1442"/>
                <a:gd name="T68" fmla="*/ 1655 w 9448"/>
                <a:gd name="T69" fmla="*/ 1213 h 1442"/>
                <a:gd name="T70" fmla="*/ 1644 w 9448"/>
                <a:gd name="T71" fmla="*/ 1442 h 1442"/>
                <a:gd name="T72" fmla="*/ 529 w 9448"/>
                <a:gd name="T73" fmla="*/ 953 h 1442"/>
                <a:gd name="T74" fmla="*/ 450 w 9448"/>
                <a:gd name="T75" fmla="*/ 1230 h 1442"/>
                <a:gd name="T76" fmla="*/ 0 w 9448"/>
                <a:gd name="T77" fmla="*/ 1121 h 1442"/>
                <a:gd name="T78" fmla="*/ 650 w 9448"/>
                <a:gd name="T79" fmla="*/ 752 h 1442"/>
                <a:gd name="T80" fmla="*/ 325 w 9448"/>
                <a:gd name="T81" fmla="*/ 667 h 1442"/>
                <a:gd name="T82" fmla="*/ 954 w 9448"/>
                <a:gd name="T83" fmla="*/ 690 h 1442"/>
                <a:gd name="T84" fmla="*/ 656 w 9448"/>
                <a:gd name="T85" fmla="*/ 1294 h 1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448" h="1442">
                  <a:moveTo>
                    <a:pt x="8744" y="748"/>
                  </a:moveTo>
                  <a:lnTo>
                    <a:pt x="9152" y="748"/>
                  </a:lnTo>
                  <a:cubicBezTo>
                    <a:pt x="9146" y="588"/>
                    <a:pt x="9073" y="519"/>
                    <a:pt x="8952" y="519"/>
                  </a:cubicBezTo>
                  <a:cubicBezTo>
                    <a:pt x="8857" y="519"/>
                    <a:pt x="8769" y="571"/>
                    <a:pt x="8744" y="748"/>
                  </a:cubicBezTo>
                  <a:close/>
                  <a:moveTo>
                    <a:pt x="8961" y="1442"/>
                  </a:moveTo>
                  <a:cubicBezTo>
                    <a:pt x="8646" y="1442"/>
                    <a:pt x="8431" y="1255"/>
                    <a:pt x="8431" y="892"/>
                  </a:cubicBezTo>
                  <a:lnTo>
                    <a:pt x="8431" y="871"/>
                  </a:lnTo>
                  <a:cubicBezTo>
                    <a:pt x="8431" y="507"/>
                    <a:pt x="8659" y="306"/>
                    <a:pt x="8950" y="306"/>
                  </a:cubicBezTo>
                  <a:cubicBezTo>
                    <a:pt x="9221" y="306"/>
                    <a:pt x="9448" y="459"/>
                    <a:pt x="9448" y="819"/>
                  </a:cubicBezTo>
                  <a:lnTo>
                    <a:pt x="9448" y="950"/>
                  </a:lnTo>
                  <a:lnTo>
                    <a:pt x="8740" y="950"/>
                  </a:lnTo>
                  <a:cubicBezTo>
                    <a:pt x="8752" y="1146"/>
                    <a:pt x="8836" y="1221"/>
                    <a:pt x="8967" y="1221"/>
                  </a:cubicBezTo>
                  <a:cubicBezTo>
                    <a:pt x="9084" y="1221"/>
                    <a:pt x="9146" y="1159"/>
                    <a:pt x="9167" y="1080"/>
                  </a:cubicBezTo>
                  <a:lnTo>
                    <a:pt x="9448" y="1080"/>
                  </a:lnTo>
                  <a:cubicBezTo>
                    <a:pt x="9415" y="1286"/>
                    <a:pt x="9246" y="1442"/>
                    <a:pt x="8961" y="1442"/>
                  </a:cubicBezTo>
                  <a:close/>
                  <a:moveTo>
                    <a:pt x="7704" y="329"/>
                  </a:moveTo>
                  <a:lnTo>
                    <a:pt x="8008" y="329"/>
                  </a:lnTo>
                  <a:lnTo>
                    <a:pt x="8008" y="529"/>
                  </a:lnTo>
                  <a:cubicBezTo>
                    <a:pt x="8073" y="383"/>
                    <a:pt x="8175" y="315"/>
                    <a:pt x="8335" y="315"/>
                  </a:cubicBezTo>
                  <a:lnTo>
                    <a:pt x="8335" y="615"/>
                  </a:lnTo>
                  <a:cubicBezTo>
                    <a:pt x="8129" y="615"/>
                    <a:pt x="8008" y="677"/>
                    <a:pt x="8008" y="859"/>
                  </a:cubicBezTo>
                  <a:lnTo>
                    <a:pt x="8008" y="1419"/>
                  </a:lnTo>
                  <a:lnTo>
                    <a:pt x="7704" y="1419"/>
                  </a:lnTo>
                  <a:lnTo>
                    <a:pt x="7704" y="329"/>
                  </a:lnTo>
                  <a:close/>
                  <a:moveTo>
                    <a:pt x="7483" y="1419"/>
                  </a:moveTo>
                  <a:lnTo>
                    <a:pt x="7178" y="1419"/>
                  </a:lnTo>
                  <a:lnTo>
                    <a:pt x="7178" y="1259"/>
                  </a:lnTo>
                  <a:cubicBezTo>
                    <a:pt x="7126" y="1363"/>
                    <a:pt x="7024" y="1442"/>
                    <a:pt x="6862" y="1442"/>
                  </a:cubicBezTo>
                  <a:cubicBezTo>
                    <a:pt x="6666" y="1442"/>
                    <a:pt x="6522" y="1323"/>
                    <a:pt x="6522" y="1067"/>
                  </a:cubicBezTo>
                  <a:lnTo>
                    <a:pt x="6522" y="329"/>
                  </a:lnTo>
                  <a:lnTo>
                    <a:pt x="6828" y="329"/>
                  </a:lnTo>
                  <a:lnTo>
                    <a:pt x="6828" y="1021"/>
                  </a:lnTo>
                  <a:cubicBezTo>
                    <a:pt x="6828" y="1146"/>
                    <a:pt x="6878" y="1205"/>
                    <a:pt x="6987" y="1205"/>
                  </a:cubicBezTo>
                  <a:cubicBezTo>
                    <a:pt x="7093" y="1205"/>
                    <a:pt x="7178" y="1138"/>
                    <a:pt x="7178" y="1003"/>
                  </a:cubicBezTo>
                  <a:lnTo>
                    <a:pt x="7178" y="329"/>
                  </a:lnTo>
                  <a:lnTo>
                    <a:pt x="7483" y="329"/>
                  </a:lnTo>
                  <a:lnTo>
                    <a:pt x="7483" y="1419"/>
                  </a:lnTo>
                  <a:close/>
                  <a:moveTo>
                    <a:pt x="6128" y="0"/>
                  </a:moveTo>
                  <a:lnTo>
                    <a:pt x="6128" y="329"/>
                  </a:lnTo>
                  <a:lnTo>
                    <a:pt x="6336" y="329"/>
                  </a:lnTo>
                  <a:lnTo>
                    <a:pt x="6336" y="556"/>
                  </a:lnTo>
                  <a:lnTo>
                    <a:pt x="6128" y="556"/>
                  </a:lnTo>
                  <a:lnTo>
                    <a:pt x="6128" y="1073"/>
                  </a:lnTo>
                  <a:cubicBezTo>
                    <a:pt x="6128" y="1155"/>
                    <a:pt x="6165" y="1192"/>
                    <a:pt x="6236" y="1192"/>
                  </a:cubicBezTo>
                  <a:cubicBezTo>
                    <a:pt x="6280" y="1192"/>
                    <a:pt x="6313" y="1186"/>
                    <a:pt x="6343" y="1174"/>
                  </a:cubicBezTo>
                  <a:lnTo>
                    <a:pt x="6343" y="1411"/>
                  </a:lnTo>
                  <a:cubicBezTo>
                    <a:pt x="6307" y="1422"/>
                    <a:pt x="6247" y="1434"/>
                    <a:pt x="6172" y="1434"/>
                  </a:cubicBezTo>
                  <a:cubicBezTo>
                    <a:pt x="5934" y="1434"/>
                    <a:pt x="5822" y="1326"/>
                    <a:pt x="5822" y="1105"/>
                  </a:cubicBezTo>
                  <a:lnTo>
                    <a:pt x="5822" y="556"/>
                  </a:lnTo>
                  <a:lnTo>
                    <a:pt x="5694" y="556"/>
                  </a:lnTo>
                  <a:lnTo>
                    <a:pt x="5694" y="329"/>
                  </a:lnTo>
                  <a:lnTo>
                    <a:pt x="5822" y="329"/>
                  </a:lnTo>
                  <a:lnTo>
                    <a:pt x="5822" y="125"/>
                  </a:lnTo>
                  <a:lnTo>
                    <a:pt x="6128" y="0"/>
                  </a:lnTo>
                  <a:close/>
                  <a:moveTo>
                    <a:pt x="4596" y="329"/>
                  </a:moveTo>
                  <a:lnTo>
                    <a:pt x="4900" y="329"/>
                  </a:lnTo>
                  <a:lnTo>
                    <a:pt x="4900" y="492"/>
                  </a:lnTo>
                  <a:cubicBezTo>
                    <a:pt x="4954" y="390"/>
                    <a:pt x="5063" y="306"/>
                    <a:pt x="5230" y="306"/>
                  </a:cubicBezTo>
                  <a:cubicBezTo>
                    <a:pt x="5428" y="306"/>
                    <a:pt x="5559" y="425"/>
                    <a:pt x="5559" y="690"/>
                  </a:cubicBezTo>
                  <a:lnTo>
                    <a:pt x="5559" y="1419"/>
                  </a:lnTo>
                  <a:lnTo>
                    <a:pt x="5255" y="1419"/>
                  </a:lnTo>
                  <a:lnTo>
                    <a:pt x="5255" y="736"/>
                  </a:lnTo>
                  <a:cubicBezTo>
                    <a:pt x="5255" y="609"/>
                    <a:pt x="5202" y="552"/>
                    <a:pt x="5092" y="552"/>
                  </a:cubicBezTo>
                  <a:cubicBezTo>
                    <a:pt x="4986" y="552"/>
                    <a:pt x="4900" y="617"/>
                    <a:pt x="4900" y="755"/>
                  </a:cubicBezTo>
                  <a:lnTo>
                    <a:pt x="4900" y="1419"/>
                  </a:lnTo>
                  <a:lnTo>
                    <a:pt x="4596" y="1419"/>
                  </a:lnTo>
                  <a:lnTo>
                    <a:pt x="4596" y="329"/>
                  </a:lnTo>
                  <a:close/>
                  <a:moveTo>
                    <a:pt x="3704" y="748"/>
                  </a:moveTo>
                  <a:lnTo>
                    <a:pt x="4112" y="748"/>
                  </a:lnTo>
                  <a:cubicBezTo>
                    <a:pt x="4106" y="588"/>
                    <a:pt x="4033" y="519"/>
                    <a:pt x="3912" y="519"/>
                  </a:cubicBezTo>
                  <a:cubicBezTo>
                    <a:pt x="3816" y="519"/>
                    <a:pt x="3729" y="571"/>
                    <a:pt x="3704" y="748"/>
                  </a:cubicBezTo>
                  <a:close/>
                  <a:moveTo>
                    <a:pt x="3921" y="1442"/>
                  </a:moveTo>
                  <a:cubicBezTo>
                    <a:pt x="3606" y="1442"/>
                    <a:pt x="3391" y="1255"/>
                    <a:pt x="3391" y="892"/>
                  </a:cubicBezTo>
                  <a:lnTo>
                    <a:pt x="3391" y="871"/>
                  </a:lnTo>
                  <a:cubicBezTo>
                    <a:pt x="3391" y="507"/>
                    <a:pt x="3618" y="306"/>
                    <a:pt x="3910" y="306"/>
                  </a:cubicBezTo>
                  <a:cubicBezTo>
                    <a:pt x="4181" y="306"/>
                    <a:pt x="4408" y="459"/>
                    <a:pt x="4408" y="819"/>
                  </a:cubicBezTo>
                  <a:lnTo>
                    <a:pt x="4408" y="950"/>
                  </a:lnTo>
                  <a:lnTo>
                    <a:pt x="3700" y="950"/>
                  </a:lnTo>
                  <a:cubicBezTo>
                    <a:pt x="3712" y="1146"/>
                    <a:pt x="3795" y="1221"/>
                    <a:pt x="3927" y="1221"/>
                  </a:cubicBezTo>
                  <a:cubicBezTo>
                    <a:pt x="4043" y="1221"/>
                    <a:pt x="4106" y="1159"/>
                    <a:pt x="4127" y="1080"/>
                  </a:cubicBezTo>
                  <a:lnTo>
                    <a:pt x="4408" y="1080"/>
                  </a:lnTo>
                  <a:cubicBezTo>
                    <a:pt x="4375" y="1286"/>
                    <a:pt x="4206" y="1442"/>
                    <a:pt x="3921" y="1442"/>
                  </a:cubicBezTo>
                  <a:close/>
                  <a:moveTo>
                    <a:pt x="2778" y="1442"/>
                  </a:moveTo>
                  <a:cubicBezTo>
                    <a:pt x="2476" y="1442"/>
                    <a:pt x="2257" y="1255"/>
                    <a:pt x="2257" y="886"/>
                  </a:cubicBezTo>
                  <a:lnTo>
                    <a:pt x="2257" y="871"/>
                  </a:lnTo>
                  <a:cubicBezTo>
                    <a:pt x="2257" y="502"/>
                    <a:pt x="2491" y="306"/>
                    <a:pt x="2780" y="306"/>
                  </a:cubicBezTo>
                  <a:cubicBezTo>
                    <a:pt x="3028" y="306"/>
                    <a:pt x="3233" y="432"/>
                    <a:pt x="3258" y="717"/>
                  </a:cubicBezTo>
                  <a:lnTo>
                    <a:pt x="2966" y="717"/>
                  </a:lnTo>
                  <a:cubicBezTo>
                    <a:pt x="2947" y="611"/>
                    <a:pt x="2893" y="542"/>
                    <a:pt x="2787" y="542"/>
                  </a:cubicBezTo>
                  <a:cubicBezTo>
                    <a:pt x="2657" y="542"/>
                    <a:pt x="2568" y="644"/>
                    <a:pt x="2568" y="859"/>
                  </a:cubicBezTo>
                  <a:lnTo>
                    <a:pt x="2568" y="892"/>
                  </a:lnTo>
                  <a:cubicBezTo>
                    <a:pt x="2568" y="1113"/>
                    <a:pt x="2647" y="1213"/>
                    <a:pt x="2789" y="1213"/>
                  </a:cubicBezTo>
                  <a:cubicBezTo>
                    <a:pt x="2893" y="1213"/>
                    <a:pt x="2970" y="1136"/>
                    <a:pt x="2987" y="1017"/>
                  </a:cubicBezTo>
                  <a:lnTo>
                    <a:pt x="3264" y="1017"/>
                  </a:lnTo>
                  <a:cubicBezTo>
                    <a:pt x="3243" y="1265"/>
                    <a:pt x="3074" y="1442"/>
                    <a:pt x="2778" y="1442"/>
                  </a:cubicBezTo>
                  <a:close/>
                  <a:moveTo>
                    <a:pt x="1644" y="1442"/>
                  </a:moveTo>
                  <a:cubicBezTo>
                    <a:pt x="1342" y="1442"/>
                    <a:pt x="1123" y="1255"/>
                    <a:pt x="1123" y="886"/>
                  </a:cubicBezTo>
                  <a:lnTo>
                    <a:pt x="1123" y="871"/>
                  </a:lnTo>
                  <a:cubicBezTo>
                    <a:pt x="1123" y="502"/>
                    <a:pt x="1357" y="306"/>
                    <a:pt x="1646" y="306"/>
                  </a:cubicBezTo>
                  <a:cubicBezTo>
                    <a:pt x="1894" y="306"/>
                    <a:pt x="2099" y="432"/>
                    <a:pt x="2124" y="717"/>
                  </a:cubicBezTo>
                  <a:lnTo>
                    <a:pt x="1832" y="717"/>
                  </a:lnTo>
                  <a:cubicBezTo>
                    <a:pt x="1813" y="611"/>
                    <a:pt x="1759" y="542"/>
                    <a:pt x="1653" y="542"/>
                  </a:cubicBezTo>
                  <a:cubicBezTo>
                    <a:pt x="1523" y="542"/>
                    <a:pt x="1434" y="644"/>
                    <a:pt x="1434" y="859"/>
                  </a:cubicBezTo>
                  <a:lnTo>
                    <a:pt x="1434" y="892"/>
                  </a:lnTo>
                  <a:cubicBezTo>
                    <a:pt x="1434" y="1113"/>
                    <a:pt x="1513" y="1213"/>
                    <a:pt x="1655" y="1213"/>
                  </a:cubicBezTo>
                  <a:cubicBezTo>
                    <a:pt x="1759" y="1213"/>
                    <a:pt x="1836" y="1136"/>
                    <a:pt x="1853" y="1017"/>
                  </a:cubicBezTo>
                  <a:lnTo>
                    <a:pt x="2130" y="1017"/>
                  </a:lnTo>
                  <a:cubicBezTo>
                    <a:pt x="2109" y="1265"/>
                    <a:pt x="1940" y="1442"/>
                    <a:pt x="1644" y="1442"/>
                  </a:cubicBezTo>
                  <a:close/>
                  <a:moveTo>
                    <a:pt x="650" y="1057"/>
                  </a:moveTo>
                  <a:lnTo>
                    <a:pt x="650" y="953"/>
                  </a:lnTo>
                  <a:lnTo>
                    <a:pt x="529" y="953"/>
                  </a:lnTo>
                  <a:cubicBezTo>
                    <a:pt x="379" y="953"/>
                    <a:pt x="302" y="994"/>
                    <a:pt x="302" y="1092"/>
                  </a:cubicBezTo>
                  <a:lnTo>
                    <a:pt x="302" y="1103"/>
                  </a:lnTo>
                  <a:cubicBezTo>
                    <a:pt x="302" y="1178"/>
                    <a:pt x="348" y="1230"/>
                    <a:pt x="450" y="1230"/>
                  </a:cubicBezTo>
                  <a:cubicBezTo>
                    <a:pt x="554" y="1230"/>
                    <a:pt x="650" y="1171"/>
                    <a:pt x="650" y="1057"/>
                  </a:cubicBezTo>
                  <a:close/>
                  <a:moveTo>
                    <a:pt x="358" y="1442"/>
                  </a:moveTo>
                  <a:cubicBezTo>
                    <a:pt x="162" y="1442"/>
                    <a:pt x="0" y="1342"/>
                    <a:pt x="0" y="1121"/>
                  </a:cubicBezTo>
                  <a:lnTo>
                    <a:pt x="0" y="1109"/>
                  </a:lnTo>
                  <a:cubicBezTo>
                    <a:pt x="0" y="840"/>
                    <a:pt x="233" y="752"/>
                    <a:pt x="514" y="752"/>
                  </a:cubicBezTo>
                  <a:lnTo>
                    <a:pt x="650" y="752"/>
                  </a:lnTo>
                  <a:lnTo>
                    <a:pt x="650" y="700"/>
                  </a:lnTo>
                  <a:cubicBezTo>
                    <a:pt x="650" y="592"/>
                    <a:pt x="602" y="525"/>
                    <a:pt x="489" y="525"/>
                  </a:cubicBezTo>
                  <a:cubicBezTo>
                    <a:pt x="387" y="525"/>
                    <a:pt x="333" y="584"/>
                    <a:pt x="325" y="667"/>
                  </a:cubicBezTo>
                  <a:lnTo>
                    <a:pt x="33" y="667"/>
                  </a:lnTo>
                  <a:cubicBezTo>
                    <a:pt x="54" y="425"/>
                    <a:pt x="246" y="306"/>
                    <a:pt x="504" y="306"/>
                  </a:cubicBezTo>
                  <a:cubicBezTo>
                    <a:pt x="767" y="306"/>
                    <a:pt x="954" y="419"/>
                    <a:pt x="954" y="690"/>
                  </a:cubicBezTo>
                  <a:lnTo>
                    <a:pt x="954" y="1419"/>
                  </a:lnTo>
                  <a:lnTo>
                    <a:pt x="656" y="1419"/>
                  </a:lnTo>
                  <a:lnTo>
                    <a:pt x="656" y="1294"/>
                  </a:lnTo>
                  <a:cubicBezTo>
                    <a:pt x="604" y="1374"/>
                    <a:pt x="504" y="1442"/>
                    <a:pt x="358" y="144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1022102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3696">
          <p15:clr>
            <a:srgbClr val="C35EA4"/>
          </p15:clr>
        </p15:guide>
        <p15:guide id="2" pos="3840">
          <p15:clr>
            <a:srgbClr val="C35EA4"/>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Black4">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037DA-877B-4969-92F3-D62917753DD1}"/>
              </a:ext>
            </a:extLst>
          </p:cNvPr>
          <p:cNvSpPr>
            <a:spLocks noGrp="1"/>
          </p:cNvSpPr>
          <p:nvPr>
            <p:ph type="ctrTitle" hasCustomPrompt="1"/>
          </p:nvPr>
        </p:nvSpPr>
        <p:spPr>
          <a:xfrm>
            <a:off x="1149093" y="381001"/>
            <a:ext cx="7997521" cy="3429000"/>
          </a:xfrm>
        </p:spPr>
        <p:txBody>
          <a:bodyPr anchor="b"/>
          <a:lstStyle>
            <a:lvl1pPr algn="l">
              <a:lnSpc>
                <a:spcPct val="90000"/>
              </a:lnSpc>
              <a:defRPr sz="6000">
                <a:solidFill>
                  <a:schemeClr val="tx1"/>
                </a:solidFill>
              </a:defRPr>
            </a:lvl1pPr>
          </a:lstStyle>
          <a:p>
            <a:r>
              <a:rPr lang="en-US"/>
              <a:t>Presentation title 60pt, long title 48pt, max 3 lines</a:t>
            </a:r>
          </a:p>
        </p:txBody>
      </p:sp>
      <p:sp>
        <p:nvSpPr>
          <p:cNvPr id="3" name="Subtitle 2">
            <a:extLst>
              <a:ext uri="{FF2B5EF4-FFF2-40B4-BE49-F238E27FC236}">
                <a16:creationId xmlns:a16="http://schemas.microsoft.com/office/drawing/2014/main" id="{99BBB33C-A0EF-4DAE-96F6-5E528C0ED201}"/>
              </a:ext>
            </a:extLst>
          </p:cNvPr>
          <p:cNvSpPr>
            <a:spLocks noGrp="1"/>
          </p:cNvSpPr>
          <p:nvPr>
            <p:ph type="subTitle" idx="1" hasCustomPrompt="1"/>
          </p:nvPr>
        </p:nvSpPr>
        <p:spPr>
          <a:xfrm>
            <a:off x="1149093" y="4000500"/>
            <a:ext cx="6884561" cy="1092845"/>
          </a:xfrm>
        </p:spPr>
        <p:txBody>
          <a:bodyPr/>
          <a:lstStyle>
            <a:lvl1pPr marL="0" indent="0" algn="l">
              <a:lnSpc>
                <a:spcPct val="90000"/>
              </a:lnSpc>
              <a:spcAft>
                <a:spcPts val="0"/>
              </a:spcAft>
              <a:buNone/>
              <a:defRPr sz="2400" b="0" i="0" spc="0">
                <a:solidFill>
                  <a:srgbClr val="E6DCFF"/>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13" name="Date Placeholder 10">
            <a:extLst>
              <a:ext uri="{FF2B5EF4-FFF2-40B4-BE49-F238E27FC236}">
                <a16:creationId xmlns:a16="http://schemas.microsoft.com/office/drawing/2014/main" id="{47AA0BD1-514A-4E33-A0FD-DF2342E79049}"/>
              </a:ext>
            </a:extLst>
          </p:cNvPr>
          <p:cNvSpPr>
            <a:spLocks noGrp="1"/>
          </p:cNvSpPr>
          <p:nvPr>
            <p:ph type="dt" sz="half" idx="2"/>
          </p:nvPr>
        </p:nvSpPr>
        <p:spPr>
          <a:xfrm>
            <a:off x="1149093" y="5107308"/>
            <a:ext cx="4114799"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accent6"/>
                </a:solidFill>
                <a:latin typeface="+mn-lt"/>
                <a:ea typeface="+mn-ea"/>
                <a:cs typeface="+mn-cs"/>
              </a:defRPr>
            </a:lvl1pPr>
          </a:lstStyle>
          <a:p>
            <a:endParaRPr lang="en-US"/>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a:xfrm>
            <a:off x="1149093" y="5352584"/>
            <a:ext cx="4114799" cy="959315"/>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4" name="TextBox 3">
            <a:extLst>
              <a:ext uri="{FF2B5EF4-FFF2-40B4-BE49-F238E27FC236}">
                <a16:creationId xmlns:a16="http://schemas.microsoft.com/office/drawing/2014/main" id="{EEDFBD97-7A23-4453-9DFC-F825350AF9B9}"/>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Go to Brand Space for more cover options</a:t>
            </a:r>
            <a:endParaRPr kumimoji="0" lang="en-US" sz="800" b="0" i="0" u="none" strike="noStrike" kern="0" cap="none" spc="0" normalizeH="0" baseline="0" noProof="0">
              <a:ln>
                <a:noFill/>
              </a:ln>
              <a:solidFill>
                <a:schemeClr val="bg2"/>
              </a:solidFill>
              <a:effectLst/>
              <a:uLnTx/>
              <a:uFillTx/>
            </a:endParaRPr>
          </a:p>
        </p:txBody>
      </p:sp>
      <p:grpSp>
        <p:nvGrpSpPr>
          <p:cNvPr id="8" name="Logo_WH" descr="Accenture logo in white">
            <a:extLst>
              <a:ext uri="{FF2B5EF4-FFF2-40B4-BE49-F238E27FC236}">
                <a16:creationId xmlns:a16="http://schemas.microsoft.com/office/drawing/2014/main" id="{1A7501AC-E717-4CB3-89D9-DEE7B06E1876}"/>
              </a:ext>
            </a:extLst>
          </p:cNvPr>
          <p:cNvGrpSpPr>
            <a:grpSpLocks noChangeAspect="1"/>
          </p:cNvGrpSpPr>
          <p:nvPr userDrawn="1"/>
        </p:nvGrpSpPr>
        <p:grpSpPr bwMode="black">
          <a:xfrm>
            <a:off x="9153213" y="5815652"/>
            <a:ext cx="1883664" cy="496247"/>
            <a:chOff x="1561" y="187"/>
            <a:chExt cx="4536" cy="1195"/>
          </a:xfrm>
        </p:grpSpPr>
        <p:sp>
          <p:nvSpPr>
            <p:cNvPr id="10" name="Freeform 5">
              <a:extLst>
                <a:ext uri="{FF2B5EF4-FFF2-40B4-BE49-F238E27FC236}">
                  <a16:creationId xmlns:a16="http://schemas.microsoft.com/office/drawing/2014/main" id="{E84F1646-52FE-4716-AED1-FE252A8E05E4}"/>
                </a:ext>
              </a:extLst>
            </p:cNvPr>
            <p:cNvSpPr>
              <a:spLocks/>
            </p:cNvSpPr>
            <p:nvPr userDrawn="1"/>
          </p:nvSpPr>
          <p:spPr bwMode="black">
            <a:xfrm>
              <a:off x="4205" y="187"/>
              <a:ext cx="447" cy="473"/>
            </a:xfrm>
            <a:custGeom>
              <a:avLst/>
              <a:gdLst>
                <a:gd name="T0" fmla="*/ 0 w 931"/>
                <a:gd name="T1" fmla="*/ 696 h 985"/>
                <a:gd name="T2" fmla="*/ 544 w 931"/>
                <a:gd name="T3" fmla="*/ 494 h 985"/>
                <a:gd name="T4" fmla="*/ 0 w 931"/>
                <a:gd name="T5" fmla="*/ 281 h 985"/>
                <a:gd name="T6" fmla="*/ 0 w 931"/>
                <a:gd name="T7" fmla="*/ 0 h 985"/>
                <a:gd name="T8" fmla="*/ 931 w 931"/>
                <a:gd name="T9" fmla="*/ 375 h 985"/>
                <a:gd name="T10" fmla="*/ 931 w 931"/>
                <a:gd name="T11" fmla="*/ 608 h 985"/>
                <a:gd name="T12" fmla="*/ 0 w 931"/>
                <a:gd name="T13" fmla="*/ 985 h 985"/>
                <a:gd name="T14" fmla="*/ 0 w 931"/>
                <a:gd name="T15" fmla="*/ 696 h 9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1" h="985">
                  <a:moveTo>
                    <a:pt x="0" y="696"/>
                  </a:moveTo>
                  <a:lnTo>
                    <a:pt x="544" y="494"/>
                  </a:lnTo>
                  <a:lnTo>
                    <a:pt x="0" y="281"/>
                  </a:lnTo>
                  <a:lnTo>
                    <a:pt x="0" y="0"/>
                  </a:lnTo>
                  <a:lnTo>
                    <a:pt x="931" y="375"/>
                  </a:lnTo>
                  <a:lnTo>
                    <a:pt x="931" y="608"/>
                  </a:lnTo>
                  <a:lnTo>
                    <a:pt x="0" y="985"/>
                  </a:lnTo>
                  <a:lnTo>
                    <a:pt x="0" y="6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15FBA828-A6EE-4CDC-A2F1-52C5DC0E3C3F}"/>
                </a:ext>
              </a:extLst>
            </p:cNvPr>
            <p:cNvSpPr>
              <a:spLocks noEditPoints="1"/>
            </p:cNvSpPr>
            <p:nvPr userDrawn="1"/>
          </p:nvSpPr>
          <p:spPr bwMode="black">
            <a:xfrm>
              <a:off x="1561" y="690"/>
              <a:ext cx="4536" cy="692"/>
            </a:xfrm>
            <a:custGeom>
              <a:avLst/>
              <a:gdLst>
                <a:gd name="T0" fmla="*/ 8952 w 9448"/>
                <a:gd name="T1" fmla="*/ 519 h 1442"/>
                <a:gd name="T2" fmla="*/ 8431 w 9448"/>
                <a:gd name="T3" fmla="*/ 892 h 1442"/>
                <a:gd name="T4" fmla="*/ 9448 w 9448"/>
                <a:gd name="T5" fmla="*/ 819 h 1442"/>
                <a:gd name="T6" fmla="*/ 8967 w 9448"/>
                <a:gd name="T7" fmla="*/ 1221 h 1442"/>
                <a:gd name="T8" fmla="*/ 8961 w 9448"/>
                <a:gd name="T9" fmla="*/ 1442 h 1442"/>
                <a:gd name="T10" fmla="*/ 8008 w 9448"/>
                <a:gd name="T11" fmla="*/ 529 h 1442"/>
                <a:gd name="T12" fmla="*/ 8008 w 9448"/>
                <a:gd name="T13" fmla="*/ 859 h 1442"/>
                <a:gd name="T14" fmla="*/ 7704 w 9448"/>
                <a:gd name="T15" fmla="*/ 329 h 1442"/>
                <a:gd name="T16" fmla="*/ 7178 w 9448"/>
                <a:gd name="T17" fmla="*/ 1259 h 1442"/>
                <a:gd name="T18" fmla="*/ 6522 w 9448"/>
                <a:gd name="T19" fmla="*/ 329 h 1442"/>
                <a:gd name="T20" fmla="*/ 6987 w 9448"/>
                <a:gd name="T21" fmla="*/ 1205 h 1442"/>
                <a:gd name="T22" fmla="*/ 7483 w 9448"/>
                <a:gd name="T23" fmla="*/ 329 h 1442"/>
                <a:gd name="T24" fmla="*/ 6128 w 9448"/>
                <a:gd name="T25" fmla="*/ 329 h 1442"/>
                <a:gd name="T26" fmla="*/ 6128 w 9448"/>
                <a:gd name="T27" fmla="*/ 556 h 1442"/>
                <a:gd name="T28" fmla="*/ 6343 w 9448"/>
                <a:gd name="T29" fmla="*/ 1174 h 1442"/>
                <a:gd name="T30" fmla="*/ 5822 w 9448"/>
                <a:gd name="T31" fmla="*/ 1105 h 1442"/>
                <a:gd name="T32" fmla="*/ 5694 w 9448"/>
                <a:gd name="T33" fmla="*/ 329 h 1442"/>
                <a:gd name="T34" fmla="*/ 6128 w 9448"/>
                <a:gd name="T35" fmla="*/ 0 h 1442"/>
                <a:gd name="T36" fmla="*/ 4900 w 9448"/>
                <a:gd name="T37" fmla="*/ 492 h 1442"/>
                <a:gd name="T38" fmla="*/ 5559 w 9448"/>
                <a:gd name="T39" fmla="*/ 1419 h 1442"/>
                <a:gd name="T40" fmla="*/ 5092 w 9448"/>
                <a:gd name="T41" fmla="*/ 552 h 1442"/>
                <a:gd name="T42" fmla="*/ 4596 w 9448"/>
                <a:gd name="T43" fmla="*/ 1419 h 1442"/>
                <a:gd name="T44" fmla="*/ 4112 w 9448"/>
                <a:gd name="T45" fmla="*/ 748 h 1442"/>
                <a:gd name="T46" fmla="*/ 3921 w 9448"/>
                <a:gd name="T47" fmla="*/ 1442 h 1442"/>
                <a:gd name="T48" fmla="*/ 3910 w 9448"/>
                <a:gd name="T49" fmla="*/ 306 h 1442"/>
                <a:gd name="T50" fmla="*/ 3700 w 9448"/>
                <a:gd name="T51" fmla="*/ 950 h 1442"/>
                <a:gd name="T52" fmla="*/ 4408 w 9448"/>
                <a:gd name="T53" fmla="*/ 1080 h 1442"/>
                <a:gd name="T54" fmla="*/ 2257 w 9448"/>
                <a:gd name="T55" fmla="*/ 886 h 1442"/>
                <a:gd name="T56" fmla="*/ 3258 w 9448"/>
                <a:gd name="T57" fmla="*/ 717 h 1442"/>
                <a:gd name="T58" fmla="*/ 2568 w 9448"/>
                <a:gd name="T59" fmla="*/ 859 h 1442"/>
                <a:gd name="T60" fmla="*/ 2987 w 9448"/>
                <a:gd name="T61" fmla="*/ 1017 h 1442"/>
                <a:gd name="T62" fmla="*/ 1644 w 9448"/>
                <a:gd name="T63" fmla="*/ 1442 h 1442"/>
                <a:gd name="T64" fmla="*/ 1646 w 9448"/>
                <a:gd name="T65" fmla="*/ 306 h 1442"/>
                <a:gd name="T66" fmla="*/ 1653 w 9448"/>
                <a:gd name="T67" fmla="*/ 542 h 1442"/>
                <a:gd name="T68" fmla="*/ 1655 w 9448"/>
                <a:gd name="T69" fmla="*/ 1213 h 1442"/>
                <a:gd name="T70" fmla="*/ 1644 w 9448"/>
                <a:gd name="T71" fmla="*/ 1442 h 1442"/>
                <a:gd name="T72" fmla="*/ 529 w 9448"/>
                <a:gd name="T73" fmla="*/ 953 h 1442"/>
                <a:gd name="T74" fmla="*/ 450 w 9448"/>
                <a:gd name="T75" fmla="*/ 1230 h 1442"/>
                <a:gd name="T76" fmla="*/ 0 w 9448"/>
                <a:gd name="T77" fmla="*/ 1121 h 1442"/>
                <a:gd name="T78" fmla="*/ 650 w 9448"/>
                <a:gd name="T79" fmla="*/ 752 h 1442"/>
                <a:gd name="T80" fmla="*/ 325 w 9448"/>
                <a:gd name="T81" fmla="*/ 667 h 1442"/>
                <a:gd name="T82" fmla="*/ 954 w 9448"/>
                <a:gd name="T83" fmla="*/ 690 h 1442"/>
                <a:gd name="T84" fmla="*/ 656 w 9448"/>
                <a:gd name="T85" fmla="*/ 1294 h 1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448" h="1442">
                  <a:moveTo>
                    <a:pt x="8744" y="748"/>
                  </a:moveTo>
                  <a:lnTo>
                    <a:pt x="9152" y="748"/>
                  </a:lnTo>
                  <a:cubicBezTo>
                    <a:pt x="9146" y="588"/>
                    <a:pt x="9073" y="519"/>
                    <a:pt x="8952" y="519"/>
                  </a:cubicBezTo>
                  <a:cubicBezTo>
                    <a:pt x="8857" y="519"/>
                    <a:pt x="8769" y="571"/>
                    <a:pt x="8744" y="748"/>
                  </a:cubicBezTo>
                  <a:close/>
                  <a:moveTo>
                    <a:pt x="8961" y="1442"/>
                  </a:moveTo>
                  <a:cubicBezTo>
                    <a:pt x="8646" y="1442"/>
                    <a:pt x="8431" y="1255"/>
                    <a:pt x="8431" y="892"/>
                  </a:cubicBezTo>
                  <a:lnTo>
                    <a:pt x="8431" y="871"/>
                  </a:lnTo>
                  <a:cubicBezTo>
                    <a:pt x="8431" y="507"/>
                    <a:pt x="8659" y="306"/>
                    <a:pt x="8950" y="306"/>
                  </a:cubicBezTo>
                  <a:cubicBezTo>
                    <a:pt x="9221" y="306"/>
                    <a:pt x="9448" y="459"/>
                    <a:pt x="9448" y="819"/>
                  </a:cubicBezTo>
                  <a:lnTo>
                    <a:pt x="9448" y="950"/>
                  </a:lnTo>
                  <a:lnTo>
                    <a:pt x="8740" y="950"/>
                  </a:lnTo>
                  <a:cubicBezTo>
                    <a:pt x="8752" y="1146"/>
                    <a:pt x="8836" y="1221"/>
                    <a:pt x="8967" y="1221"/>
                  </a:cubicBezTo>
                  <a:cubicBezTo>
                    <a:pt x="9084" y="1221"/>
                    <a:pt x="9146" y="1159"/>
                    <a:pt x="9167" y="1080"/>
                  </a:cubicBezTo>
                  <a:lnTo>
                    <a:pt x="9448" y="1080"/>
                  </a:lnTo>
                  <a:cubicBezTo>
                    <a:pt x="9415" y="1286"/>
                    <a:pt x="9246" y="1442"/>
                    <a:pt x="8961" y="1442"/>
                  </a:cubicBezTo>
                  <a:close/>
                  <a:moveTo>
                    <a:pt x="7704" y="329"/>
                  </a:moveTo>
                  <a:lnTo>
                    <a:pt x="8008" y="329"/>
                  </a:lnTo>
                  <a:lnTo>
                    <a:pt x="8008" y="529"/>
                  </a:lnTo>
                  <a:cubicBezTo>
                    <a:pt x="8073" y="383"/>
                    <a:pt x="8175" y="315"/>
                    <a:pt x="8335" y="315"/>
                  </a:cubicBezTo>
                  <a:lnTo>
                    <a:pt x="8335" y="615"/>
                  </a:lnTo>
                  <a:cubicBezTo>
                    <a:pt x="8129" y="615"/>
                    <a:pt x="8008" y="677"/>
                    <a:pt x="8008" y="859"/>
                  </a:cubicBezTo>
                  <a:lnTo>
                    <a:pt x="8008" y="1419"/>
                  </a:lnTo>
                  <a:lnTo>
                    <a:pt x="7704" y="1419"/>
                  </a:lnTo>
                  <a:lnTo>
                    <a:pt x="7704" y="329"/>
                  </a:lnTo>
                  <a:close/>
                  <a:moveTo>
                    <a:pt x="7483" y="1419"/>
                  </a:moveTo>
                  <a:lnTo>
                    <a:pt x="7178" y="1419"/>
                  </a:lnTo>
                  <a:lnTo>
                    <a:pt x="7178" y="1259"/>
                  </a:lnTo>
                  <a:cubicBezTo>
                    <a:pt x="7126" y="1363"/>
                    <a:pt x="7024" y="1442"/>
                    <a:pt x="6862" y="1442"/>
                  </a:cubicBezTo>
                  <a:cubicBezTo>
                    <a:pt x="6666" y="1442"/>
                    <a:pt x="6522" y="1323"/>
                    <a:pt x="6522" y="1067"/>
                  </a:cubicBezTo>
                  <a:lnTo>
                    <a:pt x="6522" y="329"/>
                  </a:lnTo>
                  <a:lnTo>
                    <a:pt x="6828" y="329"/>
                  </a:lnTo>
                  <a:lnTo>
                    <a:pt x="6828" y="1021"/>
                  </a:lnTo>
                  <a:cubicBezTo>
                    <a:pt x="6828" y="1146"/>
                    <a:pt x="6878" y="1205"/>
                    <a:pt x="6987" y="1205"/>
                  </a:cubicBezTo>
                  <a:cubicBezTo>
                    <a:pt x="7093" y="1205"/>
                    <a:pt x="7178" y="1138"/>
                    <a:pt x="7178" y="1003"/>
                  </a:cubicBezTo>
                  <a:lnTo>
                    <a:pt x="7178" y="329"/>
                  </a:lnTo>
                  <a:lnTo>
                    <a:pt x="7483" y="329"/>
                  </a:lnTo>
                  <a:lnTo>
                    <a:pt x="7483" y="1419"/>
                  </a:lnTo>
                  <a:close/>
                  <a:moveTo>
                    <a:pt x="6128" y="0"/>
                  </a:moveTo>
                  <a:lnTo>
                    <a:pt x="6128" y="329"/>
                  </a:lnTo>
                  <a:lnTo>
                    <a:pt x="6336" y="329"/>
                  </a:lnTo>
                  <a:lnTo>
                    <a:pt x="6336" y="556"/>
                  </a:lnTo>
                  <a:lnTo>
                    <a:pt x="6128" y="556"/>
                  </a:lnTo>
                  <a:lnTo>
                    <a:pt x="6128" y="1073"/>
                  </a:lnTo>
                  <a:cubicBezTo>
                    <a:pt x="6128" y="1155"/>
                    <a:pt x="6165" y="1192"/>
                    <a:pt x="6236" y="1192"/>
                  </a:cubicBezTo>
                  <a:cubicBezTo>
                    <a:pt x="6280" y="1192"/>
                    <a:pt x="6313" y="1186"/>
                    <a:pt x="6343" y="1174"/>
                  </a:cubicBezTo>
                  <a:lnTo>
                    <a:pt x="6343" y="1411"/>
                  </a:lnTo>
                  <a:cubicBezTo>
                    <a:pt x="6307" y="1422"/>
                    <a:pt x="6247" y="1434"/>
                    <a:pt x="6172" y="1434"/>
                  </a:cubicBezTo>
                  <a:cubicBezTo>
                    <a:pt x="5934" y="1434"/>
                    <a:pt x="5822" y="1326"/>
                    <a:pt x="5822" y="1105"/>
                  </a:cubicBezTo>
                  <a:lnTo>
                    <a:pt x="5822" y="556"/>
                  </a:lnTo>
                  <a:lnTo>
                    <a:pt x="5694" y="556"/>
                  </a:lnTo>
                  <a:lnTo>
                    <a:pt x="5694" y="329"/>
                  </a:lnTo>
                  <a:lnTo>
                    <a:pt x="5822" y="329"/>
                  </a:lnTo>
                  <a:lnTo>
                    <a:pt x="5822" y="125"/>
                  </a:lnTo>
                  <a:lnTo>
                    <a:pt x="6128" y="0"/>
                  </a:lnTo>
                  <a:close/>
                  <a:moveTo>
                    <a:pt x="4596" y="329"/>
                  </a:moveTo>
                  <a:lnTo>
                    <a:pt x="4900" y="329"/>
                  </a:lnTo>
                  <a:lnTo>
                    <a:pt x="4900" y="492"/>
                  </a:lnTo>
                  <a:cubicBezTo>
                    <a:pt x="4954" y="390"/>
                    <a:pt x="5063" y="306"/>
                    <a:pt x="5230" y="306"/>
                  </a:cubicBezTo>
                  <a:cubicBezTo>
                    <a:pt x="5428" y="306"/>
                    <a:pt x="5559" y="425"/>
                    <a:pt x="5559" y="690"/>
                  </a:cubicBezTo>
                  <a:lnTo>
                    <a:pt x="5559" y="1419"/>
                  </a:lnTo>
                  <a:lnTo>
                    <a:pt x="5255" y="1419"/>
                  </a:lnTo>
                  <a:lnTo>
                    <a:pt x="5255" y="736"/>
                  </a:lnTo>
                  <a:cubicBezTo>
                    <a:pt x="5255" y="609"/>
                    <a:pt x="5202" y="552"/>
                    <a:pt x="5092" y="552"/>
                  </a:cubicBezTo>
                  <a:cubicBezTo>
                    <a:pt x="4986" y="552"/>
                    <a:pt x="4900" y="617"/>
                    <a:pt x="4900" y="755"/>
                  </a:cubicBezTo>
                  <a:lnTo>
                    <a:pt x="4900" y="1419"/>
                  </a:lnTo>
                  <a:lnTo>
                    <a:pt x="4596" y="1419"/>
                  </a:lnTo>
                  <a:lnTo>
                    <a:pt x="4596" y="329"/>
                  </a:lnTo>
                  <a:close/>
                  <a:moveTo>
                    <a:pt x="3704" y="748"/>
                  </a:moveTo>
                  <a:lnTo>
                    <a:pt x="4112" y="748"/>
                  </a:lnTo>
                  <a:cubicBezTo>
                    <a:pt x="4106" y="588"/>
                    <a:pt x="4033" y="519"/>
                    <a:pt x="3912" y="519"/>
                  </a:cubicBezTo>
                  <a:cubicBezTo>
                    <a:pt x="3816" y="519"/>
                    <a:pt x="3729" y="571"/>
                    <a:pt x="3704" y="748"/>
                  </a:cubicBezTo>
                  <a:close/>
                  <a:moveTo>
                    <a:pt x="3921" y="1442"/>
                  </a:moveTo>
                  <a:cubicBezTo>
                    <a:pt x="3606" y="1442"/>
                    <a:pt x="3391" y="1255"/>
                    <a:pt x="3391" y="892"/>
                  </a:cubicBezTo>
                  <a:lnTo>
                    <a:pt x="3391" y="871"/>
                  </a:lnTo>
                  <a:cubicBezTo>
                    <a:pt x="3391" y="507"/>
                    <a:pt x="3618" y="306"/>
                    <a:pt x="3910" y="306"/>
                  </a:cubicBezTo>
                  <a:cubicBezTo>
                    <a:pt x="4181" y="306"/>
                    <a:pt x="4408" y="459"/>
                    <a:pt x="4408" y="819"/>
                  </a:cubicBezTo>
                  <a:lnTo>
                    <a:pt x="4408" y="950"/>
                  </a:lnTo>
                  <a:lnTo>
                    <a:pt x="3700" y="950"/>
                  </a:lnTo>
                  <a:cubicBezTo>
                    <a:pt x="3712" y="1146"/>
                    <a:pt x="3795" y="1221"/>
                    <a:pt x="3927" y="1221"/>
                  </a:cubicBezTo>
                  <a:cubicBezTo>
                    <a:pt x="4043" y="1221"/>
                    <a:pt x="4106" y="1159"/>
                    <a:pt x="4127" y="1080"/>
                  </a:cubicBezTo>
                  <a:lnTo>
                    <a:pt x="4408" y="1080"/>
                  </a:lnTo>
                  <a:cubicBezTo>
                    <a:pt x="4375" y="1286"/>
                    <a:pt x="4206" y="1442"/>
                    <a:pt x="3921" y="1442"/>
                  </a:cubicBezTo>
                  <a:close/>
                  <a:moveTo>
                    <a:pt x="2778" y="1442"/>
                  </a:moveTo>
                  <a:cubicBezTo>
                    <a:pt x="2476" y="1442"/>
                    <a:pt x="2257" y="1255"/>
                    <a:pt x="2257" y="886"/>
                  </a:cubicBezTo>
                  <a:lnTo>
                    <a:pt x="2257" y="871"/>
                  </a:lnTo>
                  <a:cubicBezTo>
                    <a:pt x="2257" y="502"/>
                    <a:pt x="2491" y="306"/>
                    <a:pt x="2780" y="306"/>
                  </a:cubicBezTo>
                  <a:cubicBezTo>
                    <a:pt x="3028" y="306"/>
                    <a:pt x="3233" y="432"/>
                    <a:pt x="3258" y="717"/>
                  </a:cubicBezTo>
                  <a:lnTo>
                    <a:pt x="2966" y="717"/>
                  </a:lnTo>
                  <a:cubicBezTo>
                    <a:pt x="2947" y="611"/>
                    <a:pt x="2893" y="542"/>
                    <a:pt x="2787" y="542"/>
                  </a:cubicBezTo>
                  <a:cubicBezTo>
                    <a:pt x="2657" y="542"/>
                    <a:pt x="2568" y="644"/>
                    <a:pt x="2568" y="859"/>
                  </a:cubicBezTo>
                  <a:lnTo>
                    <a:pt x="2568" y="892"/>
                  </a:lnTo>
                  <a:cubicBezTo>
                    <a:pt x="2568" y="1113"/>
                    <a:pt x="2647" y="1213"/>
                    <a:pt x="2789" y="1213"/>
                  </a:cubicBezTo>
                  <a:cubicBezTo>
                    <a:pt x="2893" y="1213"/>
                    <a:pt x="2970" y="1136"/>
                    <a:pt x="2987" y="1017"/>
                  </a:cubicBezTo>
                  <a:lnTo>
                    <a:pt x="3264" y="1017"/>
                  </a:lnTo>
                  <a:cubicBezTo>
                    <a:pt x="3243" y="1265"/>
                    <a:pt x="3074" y="1442"/>
                    <a:pt x="2778" y="1442"/>
                  </a:cubicBezTo>
                  <a:close/>
                  <a:moveTo>
                    <a:pt x="1644" y="1442"/>
                  </a:moveTo>
                  <a:cubicBezTo>
                    <a:pt x="1342" y="1442"/>
                    <a:pt x="1123" y="1255"/>
                    <a:pt x="1123" y="886"/>
                  </a:cubicBezTo>
                  <a:lnTo>
                    <a:pt x="1123" y="871"/>
                  </a:lnTo>
                  <a:cubicBezTo>
                    <a:pt x="1123" y="502"/>
                    <a:pt x="1357" y="306"/>
                    <a:pt x="1646" y="306"/>
                  </a:cubicBezTo>
                  <a:cubicBezTo>
                    <a:pt x="1894" y="306"/>
                    <a:pt x="2099" y="432"/>
                    <a:pt x="2124" y="717"/>
                  </a:cubicBezTo>
                  <a:lnTo>
                    <a:pt x="1832" y="717"/>
                  </a:lnTo>
                  <a:cubicBezTo>
                    <a:pt x="1813" y="611"/>
                    <a:pt x="1759" y="542"/>
                    <a:pt x="1653" y="542"/>
                  </a:cubicBezTo>
                  <a:cubicBezTo>
                    <a:pt x="1523" y="542"/>
                    <a:pt x="1434" y="644"/>
                    <a:pt x="1434" y="859"/>
                  </a:cubicBezTo>
                  <a:lnTo>
                    <a:pt x="1434" y="892"/>
                  </a:lnTo>
                  <a:cubicBezTo>
                    <a:pt x="1434" y="1113"/>
                    <a:pt x="1513" y="1213"/>
                    <a:pt x="1655" y="1213"/>
                  </a:cubicBezTo>
                  <a:cubicBezTo>
                    <a:pt x="1759" y="1213"/>
                    <a:pt x="1836" y="1136"/>
                    <a:pt x="1853" y="1017"/>
                  </a:cubicBezTo>
                  <a:lnTo>
                    <a:pt x="2130" y="1017"/>
                  </a:lnTo>
                  <a:cubicBezTo>
                    <a:pt x="2109" y="1265"/>
                    <a:pt x="1940" y="1442"/>
                    <a:pt x="1644" y="1442"/>
                  </a:cubicBezTo>
                  <a:close/>
                  <a:moveTo>
                    <a:pt x="650" y="1057"/>
                  </a:moveTo>
                  <a:lnTo>
                    <a:pt x="650" y="953"/>
                  </a:lnTo>
                  <a:lnTo>
                    <a:pt x="529" y="953"/>
                  </a:lnTo>
                  <a:cubicBezTo>
                    <a:pt x="379" y="953"/>
                    <a:pt x="302" y="994"/>
                    <a:pt x="302" y="1092"/>
                  </a:cubicBezTo>
                  <a:lnTo>
                    <a:pt x="302" y="1103"/>
                  </a:lnTo>
                  <a:cubicBezTo>
                    <a:pt x="302" y="1178"/>
                    <a:pt x="348" y="1230"/>
                    <a:pt x="450" y="1230"/>
                  </a:cubicBezTo>
                  <a:cubicBezTo>
                    <a:pt x="554" y="1230"/>
                    <a:pt x="650" y="1171"/>
                    <a:pt x="650" y="1057"/>
                  </a:cubicBezTo>
                  <a:close/>
                  <a:moveTo>
                    <a:pt x="358" y="1442"/>
                  </a:moveTo>
                  <a:cubicBezTo>
                    <a:pt x="162" y="1442"/>
                    <a:pt x="0" y="1342"/>
                    <a:pt x="0" y="1121"/>
                  </a:cubicBezTo>
                  <a:lnTo>
                    <a:pt x="0" y="1109"/>
                  </a:lnTo>
                  <a:cubicBezTo>
                    <a:pt x="0" y="840"/>
                    <a:pt x="233" y="752"/>
                    <a:pt x="514" y="752"/>
                  </a:cubicBezTo>
                  <a:lnTo>
                    <a:pt x="650" y="752"/>
                  </a:lnTo>
                  <a:lnTo>
                    <a:pt x="650" y="700"/>
                  </a:lnTo>
                  <a:cubicBezTo>
                    <a:pt x="650" y="592"/>
                    <a:pt x="602" y="525"/>
                    <a:pt x="489" y="525"/>
                  </a:cubicBezTo>
                  <a:cubicBezTo>
                    <a:pt x="387" y="525"/>
                    <a:pt x="333" y="584"/>
                    <a:pt x="325" y="667"/>
                  </a:cubicBezTo>
                  <a:lnTo>
                    <a:pt x="33" y="667"/>
                  </a:lnTo>
                  <a:cubicBezTo>
                    <a:pt x="54" y="425"/>
                    <a:pt x="246" y="306"/>
                    <a:pt x="504" y="306"/>
                  </a:cubicBezTo>
                  <a:cubicBezTo>
                    <a:pt x="767" y="306"/>
                    <a:pt x="954" y="419"/>
                    <a:pt x="954" y="690"/>
                  </a:cubicBezTo>
                  <a:lnTo>
                    <a:pt x="954" y="1419"/>
                  </a:lnTo>
                  <a:lnTo>
                    <a:pt x="656" y="1419"/>
                  </a:lnTo>
                  <a:lnTo>
                    <a:pt x="656" y="1294"/>
                  </a:lnTo>
                  <a:cubicBezTo>
                    <a:pt x="604" y="1374"/>
                    <a:pt x="504" y="1442"/>
                    <a:pt x="358" y="144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02732133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Black5 Image">
    <p:bg>
      <p:bgPr>
        <a:solidFill>
          <a:schemeClr val="accent3"/>
        </a:solidFill>
        <a:effectLst/>
      </p:bgPr>
    </p:bg>
    <p:spTree>
      <p:nvGrpSpPr>
        <p:cNvPr id="1" name=""/>
        <p:cNvGrpSpPr/>
        <p:nvPr/>
      </p:nvGrpSpPr>
      <p:grpSpPr>
        <a:xfrm>
          <a:off x="0" y="0"/>
          <a:ext cx="0" cy="0"/>
          <a:chOff x="0" y="0"/>
          <a:chExt cx="0" cy="0"/>
        </a:xfrm>
      </p:grpSpPr>
      <p:sp>
        <p:nvSpPr>
          <p:cNvPr id="15" name="Picture Placeholder 8">
            <a:extLst>
              <a:ext uri="{FF2B5EF4-FFF2-40B4-BE49-F238E27FC236}">
                <a16:creationId xmlns:a16="http://schemas.microsoft.com/office/drawing/2014/main" id="{0449E654-6B6A-44E6-852C-967C3EDDCA21}"/>
              </a:ext>
            </a:extLst>
          </p:cNvPr>
          <p:cNvSpPr>
            <a:spLocks noGrp="1"/>
          </p:cNvSpPr>
          <p:nvPr>
            <p:ph type="pic" sz="quarter" idx="10" hasCustomPrompt="1"/>
          </p:nvPr>
        </p:nvSpPr>
        <p:spPr>
          <a:xfrm>
            <a:off x="-7620" y="-9144"/>
            <a:ext cx="12207240" cy="6876288"/>
          </a:xfrm>
        </p:spPr>
        <p:txBody>
          <a:bodyPr lIns="0" tIns="182880"/>
          <a:lstStyle>
            <a:lvl1pPr algn="ctr">
              <a:buNone/>
              <a:defRPr/>
            </a:lvl1pPr>
          </a:lstStyle>
          <a:p>
            <a:r>
              <a:rPr lang="en-GB"/>
              <a:t>Drag picture to placeholder or click icon to add, then send to back.</a:t>
            </a:r>
            <a:endParaRPr lang="en-US"/>
          </a:p>
        </p:txBody>
      </p:sp>
      <p:sp>
        <p:nvSpPr>
          <p:cNvPr id="2" name="Title 1">
            <a:extLst>
              <a:ext uri="{FF2B5EF4-FFF2-40B4-BE49-F238E27FC236}">
                <a16:creationId xmlns:a16="http://schemas.microsoft.com/office/drawing/2014/main" id="{FC0037DA-877B-4969-92F3-D62917753DD1}"/>
              </a:ext>
            </a:extLst>
          </p:cNvPr>
          <p:cNvSpPr>
            <a:spLocks noGrp="1"/>
          </p:cNvSpPr>
          <p:nvPr>
            <p:ph type="ctrTitle" hasCustomPrompt="1"/>
          </p:nvPr>
        </p:nvSpPr>
        <p:spPr bwMode="white">
          <a:xfrm>
            <a:off x="381001" y="381001"/>
            <a:ext cx="5715000" cy="2476499"/>
          </a:xfrm>
        </p:spPr>
        <p:txBody>
          <a:bodyPr anchor="b"/>
          <a:lstStyle>
            <a:lvl1pPr algn="l">
              <a:lnSpc>
                <a:spcPct val="90000"/>
              </a:lnSpc>
              <a:defRPr sz="4800">
                <a:solidFill>
                  <a:schemeClr val="tx1"/>
                </a:solidFill>
              </a:defRPr>
            </a:lvl1pPr>
          </a:lstStyle>
          <a:p>
            <a:r>
              <a:rPr lang="en-US"/>
              <a:t>Place presentation title here 48pt</a:t>
            </a:r>
          </a:p>
        </p:txBody>
      </p:sp>
      <p:sp>
        <p:nvSpPr>
          <p:cNvPr id="3" name="Subtitle 2">
            <a:extLst>
              <a:ext uri="{FF2B5EF4-FFF2-40B4-BE49-F238E27FC236}">
                <a16:creationId xmlns:a16="http://schemas.microsoft.com/office/drawing/2014/main" id="{99BBB33C-A0EF-4DAE-96F6-5E528C0ED201}"/>
              </a:ext>
            </a:extLst>
          </p:cNvPr>
          <p:cNvSpPr>
            <a:spLocks noGrp="1"/>
          </p:cNvSpPr>
          <p:nvPr>
            <p:ph type="subTitle" idx="1" hasCustomPrompt="1"/>
          </p:nvPr>
        </p:nvSpPr>
        <p:spPr bwMode="white">
          <a:xfrm>
            <a:off x="381001" y="3108960"/>
            <a:ext cx="4301168" cy="1092845"/>
          </a:xfrm>
        </p:spPr>
        <p:txBody>
          <a:bodyPr/>
          <a:lstStyle>
            <a:lvl1pPr marL="0" indent="0" algn="l">
              <a:lnSpc>
                <a:spcPct val="90000"/>
              </a:lnSpc>
              <a:spcAft>
                <a:spcPts val="0"/>
              </a:spcAft>
              <a:buNone/>
              <a:defRPr sz="2400" b="0" i="0" spc="0">
                <a:solidFill>
                  <a:schemeClr val="tx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bwMode="white">
          <a:xfrm>
            <a:off x="381001" y="4435945"/>
            <a:ext cx="3253153" cy="530687"/>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12" name="Date Placeholder 10">
            <a:extLst>
              <a:ext uri="{FF2B5EF4-FFF2-40B4-BE49-F238E27FC236}">
                <a16:creationId xmlns:a16="http://schemas.microsoft.com/office/drawing/2014/main" id="{1E34DA31-8586-4EF2-9474-E9CBCF31314E}"/>
              </a:ext>
            </a:extLst>
          </p:cNvPr>
          <p:cNvSpPr>
            <a:spLocks noGrp="1"/>
          </p:cNvSpPr>
          <p:nvPr>
            <p:ph type="dt" sz="half" idx="2"/>
          </p:nvPr>
        </p:nvSpPr>
        <p:spPr bwMode="white">
          <a:xfrm>
            <a:off x="381001" y="4190668"/>
            <a:ext cx="3253153"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tx1"/>
                </a:solidFill>
                <a:latin typeface="+mn-lt"/>
                <a:ea typeface="+mn-ea"/>
                <a:cs typeface="+mn-cs"/>
              </a:defRPr>
            </a:lvl1pPr>
          </a:lstStyle>
          <a:p>
            <a:endParaRPr lang="en-US"/>
          </a:p>
        </p:txBody>
      </p:sp>
      <p:sp>
        <p:nvSpPr>
          <p:cNvPr id="5" name="TextBox 4">
            <a:extLst>
              <a:ext uri="{FF2B5EF4-FFF2-40B4-BE49-F238E27FC236}">
                <a16:creationId xmlns:a16="http://schemas.microsoft.com/office/drawing/2014/main" id="{D8EFDB83-09AD-4E52-93C8-E24DAC9705FB}"/>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Go to Brand Space for more cover options</a:t>
            </a:r>
            <a:endParaRPr kumimoji="0" lang="en-US" sz="800" b="0" i="0" u="none" strike="noStrike" kern="0" cap="none" spc="0" normalizeH="0" baseline="0" noProof="0">
              <a:ln>
                <a:noFill/>
              </a:ln>
              <a:solidFill>
                <a:schemeClr val="bg2"/>
              </a:solidFill>
              <a:effectLst/>
              <a:uLnTx/>
              <a:uFillTx/>
            </a:endParaRPr>
          </a:p>
        </p:txBody>
      </p:sp>
      <p:sp>
        <p:nvSpPr>
          <p:cNvPr id="9" name="GTS_WH" descr="Accenture Greater Than symbol in white">
            <a:extLst>
              <a:ext uri="{FF2B5EF4-FFF2-40B4-BE49-F238E27FC236}">
                <a16:creationId xmlns:a16="http://schemas.microsoft.com/office/drawing/2014/main" id="{08C622A3-6AC3-418E-A8AE-75B117754CFC}"/>
              </a:ext>
            </a:extLst>
          </p:cNvPr>
          <p:cNvSpPr>
            <a:spLocks noChangeAspect="1"/>
          </p:cNvSpPr>
          <p:nvPr userDrawn="1"/>
        </p:nvSpPr>
        <p:spPr bwMode="white">
          <a:xfrm>
            <a:off x="381001" y="5607811"/>
            <a:ext cx="641531" cy="70408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07420438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lack6 Image">
    <p:bg>
      <p:bgPr>
        <a:solidFill>
          <a:schemeClr val="accent3"/>
        </a:solidFill>
        <a:effectLst/>
      </p:bgPr>
    </p:bg>
    <p:spTree>
      <p:nvGrpSpPr>
        <p:cNvPr id="1" name=""/>
        <p:cNvGrpSpPr/>
        <p:nvPr/>
      </p:nvGrpSpPr>
      <p:grpSpPr>
        <a:xfrm>
          <a:off x="0" y="0"/>
          <a:ext cx="0" cy="0"/>
          <a:chOff x="0" y="0"/>
          <a:chExt cx="0" cy="0"/>
        </a:xfrm>
      </p:grpSpPr>
      <p:sp>
        <p:nvSpPr>
          <p:cNvPr id="14" name="Picture Placeholder 8">
            <a:extLst>
              <a:ext uri="{FF2B5EF4-FFF2-40B4-BE49-F238E27FC236}">
                <a16:creationId xmlns:a16="http://schemas.microsoft.com/office/drawing/2014/main" id="{12688DA9-25EC-4AC3-AD0E-0CC139E11679}"/>
              </a:ext>
            </a:extLst>
          </p:cNvPr>
          <p:cNvSpPr>
            <a:spLocks noGrp="1"/>
          </p:cNvSpPr>
          <p:nvPr>
            <p:ph type="pic" sz="quarter" idx="10" hasCustomPrompt="1"/>
          </p:nvPr>
        </p:nvSpPr>
        <p:spPr>
          <a:xfrm>
            <a:off x="-7620" y="-9144"/>
            <a:ext cx="12207240" cy="6876288"/>
          </a:xfrm>
        </p:spPr>
        <p:txBody>
          <a:bodyPr lIns="0" tIns="182880"/>
          <a:lstStyle>
            <a:lvl1pPr algn="ctr">
              <a:buNone/>
              <a:defRPr/>
            </a:lvl1pPr>
          </a:lstStyle>
          <a:p>
            <a:r>
              <a:rPr lang="en-GB"/>
              <a:t>Drag picture to placeholder or click icon to add, then send to back.</a:t>
            </a:r>
            <a:endParaRPr lang="en-US"/>
          </a:p>
        </p:txBody>
      </p:sp>
      <p:sp>
        <p:nvSpPr>
          <p:cNvPr id="2" name="Title 1">
            <a:extLst>
              <a:ext uri="{FF2B5EF4-FFF2-40B4-BE49-F238E27FC236}">
                <a16:creationId xmlns:a16="http://schemas.microsoft.com/office/drawing/2014/main" id="{FC0037DA-877B-4969-92F3-D62917753DD1}"/>
              </a:ext>
            </a:extLst>
          </p:cNvPr>
          <p:cNvSpPr>
            <a:spLocks noGrp="1"/>
          </p:cNvSpPr>
          <p:nvPr>
            <p:ph type="ctrTitle" hasCustomPrompt="1"/>
          </p:nvPr>
        </p:nvSpPr>
        <p:spPr>
          <a:xfrm>
            <a:off x="381001" y="381001"/>
            <a:ext cx="5715000" cy="2476499"/>
          </a:xfrm>
        </p:spPr>
        <p:txBody>
          <a:bodyPr anchor="b"/>
          <a:lstStyle>
            <a:lvl1pPr algn="l">
              <a:lnSpc>
                <a:spcPct val="90000"/>
              </a:lnSpc>
              <a:defRPr sz="4800">
                <a:solidFill>
                  <a:schemeClr val="tx1"/>
                </a:solidFill>
              </a:defRPr>
            </a:lvl1pPr>
          </a:lstStyle>
          <a:p>
            <a:r>
              <a:rPr lang="en-US"/>
              <a:t>Place presentation title here 48pt</a:t>
            </a:r>
          </a:p>
        </p:txBody>
      </p:sp>
      <p:sp>
        <p:nvSpPr>
          <p:cNvPr id="13" name="Date Placeholder 10">
            <a:extLst>
              <a:ext uri="{FF2B5EF4-FFF2-40B4-BE49-F238E27FC236}">
                <a16:creationId xmlns:a16="http://schemas.microsoft.com/office/drawing/2014/main" id="{47AA0BD1-514A-4E33-A0FD-DF2342E79049}"/>
              </a:ext>
            </a:extLst>
          </p:cNvPr>
          <p:cNvSpPr>
            <a:spLocks noGrp="1"/>
          </p:cNvSpPr>
          <p:nvPr>
            <p:ph type="dt" sz="half" idx="2"/>
          </p:nvPr>
        </p:nvSpPr>
        <p:spPr>
          <a:xfrm>
            <a:off x="381001" y="4197142"/>
            <a:ext cx="3253153"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tx1"/>
                </a:solidFill>
                <a:latin typeface="+mn-lt"/>
                <a:ea typeface="+mn-ea"/>
                <a:cs typeface="+mn-cs"/>
              </a:defRPr>
            </a:lvl1pPr>
          </a:lstStyle>
          <a:p>
            <a:endParaRPr lang="en-US"/>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a:xfrm>
            <a:off x="381001" y="4435945"/>
            <a:ext cx="3253153" cy="530687"/>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8" name="Subtitle 2">
            <a:extLst>
              <a:ext uri="{FF2B5EF4-FFF2-40B4-BE49-F238E27FC236}">
                <a16:creationId xmlns:a16="http://schemas.microsoft.com/office/drawing/2014/main" id="{9279EB0A-2DCA-4410-A834-F9A425FF964B}"/>
              </a:ext>
            </a:extLst>
          </p:cNvPr>
          <p:cNvSpPr>
            <a:spLocks noGrp="1"/>
          </p:cNvSpPr>
          <p:nvPr>
            <p:ph type="subTitle" idx="1" hasCustomPrompt="1"/>
          </p:nvPr>
        </p:nvSpPr>
        <p:spPr>
          <a:xfrm>
            <a:off x="381001" y="3108960"/>
            <a:ext cx="4301168" cy="1092845"/>
          </a:xfrm>
        </p:spPr>
        <p:txBody>
          <a:bodyPr/>
          <a:lstStyle>
            <a:lvl1pPr marL="0" indent="0" algn="l">
              <a:lnSpc>
                <a:spcPct val="90000"/>
              </a:lnSpc>
              <a:spcAft>
                <a:spcPts val="0"/>
              </a:spcAft>
              <a:buNone/>
              <a:defRPr sz="2400" b="0" i="0" spc="0">
                <a:solidFill>
                  <a:schemeClr val="tx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3" name="TextBox 2">
            <a:extLst>
              <a:ext uri="{FF2B5EF4-FFF2-40B4-BE49-F238E27FC236}">
                <a16:creationId xmlns:a16="http://schemas.microsoft.com/office/drawing/2014/main" id="{E9464481-354D-44BF-B8B2-E0AFA2830FDC}"/>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Go to Brand Space for more cover options</a:t>
            </a:r>
            <a:endParaRPr kumimoji="0" lang="en-US" sz="800" b="0" i="0" u="none" strike="noStrike" kern="0" cap="none" spc="0" normalizeH="0" baseline="0" noProof="0">
              <a:ln>
                <a:noFill/>
              </a:ln>
              <a:solidFill>
                <a:schemeClr val="bg2"/>
              </a:solidFill>
              <a:effectLst/>
              <a:uLnTx/>
              <a:uFillTx/>
            </a:endParaRPr>
          </a:p>
        </p:txBody>
      </p:sp>
      <p:grpSp>
        <p:nvGrpSpPr>
          <p:cNvPr id="9" name="Logo_WH" descr="Accenture logo in white">
            <a:extLst>
              <a:ext uri="{FF2B5EF4-FFF2-40B4-BE49-F238E27FC236}">
                <a16:creationId xmlns:a16="http://schemas.microsoft.com/office/drawing/2014/main" id="{BA79480B-BE6F-49EC-829D-D8AF858ABFD8}"/>
              </a:ext>
            </a:extLst>
          </p:cNvPr>
          <p:cNvGrpSpPr>
            <a:grpSpLocks noChangeAspect="1"/>
          </p:cNvGrpSpPr>
          <p:nvPr userDrawn="1"/>
        </p:nvGrpSpPr>
        <p:grpSpPr bwMode="black">
          <a:xfrm>
            <a:off x="381001" y="5815652"/>
            <a:ext cx="1883664" cy="496247"/>
            <a:chOff x="1561" y="187"/>
            <a:chExt cx="4536" cy="1195"/>
          </a:xfrm>
        </p:grpSpPr>
        <p:sp>
          <p:nvSpPr>
            <p:cNvPr id="10" name="Freeform 5">
              <a:extLst>
                <a:ext uri="{FF2B5EF4-FFF2-40B4-BE49-F238E27FC236}">
                  <a16:creationId xmlns:a16="http://schemas.microsoft.com/office/drawing/2014/main" id="{80D6DAB6-FE72-4647-9B94-83468BA6B4AE}"/>
                </a:ext>
              </a:extLst>
            </p:cNvPr>
            <p:cNvSpPr>
              <a:spLocks/>
            </p:cNvSpPr>
            <p:nvPr userDrawn="1"/>
          </p:nvSpPr>
          <p:spPr bwMode="black">
            <a:xfrm>
              <a:off x="4205" y="187"/>
              <a:ext cx="447" cy="473"/>
            </a:xfrm>
            <a:custGeom>
              <a:avLst/>
              <a:gdLst>
                <a:gd name="T0" fmla="*/ 0 w 931"/>
                <a:gd name="T1" fmla="*/ 696 h 985"/>
                <a:gd name="T2" fmla="*/ 544 w 931"/>
                <a:gd name="T3" fmla="*/ 494 h 985"/>
                <a:gd name="T4" fmla="*/ 0 w 931"/>
                <a:gd name="T5" fmla="*/ 281 h 985"/>
                <a:gd name="T6" fmla="*/ 0 w 931"/>
                <a:gd name="T7" fmla="*/ 0 h 985"/>
                <a:gd name="T8" fmla="*/ 931 w 931"/>
                <a:gd name="T9" fmla="*/ 375 h 985"/>
                <a:gd name="T10" fmla="*/ 931 w 931"/>
                <a:gd name="T11" fmla="*/ 608 h 985"/>
                <a:gd name="T12" fmla="*/ 0 w 931"/>
                <a:gd name="T13" fmla="*/ 985 h 985"/>
                <a:gd name="T14" fmla="*/ 0 w 931"/>
                <a:gd name="T15" fmla="*/ 696 h 9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1" h="985">
                  <a:moveTo>
                    <a:pt x="0" y="696"/>
                  </a:moveTo>
                  <a:lnTo>
                    <a:pt x="544" y="494"/>
                  </a:lnTo>
                  <a:lnTo>
                    <a:pt x="0" y="281"/>
                  </a:lnTo>
                  <a:lnTo>
                    <a:pt x="0" y="0"/>
                  </a:lnTo>
                  <a:lnTo>
                    <a:pt x="931" y="375"/>
                  </a:lnTo>
                  <a:lnTo>
                    <a:pt x="931" y="608"/>
                  </a:lnTo>
                  <a:lnTo>
                    <a:pt x="0" y="985"/>
                  </a:lnTo>
                  <a:lnTo>
                    <a:pt x="0" y="6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46961114-35B1-4F8E-96CC-0CA3D18133FD}"/>
                </a:ext>
              </a:extLst>
            </p:cNvPr>
            <p:cNvSpPr>
              <a:spLocks noEditPoints="1"/>
            </p:cNvSpPr>
            <p:nvPr userDrawn="1"/>
          </p:nvSpPr>
          <p:spPr bwMode="black">
            <a:xfrm>
              <a:off x="1561" y="690"/>
              <a:ext cx="4536" cy="692"/>
            </a:xfrm>
            <a:custGeom>
              <a:avLst/>
              <a:gdLst>
                <a:gd name="T0" fmla="*/ 8952 w 9448"/>
                <a:gd name="T1" fmla="*/ 519 h 1442"/>
                <a:gd name="T2" fmla="*/ 8431 w 9448"/>
                <a:gd name="T3" fmla="*/ 892 h 1442"/>
                <a:gd name="T4" fmla="*/ 9448 w 9448"/>
                <a:gd name="T5" fmla="*/ 819 h 1442"/>
                <a:gd name="T6" fmla="*/ 8967 w 9448"/>
                <a:gd name="T7" fmla="*/ 1221 h 1442"/>
                <a:gd name="T8" fmla="*/ 8961 w 9448"/>
                <a:gd name="T9" fmla="*/ 1442 h 1442"/>
                <a:gd name="T10" fmla="*/ 8008 w 9448"/>
                <a:gd name="T11" fmla="*/ 529 h 1442"/>
                <a:gd name="T12" fmla="*/ 8008 w 9448"/>
                <a:gd name="T13" fmla="*/ 859 h 1442"/>
                <a:gd name="T14" fmla="*/ 7704 w 9448"/>
                <a:gd name="T15" fmla="*/ 329 h 1442"/>
                <a:gd name="T16" fmla="*/ 7178 w 9448"/>
                <a:gd name="T17" fmla="*/ 1259 h 1442"/>
                <a:gd name="T18" fmla="*/ 6522 w 9448"/>
                <a:gd name="T19" fmla="*/ 329 h 1442"/>
                <a:gd name="T20" fmla="*/ 6987 w 9448"/>
                <a:gd name="T21" fmla="*/ 1205 h 1442"/>
                <a:gd name="T22" fmla="*/ 7483 w 9448"/>
                <a:gd name="T23" fmla="*/ 329 h 1442"/>
                <a:gd name="T24" fmla="*/ 6128 w 9448"/>
                <a:gd name="T25" fmla="*/ 329 h 1442"/>
                <a:gd name="T26" fmla="*/ 6128 w 9448"/>
                <a:gd name="T27" fmla="*/ 556 h 1442"/>
                <a:gd name="T28" fmla="*/ 6343 w 9448"/>
                <a:gd name="T29" fmla="*/ 1174 h 1442"/>
                <a:gd name="T30" fmla="*/ 5822 w 9448"/>
                <a:gd name="T31" fmla="*/ 1105 h 1442"/>
                <a:gd name="T32" fmla="*/ 5694 w 9448"/>
                <a:gd name="T33" fmla="*/ 329 h 1442"/>
                <a:gd name="T34" fmla="*/ 6128 w 9448"/>
                <a:gd name="T35" fmla="*/ 0 h 1442"/>
                <a:gd name="T36" fmla="*/ 4900 w 9448"/>
                <a:gd name="T37" fmla="*/ 492 h 1442"/>
                <a:gd name="T38" fmla="*/ 5559 w 9448"/>
                <a:gd name="T39" fmla="*/ 1419 h 1442"/>
                <a:gd name="T40" fmla="*/ 5092 w 9448"/>
                <a:gd name="T41" fmla="*/ 552 h 1442"/>
                <a:gd name="T42" fmla="*/ 4596 w 9448"/>
                <a:gd name="T43" fmla="*/ 1419 h 1442"/>
                <a:gd name="T44" fmla="*/ 4112 w 9448"/>
                <a:gd name="T45" fmla="*/ 748 h 1442"/>
                <a:gd name="T46" fmla="*/ 3921 w 9448"/>
                <a:gd name="T47" fmla="*/ 1442 h 1442"/>
                <a:gd name="T48" fmla="*/ 3910 w 9448"/>
                <a:gd name="T49" fmla="*/ 306 h 1442"/>
                <a:gd name="T50" fmla="*/ 3700 w 9448"/>
                <a:gd name="T51" fmla="*/ 950 h 1442"/>
                <a:gd name="T52" fmla="*/ 4408 w 9448"/>
                <a:gd name="T53" fmla="*/ 1080 h 1442"/>
                <a:gd name="T54" fmla="*/ 2257 w 9448"/>
                <a:gd name="T55" fmla="*/ 886 h 1442"/>
                <a:gd name="T56" fmla="*/ 3258 w 9448"/>
                <a:gd name="T57" fmla="*/ 717 h 1442"/>
                <a:gd name="T58" fmla="*/ 2568 w 9448"/>
                <a:gd name="T59" fmla="*/ 859 h 1442"/>
                <a:gd name="T60" fmla="*/ 2987 w 9448"/>
                <a:gd name="T61" fmla="*/ 1017 h 1442"/>
                <a:gd name="T62" fmla="*/ 1644 w 9448"/>
                <a:gd name="T63" fmla="*/ 1442 h 1442"/>
                <a:gd name="T64" fmla="*/ 1646 w 9448"/>
                <a:gd name="T65" fmla="*/ 306 h 1442"/>
                <a:gd name="T66" fmla="*/ 1653 w 9448"/>
                <a:gd name="T67" fmla="*/ 542 h 1442"/>
                <a:gd name="T68" fmla="*/ 1655 w 9448"/>
                <a:gd name="T69" fmla="*/ 1213 h 1442"/>
                <a:gd name="T70" fmla="*/ 1644 w 9448"/>
                <a:gd name="T71" fmla="*/ 1442 h 1442"/>
                <a:gd name="T72" fmla="*/ 529 w 9448"/>
                <a:gd name="T73" fmla="*/ 953 h 1442"/>
                <a:gd name="T74" fmla="*/ 450 w 9448"/>
                <a:gd name="T75" fmla="*/ 1230 h 1442"/>
                <a:gd name="T76" fmla="*/ 0 w 9448"/>
                <a:gd name="T77" fmla="*/ 1121 h 1442"/>
                <a:gd name="T78" fmla="*/ 650 w 9448"/>
                <a:gd name="T79" fmla="*/ 752 h 1442"/>
                <a:gd name="T80" fmla="*/ 325 w 9448"/>
                <a:gd name="T81" fmla="*/ 667 h 1442"/>
                <a:gd name="T82" fmla="*/ 954 w 9448"/>
                <a:gd name="T83" fmla="*/ 690 h 1442"/>
                <a:gd name="T84" fmla="*/ 656 w 9448"/>
                <a:gd name="T85" fmla="*/ 1294 h 1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448" h="1442">
                  <a:moveTo>
                    <a:pt x="8744" y="748"/>
                  </a:moveTo>
                  <a:lnTo>
                    <a:pt x="9152" y="748"/>
                  </a:lnTo>
                  <a:cubicBezTo>
                    <a:pt x="9146" y="588"/>
                    <a:pt x="9073" y="519"/>
                    <a:pt x="8952" y="519"/>
                  </a:cubicBezTo>
                  <a:cubicBezTo>
                    <a:pt x="8857" y="519"/>
                    <a:pt x="8769" y="571"/>
                    <a:pt x="8744" y="748"/>
                  </a:cubicBezTo>
                  <a:close/>
                  <a:moveTo>
                    <a:pt x="8961" y="1442"/>
                  </a:moveTo>
                  <a:cubicBezTo>
                    <a:pt x="8646" y="1442"/>
                    <a:pt x="8431" y="1255"/>
                    <a:pt x="8431" y="892"/>
                  </a:cubicBezTo>
                  <a:lnTo>
                    <a:pt x="8431" y="871"/>
                  </a:lnTo>
                  <a:cubicBezTo>
                    <a:pt x="8431" y="507"/>
                    <a:pt x="8659" y="306"/>
                    <a:pt x="8950" y="306"/>
                  </a:cubicBezTo>
                  <a:cubicBezTo>
                    <a:pt x="9221" y="306"/>
                    <a:pt x="9448" y="459"/>
                    <a:pt x="9448" y="819"/>
                  </a:cubicBezTo>
                  <a:lnTo>
                    <a:pt x="9448" y="950"/>
                  </a:lnTo>
                  <a:lnTo>
                    <a:pt x="8740" y="950"/>
                  </a:lnTo>
                  <a:cubicBezTo>
                    <a:pt x="8752" y="1146"/>
                    <a:pt x="8836" y="1221"/>
                    <a:pt x="8967" y="1221"/>
                  </a:cubicBezTo>
                  <a:cubicBezTo>
                    <a:pt x="9084" y="1221"/>
                    <a:pt x="9146" y="1159"/>
                    <a:pt x="9167" y="1080"/>
                  </a:cubicBezTo>
                  <a:lnTo>
                    <a:pt x="9448" y="1080"/>
                  </a:lnTo>
                  <a:cubicBezTo>
                    <a:pt x="9415" y="1286"/>
                    <a:pt x="9246" y="1442"/>
                    <a:pt x="8961" y="1442"/>
                  </a:cubicBezTo>
                  <a:close/>
                  <a:moveTo>
                    <a:pt x="7704" y="329"/>
                  </a:moveTo>
                  <a:lnTo>
                    <a:pt x="8008" y="329"/>
                  </a:lnTo>
                  <a:lnTo>
                    <a:pt x="8008" y="529"/>
                  </a:lnTo>
                  <a:cubicBezTo>
                    <a:pt x="8073" y="383"/>
                    <a:pt x="8175" y="315"/>
                    <a:pt x="8335" y="315"/>
                  </a:cubicBezTo>
                  <a:lnTo>
                    <a:pt x="8335" y="615"/>
                  </a:lnTo>
                  <a:cubicBezTo>
                    <a:pt x="8129" y="615"/>
                    <a:pt x="8008" y="677"/>
                    <a:pt x="8008" y="859"/>
                  </a:cubicBezTo>
                  <a:lnTo>
                    <a:pt x="8008" y="1419"/>
                  </a:lnTo>
                  <a:lnTo>
                    <a:pt x="7704" y="1419"/>
                  </a:lnTo>
                  <a:lnTo>
                    <a:pt x="7704" y="329"/>
                  </a:lnTo>
                  <a:close/>
                  <a:moveTo>
                    <a:pt x="7483" y="1419"/>
                  </a:moveTo>
                  <a:lnTo>
                    <a:pt x="7178" y="1419"/>
                  </a:lnTo>
                  <a:lnTo>
                    <a:pt x="7178" y="1259"/>
                  </a:lnTo>
                  <a:cubicBezTo>
                    <a:pt x="7126" y="1363"/>
                    <a:pt x="7024" y="1442"/>
                    <a:pt x="6862" y="1442"/>
                  </a:cubicBezTo>
                  <a:cubicBezTo>
                    <a:pt x="6666" y="1442"/>
                    <a:pt x="6522" y="1323"/>
                    <a:pt x="6522" y="1067"/>
                  </a:cubicBezTo>
                  <a:lnTo>
                    <a:pt x="6522" y="329"/>
                  </a:lnTo>
                  <a:lnTo>
                    <a:pt x="6828" y="329"/>
                  </a:lnTo>
                  <a:lnTo>
                    <a:pt x="6828" y="1021"/>
                  </a:lnTo>
                  <a:cubicBezTo>
                    <a:pt x="6828" y="1146"/>
                    <a:pt x="6878" y="1205"/>
                    <a:pt x="6987" y="1205"/>
                  </a:cubicBezTo>
                  <a:cubicBezTo>
                    <a:pt x="7093" y="1205"/>
                    <a:pt x="7178" y="1138"/>
                    <a:pt x="7178" y="1003"/>
                  </a:cubicBezTo>
                  <a:lnTo>
                    <a:pt x="7178" y="329"/>
                  </a:lnTo>
                  <a:lnTo>
                    <a:pt x="7483" y="329"/>
                  </a:lnTo>
                  <a:lnTo>
                    <a:pt x="7483" y="1419"/>
                  </a:lnTo>
                  <a:close/>
                  <a:moveTo>
                    <a:pt x="6128" y="0"/>
                  </a:moveTo>
                  <a:lnTo>
                    <a:pt x="6128" y="329"/>
                  </a:lnTo>
                  <a:lnTo>
                    <a:pt x="6336" y="329"/>
                  </a:lnTo>
                  <a:lnTo>
                    <a:pt x="6336" y="556"/>
                  </a:lnTo>
                  <a:lnTo>
                    <a:pt x="6128" y="556"/>
                  </a:lnTo>
                  <a:lnTo>
                    <a:pt x="6128" y="1073"/>
                  </a:lnTo>
                  <a:cubicBezTo>
                    <a:pt x="6128" y="1155"/>
                    <a:pt x="6165" y="1192"/>
                    <a:pt x="6236" y="1192"/>
                  </a:cubicBezTo>
                  <a:cubicBezTo>
                    <a:pt x="6280" y="1192"/>
                    <a:pt x="6313" y="1186"/>
                    <a:pt x="6343" y="1174"/>
                  </a:cubicBezTo>
                  <a:lnTo>
                    <a:pt x="6343" y="1411"/>
                  </a:lnTo>
                  <a:cubicBezTo>
                    <a:pt x="6307" y="1422"/>
                    <a:pt x="6247" y="1434"/>
                    <a:pt x="6172" y="1434"/>
                  </a:cubicBezTo>
                  <a:cubicBezTo>
                    <a:pt x="5934" y="1434"/>
                    <a:pt x="5822" y="1326"/>
                    <a:pt x="5822" y="1105"/>
                  </a:cubicBezTo>
                  <a:lnTo>
                    <a:pt x="5822" y="556"/>
                  </a:lnTo>
                  <a:lnTo>
                    <a:pt x="5694" y="556"/>
                  </a:lnTo>
                  <a:lnTo>
                    <a:pt x="5694" y="329"/>
                  </a:lnTo>
                  <a:lnTo>
                    <a:pt x="5822" y="329"/>
                  </a:lnTo>
                  <a:lnTo>
                    <a:pt x="5822" y="125"/>
                  </a:lnTo>
                  <a:lnTo>
                    <a:pt x="6128" y="0"/>
                  </a:lnTo>
                  <a:close/>
                  <a:moveTo>
                    <a:pt x="4596" y="329"/>
                  </a:moveTo>
                  <a:lnTo>
                    <a:pt x="4900" y="329"/>
                  </a:lnTo>
                  <a:lnTo>
                    <a:pt x="4900" y="492"/>
                  </a:lnTo>
                  <a:cubicBezTo>
                    <a:pt x="4954" y="390"/>
                    <a:pt x="5063" y="306"/>
                    <a:pt x="5230" y="306"/>
                  </a:cubicBezTo>
                  <a:cubicBezTo>
                    <a:pt x="5428" y="306"/>
                    <a:pt x="5559" y="425"/>
                    <a:pt x="5559" y="690"/>
                  </a:cubicBezTo>
                  <a:lnTo>
                    <a:pt x="5559" y="1419"/>
                  </a:lnTo>
                  <a:lnTo>
                    <a:pt x="5255" y="1419"/>
                  </a:lnTo>
                  <a:lnTo>
                    <a:pt x="5255" y="736"/>
                  </a:lnTo>
                  <a:cubicBezTo>
                    <a:pt x="5255" y="609"/>
                    <a:pt x="5202" y="552"/>
                    <a:pt x="5092" y="552"/>
                  </a:cubicBezTo>
                  <a:cubicBezTo>
                    <a:pt x="4986" y="552"/>
                    <a:pt x="4900" y="617"/>
                    <a:pt x="4900" y="755"/>
                  </a:cubicBezTo>
                  <a:lnTo>
                    <a:pt x="4900" y="1419"/>
                  </a:lnTo>
                  <a:lnTo>
                    <a:pt x="4596" y="1419"/>
                  </a:lnTo>
                  <a:lnTo>
                    <a:pt x="4596" y="329"/>
                  </a:lnTo>
                  <a:close/>
                  <a:moveTo>
                    <a:pt x="3704" y="748"/>
                  </a:moveTo>
                  <a:lnTo>
                    <a:pt x="4112" y="748"/>
                  </a:lnTo>
                  <a:cubicBezTo>
                    <a:pt x="4106" y="588"/>
                    <a:pt x="4033" y="519"/>
                    <a:pt x="3912" y="519"/>
                  </a:cubicBezTo>
                  <a:cubicBezTo>
                    <a:pt x="3816" y="519"/>
                    <a:pt x="3729" y="571"/>
                    <a:pt x="3704" y="748"/>
                  </a:cubicBezTo>
                  <a:close/>
                  <a:moveTo>
                    <a:pt x="3921" y="1442"/>
                  </a:moveTo>
                  <a:cubicBezTo>
                    <a:pt x="3606" y="1442"/>
                    <a:pt x="3391" y="1255"/>
                    <a:pt x="3391" y="892"/>
                  </a:cubicBezTo>
                  <a:lnTo>
                    <a:pt x="3391" y="871"/>
                  </a:lnTo>
                  <a:cubicBezTo>
                    <a:pt x="3391" y="507"/>
                    <a:pt x="3618" y="306"/>
                    <a:pt x="3910" y="306"/>
                  </a:cubicBezTo>
                  <a:cubicBezTo>
                    <a:pt x="4181" y="306"/>
                    <a:pt x="4408" y="459"/>
                    <a:pt x="4408" y="819"/>
                  </a:cubicBezTo>
                  <a:lnTo>
                    <a:pt x="4408" y="950"/>
                  </a:lnTo>
                  <a:lnTo>
                    <a:pt x="3700" y="950"/>
                  </a:lnTo>
                  <a:cubicBezTo>
                    <a:pt x="3712" y="1146"/>
                    <a:pt x="3795" y="1221"/>
                    <a:pt x="3927" y="1221"/>
                  </a:cubicBezTo>
                  <a:cubicBezTo>
                    <a:pt x="4043" y="1221"/>
                    <a:pt x="4106" y="1159"/>
                    <a:pt x="4127" y="1080"/>
                  </a:cubicBezTo>
                  <a:lnTo>
                    <a:pt x="4408" y="1080"/>
                  </a:lnTo>
                  <a:cubicBezTo>
                    <a:pt x="4375" y="1286"/>
                    <a:pt x="4206" y="1442"/>
                    <a:pt x="3921" y="1442"/>
                  </a:cubicBezTo>
                  <a:close/>
                  <a:moveTo>
                    <a:pt x="2778" y="1442"/>
                  </a:moveTo>
                  <a:cubicBezTo>
                    <a:pt x="2476" y="1442"/>
                    <a:pt x="2257" y="1255"/>
                    <a:pt x="2257" y="886"/>
                  </a:cubicBezTo>
                  <a:lnTo>
                    <a:pt x="2257" y="871"/>
                  </a:lnTo>
                  <a:cubicBezTo>
                    <a:pt x="2257" y="502"/>
                    <a:pt x="2491" y="306"/>
                    <a:pt x="2780" y="306"/>
                  </a:cubicBezTo>
                  <a:cubicBezTo>
                    <a:pt x="3028" y="306"/>
                    <a:pt x="3233" y="432"/>
                    <a:pt x="3258" y="717"/>
                  </a:cubicBezTo>
                  <a:lnTo>
                    <a:pt x="2966" y="717"/>
                  </a:lnTo>
                  <a:cubicBezTo>
                    <a:pt x="2947" y="611"/>
                    <a:pt x="2893" y="542"/>
                    <a:pt x="2787" y="542"/>
                  </a:cubicBezTo>
                  <a:cubicBezTo>
                    <a:pt x="2657" y="542"/>
                    <a:pt x="2568" y="644"/>
                    <a:pt x="2568" y="859"/>
                  </a:cubicBezTo>
                  <a:lnTo>
                    <a:pt x="2568" y="892"/>
                  </a:lnTo>
                  <a:cubicBezTo>
                    <a:pt x="2568" y="1113"/>
                    <a:pt x="2647" y="1213"/>
                    <a:pt x="2789" y="1213"/>
                  </a:cubicBezTo>
                  <a:cubicBezTo>
                    <a:pt x="2893" y="1213"/>
                    <a:pt x="2970" y="1136"/>
                    <a:pt x="2987" y="1017"/>
                  </a:cubicBezTo>
                  <a:lnTo>
                    <a:pt x="3264" y="1017"/>
                  </a:lnTo>
                  <a:cubicBezTo>
                    <a:pt x="3243" y="1265"/>
                    <a:pt x="3074" y="1442"/>
                    <a:pt x="2778" y="1442"/>
                  </a:cubicBezTo>
                  <a:close/>
                  <a:moveTo>
                    <a:pt x="1644" y="1442"/>
                  </a:moveTo>
                  <a:cubicBezTo>
                    <a:pt x="1342" y="1442"/>
                    <a:pt x="1123" y="1255"/>
                    <a:pt x="1123" y="886"/>
                  </a:cubicBezTo>
                  <a:lnTo>
                    <a:pt x="1123" y="871"/>
                  </a:lnTo>
                  <a:cubicBezTo>
                    <a:pt x="1123" y="502"/>
                    <a:pt x="1357" y="306"/>
                    <a:pt x="1646" y="306"/>
                  </a:cubicBezTo>
                  <a:cubicBezTo>
                    <a:pt x="1894" y="306"/>
                    <a:pt x="2099" y="432"/>
                    <a:pt x="2124" y="717"/>
                  </a:cubicBezTo>
                  <a:lnTo>
                    <a:pt x="1832" y="717"/>
                  </a:lnTo>
                  <a:cubicBezTo>
                    <a:pt x="1813" y="611"/>
                    <a:pt x="1759" y="542"/>
                    <a:pt x="1653" y="542"/>
                  </a:cubicBezTo>
                  <a:cubicBezTo>
                    <a:pt x="1523" y="542"/>
                    <a:pt x="1434" y="644"/>
                    <a:pt x="1434" y="859"/>
                  </a:cubicBezTo>
                  <a:lnTo>
                    <a:pt x="1434" y="892"/>
                  </a:lnTo>
                  <a:cubicBezTo>
                    <a:pt x="1434" y="1113"/>
                    <a:pt x="1513" y="1213"/>
                    <a:pt x="1655" y="1213"/>
                  </a:cubicBezTo>
                  <a:cubicBezTo>
                    <a:pt x="1759" y="1213"/>
                    <a:pt x="1836" y="1136"/>
                    <a:pt x="1853" y="1017"/>
                  </a:cubicBezTo>
                  <a:lnTo>
                    <a:pt x="2130" y="1017"/>
                  </a:lnTo>
                  <a:cubicBezTo>
                    <a:pt x="2109" y="1265"/>
                    <a:pt x="1940" y="1442"/>
                    <a:pt x="1644" y="1442"/>
                  </a:cubicBezTo>
                  <a:close/>
                  <a:moveTo>
                    <a:pt x="650" y="1057"/>
                  </a:moveTo>
                  <a:lnTo>
                    <a:pt x="650" y="953"/>
                  </a:lnTo>
                  <a:lnTo>
                    <a:pt x="529" y="953"/>
                  </a:lnTo>
                  <a:cubicBezTo>
                    <a:pt x="379" y="953"/>
                    <a:pt x="302" y="994"/>
                    <a:pt x="302" y="1092"/>
                  </a:cubicBezTo>
                  <a:lnTo>
                    <a:pt x="302" y="1103"/>
                  </a:lnTo>
                  <a:cubicBezTo>
                    <a:pt x="302" y="1178"/>
                    <a:pt x="348" y="1230"/>
                    <a:pt x="450" y="1230"/>
                  </a:cubicBezTo>
                  <a:cubicBezTo>
                    <a:pt x="554" y="1230"/>
                    <a:pt x="650" y="1171"/>
                    <a:pt x="650" y="1057"/>
                  </a:cubicBezTo>
                  <a:close/>
                  <a:moveTo>
                    <a:pt x="358" y="1442"/>
                  </a:moveTo>
                  <a:cubicBezTo>
                    <a:pt x="162" y="1442"/>
                    <a:pt x="0" y="1342"/>
                    <a:pt x="0" y="1121"/>
                  </a:cubicBezTo>
                  <a:lnTo>
                    <a:pt x="0" y="1109"/>
                  </a:lnTo>
                  <a:cubicBezTo>
                    <a:pt x="0" y="840"/>
                    <a:pt x="233" y="752"/>
                    <a:pt x="514" y="752"/>
                  </a:cubicBezTo>
                  <a:lnTo>
                    <a:pt x="650" y="752"/>
                  </a:lnTo>
                  <a:lnTo>
                    <a:pt x="650" y="700"/>
                  </a:lnTo>
                  <a:cubicBezTo>
                    <a:pt x="650" y="592"/>
                    <a:pt x="602" y="525"/>
                    <a:pt x="489" y="525"/>
                  </a:cubicBezTo>
                  <a:cubicBezTo>
                    <a:pt x="387" y="525"/>
                    <a:pt x="333" y="584"/>
                    <a:pt x="325" y="667"/>
                  </a:cubicBezTo>
                  <a:lnTo>
                    <a:pt x="33" y="667"/>
                  </a:lnTo>
                  <a:cubicBezTo>
                    <a:pt x="54" y="425"/>
                    <a:pt x="246" y="306"/>
                    <a:pt x="504" y="306"/>
                  </a:cubicBezTo>
                  <a:cubicBezTo>
                    <a:pt x="767" y="306"/>
                    <a:pt x="954" y="419"/>
                    <a:pt x="954" y="690"/>
                  </a:cubicBezTo>
                  <a:lnTo>
                    <a:pt x="954" y="1419"/>
                  </a:lnTo>
                  <a:lnTo>
                    <a:pt x="656" y="1419"/>
                  </a:lnTo>
                  <a:lnTo>
                    <a:pt x="656" y="1294"/>
                  </a:lnTo>
                  <a:cubicBezTo>
                    <a:pt x="604" y="1374"/>
                    <a:pt x="504" y="1442"/>
                    <a:pt x="358" y="144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68655055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Black7 Acquisition+Image">
    <p:bg>
      <p:bgPr>
        <a:solidFill>
          <a:schemeClr val="accent3"/>
        </a:solidFill>
        <a:effectLst/>
      </p:bgPr>
    </p:bg>
    <p:spTree>
      <p:nvGrpSpPr>
        <p:cNvPr id="1" name=""/>
        <p:cNvGrpSpPr/>
        <p:nvPr/>
      </p:nvGrpSpPr>
      <p:grpSpPr>
        <a:xfrm>
          <a:off x="0" y="0"/>
          <a:ext cx="0" cy="0"/>
          <a:chOff x="0" y="0"/>
          <a:chExt cx="0" cy="0"/>
        </a:xfrm>
      </p:grpSpPr>
      <p:sp>
        <p:nvSpPr>
          <p:cNvPr id="16" name="Picture Placeholder 8">
            <a:extLst>
              <a:ext uri="{FF2B5EF4-FFF2-40B4-BE49-F238E27FC236}">
                <a16:creationId xmlns:a16="http://schemas.microsoft.com/office/drawing/2014/main" id="{A84A5767-82AC-46A2-88DD-C31D51E1CB9C}"/>
              </a:ext>
            </a:extLst>
          </p:cNvPr>
          <p:cNvSpPr>
            <a:spLocks noGrp="1"/>
          </p:cNvSpPr>
          <p:nvPr>
            <p:ph type="pic" sz="quarter" idx="10" hasCustomPrompt="1"/>
          </p:nvPr>
        </p:nvSpPr>
        <p:spPr>
          <a:xfrm>
            <a:off x="-7620" y="-9144"/>
            <a:ext cx="12207240" cy="6876288"/>
          </a:xfrm>
        </p:spPr>
        <p:txBody>
          <a:bodyPr lIns="0" tIns="182880"/>
          <a:lstStyle>
            <a:lvl1pPr algn="ctr">
              <a:buNone/>
              <a:defRPr/>
            </a:lvl1pPr>
          </a:lstStyle>
          <a:p>
            <a:r>
              <a:rPr lang="en-GB"/>
              <a:t>Drag picture to placeholder or click icon to add, then send to back.</a:t>
            </a:r>
            <a:endParaRPr lang="en-US"/>
          </a:p>
        </p:txBody>
      </p:sp>
      <p:sp>
        <p:nvSpPr>
          <p:cNvPr id="2" name="Title 1">
            <a:extLst>
              <a:ext uri="{FF2B5EF4-FFF2-40B4-BE49-F238E27FC236}">
                <a16:creationId xmlns:a16="http://schemas.microsoft.com/office/drawing/2014/main" id="{FC0037DA-877B-4969-92F3-D62917753DD1}"/>
              </a:ext>
            </a:extLst>
          </p:cNvPr>
          <p:cNvSpPr>
            <a:spLocks noGrp="1"/>
          </p:cNvSpPr>
          <p:nvPr>
            <p:ph type="ctrTitle" hasCustomPrompt="1"/>
          </p:nvPr>
        </p:nvSpPr>
        <p:spPr bwMode="black">
          <a:xfrm>
            <a:off x="381001" y="1322687"/>
            <a:ext cx="5715000" cy="1769720"/>
          </a:xfrm>
        </p:spPr>
        <p:txBody>
          <a:bodyPr anchor="b"/>
          <a:lstStyle>
            <a:lvl1pPr algn="l">
              <a:lnSpc>
                <a:spcPct val="90000"/>
              </a:lnSpc>
              <a:defRPr sz="4800">
                <a:solidFill>
                  <a:schemeClr val="tx1"/>
                </a:solidFill>
              </a:defRPr>
            </a:lvl1pPr>
          </a:lstStyle>
          <a:p>
            <a:r>
              <a:rPr lang="en-US"/>
              <a:t>Place presentation title here 48pt</a:t>
            </a:r>
          </a:p>
        </p:txBody>
      </p:sp>
      <p:sp>
        <p:nvSpPr>
          <p:cNvPr id="3" name="Subtitle 2">
            <a:extLst>
              <a:ext uri="{FF2B5EF4-FFF2-40B4-BE49-F238E27FC236}">
                <a16:creationId xmlns:a16="http://schemas.microsoft.com/office/drawing/2014/main" id="{99BBB33C-A0EF-4DAE-96F6-5E528C0ED201}"/>
              </a:ext>
            </a:extLst>
          </p:cNvPr>
          <p:cNvSpPr>
            <a:spLocks noGrp="1"/>
          </p:cNvSpPr>
          <p:nvPr>
            <p:ph type="subTitle" idx="1" hasCustomPrompt="1"/>
          </p:nvPr>
        </p:nvSpPr>
        <p:spPr bwMode="black">
          <a:xfrm>
            <a:off x="381001" y="3332730"/>
            <a:ext cx="4301168" cy="1092845"/>
          </a:xfrm>
        </p:spPr>
        <p:txBody>
          <a:bodyPr/>
          <a:lstStyle>
            <a:lvl1pPr marL="0" indent="0" algn="l">
              <a:lnSpc>
                <a:spcPct val="90000"/>
              </a:lnSpc>
              <a:spcAft>
                <a:spcPts val="0"/>
              </a:spcAft>
              <a:buNone/>
              <a:defRPr sz="2400" b="0" i="0" spc="0">
                <a:solidFill>
                  <a:schemeClr val="tx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bwMode="black">
          <a:xfrm>
            <a:off x="381001" y="4670852"/>
            <a:ext cx="3253153" cy="530687"/>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12" name="Date Placeholder 10">
            <a:extLst>
              <a:ext uri="{FF2B5EF4-FFF2-40B4-BE49-F238E27FC236}">
                <a16:creationId xmlns:a16="http://schemas.microsoft.com/office/drawing/2014/main" id="{1E34DA31-8586-4EF2-9474-E9CBCF31314E}"/>
              </a:ext>
            </a:extLst>
          </p:cNvPr>
          <p:cNvSpPr>
            <a:spLocks noGrp="1"/>
          </p:cNvSpPr>
          <p:nvPr>
            <p:ph type="dt" sz="half" idx="2"/>
          </p:nvPr>
        </p:nvSpPr>
        <p:spPr bwMode="black">
          <a:xfrm>
            <a:off x="381001" y="4425575"/>
            <a:ext cx="3253153"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tx1"/>
                </a:solidFill>
                <a:latin typeface="+mn-lt"/>
                <a:ea typeface="+mn-ea"/>
                <a:cs typeface="+mn-cs"/>
              </a:defRPr>
            </a:lvl1pPr>
          </a:lstStyle>
          <a:p>
            <a:endParaRPr lang="en-US"/>
          </a:p>
        </p:txBody>
      </p:sp>
      <p:sp>
        <p:nvSpPr>
          <p:cNvPr id="5" name="TextBox 4">
            <a:extLst>
              <a:ext uri="{FF2B5EF4-FFF2-40B4-BE49-F238E27FC236}">
                <a16:creationId xmlns:a16="http://schemas.microsoft.com/office/drawing/2014/main" id="{D8EFDB83-09AD-4E52-93C8-E24DAC9705FB}"/>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Go to Brand Space for more cover options</a:t>
            </a:r>
            <a:endParaRPr kumimoji="0" lang="en-US" sz="800" b="0" i="0" u="none" strike="noStrike" kern="0" cap="none" spc="0" normalizeH="0" baseline="0" noProof="0">
              <a:ln>
                <a:noFill/>
              </a:ln>
              <a:solidFill>
                <a:schemeClr val="bg2"/>
              </a:solidFill>
              <a:effectLst/>
              <a:uLnTx/>
              <a:uFillTx/>
            </a:endParaRPr>
          </a:p>
        </p:txBody>
      </p:sp>
      <p:sp>
        <p:nvSpPr>
          <p:cNvPr id="13" name="Picture Placeholder 11" descr="Image placeholder for client logo">
            <a:extLst>
              <a:ext uri="{FF2B5EF4-FFF2-40B4-BE49-F238E27FC236}">
                <a16:creationId xmlns:a16="http://schemas.microsoft.com/office/drawing/2014/main" id="{9B6BF12D-A981-4F4E-B8F1-FF12DC840F22}"/>
              </a:ext>
            </a:extLst>
          </p:cNvPr>
          <p:cNvSpPr>
            <a:spLocks noGrp="1"/>
          </p:cNvSpPr>
          <p:nvPr>
            <p:ph type="pic" sz="quarter" idx="13" hasCustomPrompt="1"/>
          </p:nvPr>
        </p:nvSpPr>
        <p:spPr>
          <a:xfrm>
            <a:off x="381001" y="5326815"/>
            <a:ext cx="1884233" cy="985085"/>
          </a:xfrm>
        </p:spPr>
        <p:txBody>
          <a:bodyPr anchor="ctr"/>
          <a:lstStyle>
            <a:lvl1pPr algn="ctr">
              <a:buFont typeface="Graphik" panose="020B0604020202020204" pitchFamily="34" charset="0"/>
              <a:buNone/>
              <a:defRPr sz="1400"/>
            </a:lvl1pPr>
          </a:lstStyle>
          <a:p>
            <a:r>
              <a:rPr lang="en-GB"/>
              <a:t>Add client logo</a:t>
            </a:r>
            <a:endParaRPr lang="en-US"/>
          </a:p>
        </p:txBody>
      </p:sp>
      <p:sp>
        <p:nvSpPr>
          <p:cNvPr id="10" name="GTS_WH" descr="Accenture Greater Than symbol in white">
            <a:extLst>
              <a:ext uri="{FF2B5EF4-FFF2-40B4-BE49-F238E27FC236}">
                <a16:creationId xmlns:a16="http://schemas.microsoft.com/office/drawing/2014/main" id="{659D61A8-47A5-47C2-A85A-BCCCBE83C91F}"/>
              </a:ext>
            </a:extLst>
          </p:cNvPr>
          <p:cNvSpPr>
            <a:spLocks noChangeAspect="1"/>
          </p:cNvSpPr>
          <p:nvPr userDrawn="1"/>
        </p:nvSpPr>
        <p:spPr bwMode="auto">
          <a:xfrm>
            <a:off x="381001" y="381001"/>
            <a:ext cx="641531" cy="70408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15729159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White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037DA-877B-4969-92F3-D62917753DD1}"/>
              </a:ext>
            </a:extLst>
          </p:cNvPr>
          <p:cNvSpPr>
            <a:spLocks noGrp="1"/>
          </p:cNvSpPr>
          <p:nvPr>
            <p:ph type="ctrTitle" hasCustomPrompt="1"/>
          </p:nvPr>
        </p:nvSpPr>
        <p:spPr>
          <a:xfrm>
            <a:off x="1149093" y="381001"/>
            <a:ext cx="7997521" cy="3429000"/>
          </a:xfrm>
        </p:spPr>
        <p:txBody>
          <a:bodyPr anchor="b"/>
          <a:lstStyle>
            <a:lvl1pPr algn="l">
              <a:lnSpc>
                <a:spcPct val="90000"/>
              </a:lnSpc>
              <a:defRPr sz="6000">
                <a:solidFill>
                  <a:schemeClr val="tx1"/>
                </a:solidFill>
              </a:defRPr>
            </a:lvl1pPr>
          </a:lstStyle>
          <a:p>
            <a:r>
              <a:rPr lang="en-US"/>
              <a:t>Presentation title 60pt, long title 48pt, max 3 lines</a:t>
            </a:r>
          </a:p>
        </p:txBody>
      </p:sp>
      <p:sp>
        <p:nvSpPr>
          <p:cNvPr id="3" name="Subtitle 2">
            <a:extLst>
              <a:ext uri="{FF2B5EF4-FFF2-40B4-BE49-F238E27FC236}">
                <a16:creationId xmlns:a16="http://schemas.microsoft.com/office/drawing/2014/main" id="{99BBB33C-A0EF-4DAE-96F6-5E528C0ED201}"/>
              </a:ext>
            </a:extLst>
          </p:cNvPr>
          <p:cNvSpPr>
            <a:spLocks noGrp="1"/>
          </p:cNvSpPr>
          <p:nvPr>
            <p:ph type="subTitle" idx="1" hasCustomPrompt="1"/>
          </p:nvPr>
        </p:nvSpPr>
        <p:spPr>
          <a:xfrm>
            <a:off x="1149093" y="4000500"/>
            <a:ext cx="6884561" cy="1092845"/>
          </a:xfrm>
        </p:spPr>
        <p:txBody>
          <a:bodyPr/>
          <a:lstStyle>
            <a:lvl1pPr marL="0" indent="0" algn="l">
              <a:lnSpc>
                <a:spcPct val="90000"/>
              </a:lnSpc>
              <a:spcAft>
                <a:spcPts val="0"/>
              </a:spcAft>
              <a:buNone/>
              <a:defRPr sz="2400" b="0" i="0" spc="0">
                <a:solidFill>
                  <a:schemeClr val="accent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13" name="Date Placeholder 10">
            <a:extLst>
              <a:ext uri="{FF2B5EF4-FFF2-40B4-BE49-F238E27FC236}">
                <a16:creationId xmlns:a16="http://schemas.microsoft.com/office/drawing/2014/main" id="{47AA0BD1-514A-4E33-A0FD-DF2342E79049}"/>
              </a:ext>
            </a:extLst>
          </p:cNvPr>
          <p:cNvSpPr>
            <a:spLocks noGrp="1"/>
          </p:cNvSpPr>
          <p:nvPr>
            <p:ph type="dt" sz="half" idx="2"/>
          </p:nvPr>
        </p:nvSpPr>
        <p:spPr>
          <a:xfrm>
            <a:off x="1149093" y="5107308"/>
            <a:ext cx="4114799"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accent2"/>
                </a:solidFill>
                <a:latin typeface="+mn-lt"/>
                <a:ea typeface="+mn-ea"/>
                <a:cs typeface="+mn-cs"/>
              </a:defRPr>
            </a:lvl1pPr>
          </a:lstStyle>
          <a:p>
            <a:endParaRPr lang="en-US"/>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a:xfrm>
            <a:off x="1149093" y="5352584"/>
            <a:ext cx="4114799" cy="959315"/>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6" name="TextBox 5">
            <a:extLst>
              <a:ext uri="{FF2B5EF4-FFF2-40B4-BE49-F238E27FC236}">
                <a16:creationId xmlns:a16="http://schemas.microsoft.com/office/drawing/2014/main" id="{AB818ECE-32D7-4F71-A6CA-1144DA38ED6C}"/>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tx2"/>
                </a:solidFill>
                <a:effectLst/>
                <a:uLnTx/>
                <a:uFillTx/>
              </a:rPr>
              <a:t>Go to Brand Space for more cover options</a:t>
            </a:r>
            <a:endParaRPr kumimoji="0" lang="en-US" sz="800" b="0" i="0" u="none" strike="noStrike" kern="0" cap="none" spc="0" normalizeH="0" baseline="0" noProof="0">
              <a:ln>
                <a:noFill/>
              </a:ln>
              <a:solidFill>
                <a:schemeClr val="tx2"/>
              </a:solidFill>
              <a:effectLst/>
              <a:uLnTx/>
              <a:uFillTx/>
            </a:endParaRPr>
          </a:p>
        </p:txBody>
      </p:sp>
      <p:grpSp>
        <p:nvGrpSpPr>
          <p:cNvPr id="8" name="Logo_BL" descr="Accenture logo in black and purple">
            <a:extLst>
              <a:ext uri="{FF2B5EF4-FFF2-40B4-BE49-F238E27FC236}">
                <a16:creationId xmlns:a16="http://schemas.microsoft.com/office/drawing/2014/main" id="{35D3F8C8-B2E5-431B-9639-9F05530860EC}"/>
              </a:ext>
            </a:extLst>
          </p:cNvPr>
          <p:cNvGrpSpPr>
            <a:grpSpLocks noChangeAspect="1"/>
          </p:cNvGrpSpPr>
          <p:nvPr userDrawn="1"/>
        </p:nvGrpSpPr>
        <p:grpSpPr bwMode="auto">
          <a:xfrm>
            <a:off x="9147183" y="5815542"/>
            <a:ext cx="1883664" cy="496357"/>
            <a:chOff x="2387" y="1701"/>
            <a:chExt cx="4535" cy="1195"/>
          </a:xfrm>
        </p:grpSpPr>
        <p:sp>
          <p:nvSpPr>
            <p:cNvPr id="10" name="Freeform 5">
              <a:extLst>
                <a:ext uri="{FF2B5EF4-FFF2-40B4-BE49-F238E27FC236}">
                  <a16:creationId xmlns:a16="http://schemas.microsoft.com/office/drawing/2014/main" id="{9AD7BAC9-11D9-4846-95CD-5C2B82714750}"/>
                </a:ext>
              </a:extLst>
            </p:cNvPr>
            <p:cNvSpPr>
              <a:spLocks/>
            </p:cNvSpPr>
            <p:nvPr userDrawn="1"/>
          </p:nvSpPr>
          <p:spPr bwMode="auto">
            <a:xfrm>
              <a:off x="5030" y="1701"/>
              <a:ext cx="447" cy="473"/>
            </a:xfrm>
            <a:custGeom>
              <a:avLst/>
              <a:gdLst>
                <a:gd name="T0" fmla="*/ 0 w 931"/>
                <a:gd name="T1" fmla="*/ 696 h 985"/>
                <a:gd name="T2" fmla="*/ 544 w 931"/>
                <a:gd name="T3" fmla="*/ 494 h 985"/>
                <a:gd name="T4" fmla="*/ 0 w 931"/>
                <a:gd name="T5" fmla="*/ 281 h 985"/>
                <a:gd name="T6" fmla="*/ 0 w 931"/>
                <a:gd name="T7" fmla="*/ 0 h 985"/>
                <a:gd name="T8" fmla="*/ 931 w 931"/>
                <a:gd name="T9" fmla="*/ 375 h 985"/>
                <a:gd name="T10" fmla="*/ 931 w 931"/>
                <a:gd name="T11" fmla="*/ 608 h 985"/>
                <a:gd name="T12" fmla="*/ 0 w 931"/>
                <a:gd name="T13" fmla="*/ 985 h 985"/>
                <a:gd name="T14" fmla="*/ 0 w 931"/>
                <a:gd name="T15" fmla="*/ 696 h 9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1" h="985">
                  <a:moveTo>
                    <a:pt x="0" y="696"/>
                  </a:moveTo>
                  <a:lnTo>
                    <a:pt x="544" y="494"/>
                  </a:lnTo>
                  <a:lnTo>
                    <a:pt x="0" y="281"/>
                  </a:lnTo>
                  <a:lnTo>
                    <a:pt x="0" y="0"/>
                  </a:lnTo>
                  <a:lnTo>
                    <a:pt x="931" y="375"/>
                  </a:lnTo>
                  <a:lnTo>
                    <a:pt x="931" y="608"/>
                  </a:lnTo>
                  <a:lnTo>
                    <a:pt x="0" y="985"/>
                  </a:lnTo>
                  <a:lnTo>
                    <a:pt x="0" y="696"/>
                  </a:lnTo>
                  <a:close/>
                </a:path>
              </a:pathLst>
            </a:custGeom>
            <a:solidFill>
              <a:srgbClr val="A10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1CAEDE4E-DAF3-4FBC-BAEB-E0C26C20EB9D}"/>
                </a:ext>
              </a:extLst>
            </p:cNvPr>
            <p:cNvSpPr>
              <a:spLocks noEditPoints="1"/>
            </p:cNvSpPr>
            <p:nvPr userDrawn="1"/>
          </p:nvSpPr>
          <p:spPr bwMode="auto">
            <a:xfrm>
              <a:off x="2387" y="2204"/>
              <a:ext cx="4535" cy="692"/>
            </a:xfrm>
            <a:custGeom>
              <a:avLst/>
              <a:gdLst>
                <a:gd name="T0" fmla="*/ 8952 w 9448"/>
                <a:gd name="T1" fmla="*/ 519 h 1442"/>
                <a:gd name="T2" fmla="*/ 8431 w 9448"/>
                <a:gd name="T3" fmla="*/ 892 h 1442"/>
                <a:gd name="T4" fmla="*/ 9448 w 9448"/>
                <a:gd name="T5" fmla="*/ 819 h 1442"/>
                <a:gd name="T6" fmla="*/ 8967 w 9448"/>
                <a:gd name="T7" fmla="*/ 1221 h 1442"/>
                <a:gd name="T8" fmla="*/ 8961 w 9448"/>
                <a:gd name="T9" fmla="*/ 1442 h 1442"/>
                <a:gd name="T10" fmla="*/ 8008 w 9448"/>
                <a:gd name="T11" fmla="*/ 529 h 1442"/>
                <a:gd name="T12" fmla="*/ 8008 w 9448"/>
                <a:gd name="T13" fmla="*/ 859 h 1442"/>
                <a:gd name="T14" fmla="*/ 7704 w 9448"/>
                <a:gd name="T15" fmla="*/ 329 h 1442"/>
                <a:gd name="T16" fmla="*/ 7178 w 9448"/>
                <a:gd name="T17" fmla="*/ 1259 h 1442"/>
                <a:gd name="T18" fmla="*/ 6522 w 9448"/>
                <a:gd name="T19" fmla="*/ 329 h 1442"/>
                <a:gd name="T20" fmla="*/ 6987 w 9448"/>
                <a:gd name="T21" fmla="*/ 1205 h 1442"/>
                <a:gd name="T22" fmla="*/ 7483 w 9448"/>
                <a:gd name="T23" fmla="*/ 329 h 1442"/>
                <a:gd name="T24" fmla="*/ 6128 w 9448"/>
                <a:gd name="T25" fmla="*/ 329 h 1442"/>
                <a:gd name="T26" fmla="*/ 6128 w 9448"/>
                <a:gd name="T27" fmla="*/ 556 h 1442"/>
                <a:gd name="T28" fmla="*/ 6343 w 9448"/>
                <a:gd name="T29" fmla="*/ 1174 h 1442"/>
                <a:gd name="T30" fmla="*/ 5822 w 9448"/>
                <a:gd name="T31" fmla="*/ 1105 h 1442"/>
                <a:gd name="T32" fmla="*/ 5694 w 9448"/>
                <a:gd name="T33" fmla="*/ 329 h 1442"/>
                <a:gd name="T34" fmla="*/ 6128 w 9448"/>
                <a:gd name="T35" fmla="*/ 0 h 1442"/>
                <a:gd name="T36" fmla="*/ 4900 w 9448"/>
                <a:gd name="T37" fmla="*/ 492 h 1442"/>
                <a:gd name="T38" fmla="*/ 5559 w 9448"/>
                <a:gd name="T39" fmla="*/ 1419 h 1442"/>
                <a:gd name="T40" fmla="*/ 5092 w 9448"/>
                <a:gd name="T41" fmla="*/ 552 h 1442"/>
                <a:gd name="T42" fmla="*/ 4596 w 9448"/>
                <a:gd name="T43" fmla="*/ 1419 h 1442"/>
                <a:gd name="T44" fmla="*/ 4112 w 9448"/>
                <a:gd name="T45" fmla="*/ 748 h 1442"/>
                <a:gd name="T46" fmla="*/ 3921 w 9448"/>
                <a:gd name="T47" fmla="*/ 1442 h 1442"/>
                <a:gd name="T48" fmla="*/ 3910 w 9448"/>
                <a:gd name="T49" fmla="*/ 306 h 1442"/>
                <a:gd name="T50" fmla="*/ 3700 w 9448"/>
                <a:gd name="T51" fmla="*/ 950 h 1442"/>
                <a:gd name="T52" fmla="*/ 4408 w 9448"/>
                <a:gd name="T53" fmla="*/ 1080 h 1442"/>
                <a:gd name="T54" fmla="*/ 2257 w 9448"/>
                <a:gd name="T55" fmla="*/ 886 h 1442"/>
                <a:gd name="T56" fmla="*/ 3258 w 9448"/>
                <a:gd name="T57" fmla="*/ 717 h 1442"/>
                <a:gd name="T58" fmla="*/ 2568 w 9448"/>
                <a:gd name="T59" fmla="*/ 859 h 1442"/>
                <a:gd name="T60" fmla="*/ 2987 w 9448"/>
                <a:gd name="T61" fmla="*/ 1017 h 1442"/>
                <a:gd name="T62" fmla="*/ 1644 w 9448"/>
                <a:gd name="T63" fmla="*/ 1442 h 1442"/>
                <a:gd name="T64" fmla="*/ 1646 w 9448"/>
                <a:gd name="T65" fmla="*/ 306 h 1442"/>
                <a:gd name="T66" fmla="*/ 1653 w 9448"/>
                <a:gd name="T67" fmla="*/ 542 h 1442"/>
                <a:gd name="T68" fmla="*/ 1655 w 9448"/>
                <a:gd name="T69" fmla="*/ 1213 h 1442"/>
                <a:gd name="T70" fmla="*/ 1644 w 9448"/>
                <a:gd name="T71" fmla="*/ 1442 h 1442"/>
                <a:gd name="T72" fmla="*/ 529 w 9448"/>
                <a:gd name="T73" fmla="*/ 953 h 1442"/>
                <a:gd name="T74" fmla="*/ 450 w 9448"/>
                <a:gd name="T75" fmla="*/ 1230 h 1442"/>
                <a:gd name="T76" fmla="*/ 0 w 9448"/>
                <a:gd name="T77" fmla="*/ 1121 h 1442"/>
                <a:gd name="T78" fmla="*/ 650 w 9448"/>
                <a:gd name="T79" fmla="*/ 752 h 1442"/>
                <a:gd name="T80" fmla="*/ 325 w 9448"/>
                <a:gd name="T81" fmla="*/ 667 h 1442"/>
                <a:gd name="T82" fmla="*/ 954 w 9448"/>
                <a:gd name="T83" fmla="*/ 690 h 1442"/>
                <a:gd name="T84" fmla="*/ 656 w 9448"/>
                <a:gd name="T85" fmla="*/ 1294 h 1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448" h="1442">
                  <a:moveTo>
                    <a:pt x="8744" y="748"/>
                  </a:moveTo>
                  <a:lnTo>
                    <a:pt x="9152" y="748"/>
                  </a:lnTo>
                  <a:cubicBezTo>
                    <a:pt x="9146" y="588"/>
                    <a:pt x="9073" y="519"/>
                    <a:pt x="8952" y="519"/>
                  </a:cubicBezTo>
                  <a:cubicBezTo>
                    <a:pt x="8857" y="519"/>
                    <a:pt x="8769" y="571"/>
                    <a:pt x="8744" y="748"/>
                  </a:cubicBezTo>
                  <a:close/>
                  <a:moveTo>
                    <a:pt x="8961" y="1442"/>
                  </a:moveTo>
                  <a:cubicBezTo>
                    <a:pt x="8646" y="1442"/>
                    <a:pt x="8431" y="1255"/>
                    <a:pt x="8431" y="892"/>
                  </a:cubicBezTo>
                  <a:lnTo>
                    <a:pt x="8431" y="871"/>
                  </a:lnTo>
                  <a:cubicBezTo>
                    <a:pt x="8431" y="507"/>
                    <a:pt x="8659" y="306"/>
                    <a:pt x="8950" y="306"/>
                  </a:cubicBezTo>
                  <a:cubicBezTo>
                    <a:pt x="9221" y="306"/>
                    <a:pt x="9448" y="459"/>
                    <a:pt x="9448" y="819"/>
                  </a:cubicBezTo>
                  <a:lnTo>
                    <a:pt x="9448" y="950"/>
                  </a:lnTo>
                  <a:lnTo>
                    <a:pt x="8740" y="950"/>
                  </a:lnTo>
                  <a:cubicBezTo>
                    <a:pt x="8752" y="1146"/>
                    <a:pt x="8836" y="1221"/>
                    <a:pt x="8967" y="1221"/>
                  </a:cubicBezTo>
                  <a:cubicBezTo>
                    <a:pt x="9084" y="1221"/>
                    <a:pt x="9146" y="1159"/>
                    <a:pt x="9167" y="1080"/>
                  </a:cubicBezTo>
                  <a:lnTo>
                    <a:pt x="9448" y="1080"/>
                  </a:lnTo>
                  <a:cubicBezTo>
                    <a:pt x="9415" y="1286"/>
                    <a:pt x="9246" y="1442"/>
                    <a:pt x="8961" y="1442"/>
                  </a:cubicBezTo>
                  <a:close/>
                  <a:moveTo>
                    <a:pt x="7704" y="329"/>
                  </a:moveTo>
                  <a:lnTo>
                    <a:pt x="8008" y="329"/>
                  </a:lnTo>
                  <a:lnTo>
                    <a:pt x="8008" y="529"/>
                  </a:lnTo>
                  <a:cubicBezTo>
                    <a:pt x="8073" y="383"/>
                    <a:pt x="8175" y="315"/>
                    <a:pt x="8335" y="315"/>
                  </a:cubicBezTo>
                  <a:lnTo>
                    <a:pt x="8335" y="615"/>
                  </a:lnTo>
                  <a:cubicBezTo>
                    <a:pt x="8129" y="615"/>
                    <a:pt x="8008" y="677"/>
                    <a:pt x="8008" y="859"/>
                  </a:cubicBezTo>
                  <a:lnTo>
                    <a:pt x="8008" y="1419"/>
                  </a:lnTo>
                  <a:lnTo>
                    <a:pt x="7704" y="1419"/>
                  </a:lnTo>
                  <a:lnTo>
                    <a:pt x="7704" y="329"/>
                  </a:lnTo>
                  <a:close/>
                  <a:moveTo>
                    <a:pt x="7483" y="1419"/>
                  </a:moveTo>
                  <a:lnTo>
                    <a:pt x="7178" y="1419"/>
                  </a:lnTo>
                  <a:lnTo>
                    <a:pt x="7178" y="1259"/>
                  </a:lnTo>
                  <a:cubicBezTo>
                    <a:pt x="7126" y="1363"/>
                    <a:pt x="7024" y="1442"/>
                    <a:pt x="6862" y="1442"/>
                  </a:cubicBezTo>
                  <a:cubicBezTo>
                    <a:pt x="6666" y="1442"/>
                    <a:pt x="6522" y="1323"/>
                    <a:pt x="6522" y="1067"/>
                  </a:cubicBezTo>
                  <a:lnTo>
                    <a:pt x="6522" y="329"/>
                  </a:lnTo>
                  <a:lnTo>
                    <a:pt x="6828" y="329"/>
                  </a:lnTo>
                  <a:lnTo>
                    <a:pt x="6828" y="1021"/>
                  </a:lnTo>
                  <a:cubicBezTo>
                    <a:pt x="6828" y="1146"/>
                    <a:pt x="6878" y="1205"/>
                    <a:pt x="6987" y="1205"/>
                  </a:cubicBezTo>
                  <a:cubicBezTo>
                    <a:pt x="7093" y="1205"/>
                    <a:pt x="7178" y="1138"/>
                    <a:pt x="7178" y="1003"/>
                  </a:cubicBezTo>
                  <a:lnTo>
                    <a:pt x="7178" y="329"/>
                  </a:lnTo>
                  <a:lnTo>
                    <a:pt x="7483" y="329"/>
                  </a:lnTo>
                  <a:lnTo>
                    <a:pt x="7483" y="1419"/>
                  </a:lnTo>
                  <a:close/>
                  <a:moveTo>
                    <a:pt x="6128" y="0"/>
                  </a:moveTo>
                  <a:lnTo>
                    <a:pt x="6128" y="329"/>
                  </a:lnTo>
                  <a:lnTo>
                    <a:pt x="6336" y="329"/>
                  </a:lnTo>
                  <a:lnTo>
                    <a:pt x="6336" y="556"/>
                  </a:lnTo>
                  <a:lnTo>
                    <a:pt x="6128" y="556"/>
                  </a:lnTo>
                  <a:lnTo>
                    <a:pt x="6128" y="1073"/>
                  </a:lnTo>
                  <a:cubicBezTo>
                    <a:pt x="6128" y="1155"/>
                    <a:pt x="6165" y="1192"/>
                    <a:pt x="6236" y="1192"/>
                  </a:cubicBezTo>
                  <a:cubicBezTo>
                    <a:pt x="6280" y="1192"/>
                    <a:pt x="6313" y="1186"/>
                    <a:pt x="6343" y="1174"/>
                  </a:cubicBezTo>
                  <a:lnTo>
                    <a:pt x="6343" y="1411"/>
                  </a:lnTo>
                  <a:cubicBezTo>
                    <a:pt x="6307" y="1422"/>
                    <a:pt x="6247" y="1434"/>
                    <a:pt x="6172" y="1434"/>
                  </a:cubicBezTo>
                  <a:cubicBezTo>
                    <a:pt x="5934" y="1434"/>
                    <a:pt x="5822" y="1326"/>
                    <a:pt x="5822" y="1105"/>
                  </a:cubicBezTo>
                  <a:lnTo>
                    <a:pt x="5822" y="556"/>
                  </a:lnTo>
                  <a:lnTo>
                    <a:pt x="5694" y="556"/>
                  </a:lnTo>
                  <a:lnTo>
                    <a:pt x="5694" y="329"/>
                  </a:lnTo>
                  <a:lnTo>
                    <a:pt x="5822" y="329"/>
                  </a:lnTo>
                  <a:lnTo>
                    <a:pt x="5822" y="125"/>
                  </a:lnTo>
                  <a:lnTo>
                    <a:pt x="6128" y="0"/>
                  </a:lnTo>
                  <a:close/>
                  <a:moveTo>
                    <a:pt x="4596" y="329"/>
                  </a:moveTo>
                  <a:lnTo>
                    <a:pt x="4900" y="329"/>
                  </a:lnTo>
                  <a:lnTo>
                    <a:pt x="4900" y="492"/>
                  </a:lnTo>
                  <a:cubicBezTo>
                    <a:pt x="4954" y="390"/>
                    <a:pt x="5063" y="306"/>
                    <a:pt x="5230" y="306"/>
                  </a:cubicBezTo>
                  <a:cubicBezTo>
                    <a:pt x="5428" y="306"/>
                    <a:pt x="5559" y="425"/>
                    <a:pt x="5559" y="690"/>
                  </a:cubicBezTo>
                  <a:lnTo>
                    <a:pt x="5559" y="1419"/>
                  </a:lnTo>
                  <a:lnTo>
                    <a:pt x="5255" y="1419"/>
                  </a:lnTo>
                  <a:lnTo>
                    <a:pt x="5255" y="736"/>
                  </a:lnTo>
                  <a:cubicBezTo>
                    <a:pt x="5255" y="609"/>
                    <a:pt x="5202" y="552"/>
                    <a:pt x="5092" y="552"/>
                  </a:cubicBezTo>
                  <a:cubicBezTo>
                    <a:pt x="4986" y="552"/>
                    <a:pt x="4900" y="617"/>
                    <a:pt x="4900" y="755"/>
                  </a:cubicBezTo>
                  <a:lnTo>
                    <a:pt x="4900" y="1419"/>
                  </a:lnTo>
                  <a:lnTo>
                    <a:pt x="4596" y="1419"/>
                  </a:lnTo>
                  <a:lnTo>
                    <a:pt x="4596" y="329"/>
                  </a:lnTo>
                  <a:close/>
                  <a:moveTo>
                    <a:pt x="3704" y="748"/>
                  </a:moveTo>
                  <a:lnTo>
                    <a:pt x="4112" y="748"/>
                  </a:lnTo>
                  <a:cubicBezTo>
                    <a:pt x="4106" y="588"/>
                    <a:pt x="4033" y="519"/>
                    <a:pt x="3912" y="519"/>
                  </a:cubicBezTo>
                  <a:cubicBezTo>
                    <a:pt x="3816" y="519"/>
                    <a:pt x="3729" y="571"/>
                    <a:pt x="3704" y="748"/>
                  </a:cubicBezTo>
                  <a:close/>
                  <a:moveTo>
                    <a:pt x="3921" y="1442"/>
                  </a:moveTo>
                  <a:cubicBezTo>
                    <a:pt x="3606" y="1442"/>
                    <a:pt x="3391" y="1255"/>
                    <a:pt x="3391" y="892"/>
                  </a:cubicBezTo>
                  <a:lnTo>
                    <a:pt x="3391" y="871"/>
                  </a:lnTo>
                  <a:cubicBezTo>
                    <a:pt x="3391" y="507"/>
                    <a:pt x="3618" y="306"/>
                    <a:pt x="3910" y="306"/>
                  </a:cubicBezTo>
                  <a:cubicBezTo>
                    <a:pt x="4181" y="306"/>
                    <a:pt x="4408" y="459"/>
                    <a:pt x="4408" y="819"/>
                  </a:cubicBezTo>
                  <a:lnTo>
                    <a:pt x="4408" y="950"/>
                  </a:lnTo>
                  <a:lnTo>
                    <a:pt x="3700" y="950"/>
                  </a:lnTo>
                  <a:cubicBezTo>
                    <a:pt x="3712" y="1146"/>
                    <a:pt x="3795" y="1221"/>
                    <a:pt x="3927" y="1221"/>
                  </a:cubicBezTo>
                  <a:cubicBezTo>
                    <a:pt x="4043" y="1221"/>
                    <a:pt x="4106" y="1159"/>
                    <a:pt x="4127" y="1080"/>
                  </a:cubicBezTo>
                  <a:lnTo>
                    <a:pt x="4408" y="1080"/>
                  </a:lnTo>
                  <a:cubicBezTo>
                    <a:pt x="4375" y="1286"/>
                    <a:pt x="4206" y="1442"/>
                    <a:pt x="3921" y="1442"/>
                  </a:cubicBezTo>
                  <a:close/>
                  <a:moveTo>
                    <a:pt x="2778" y="1442"/>
                  </a:moveTo>
                  <a:cubicBezTo>
                    <a:pt x="2476" y="1442"/>
                    <a:pt x="2257" y="1255"/>
                    <a:pt x="2257" y="886"/>
                  </a:cubicBezTo>
                  <a:lnTo>
                    <a:pt x="2257" y="871"/>
                  </a:lnTo>
                  <a:cubicBezTo>
                    <a:pt x="2257" y="502"/>
                    <a:pt x="2491" y="306"/>
                    <a:pt x="2780" y="306"/>
                  </a:cubicBezTo>
                  <a:cubicBezTo>
                    <a:pt x="3028" y="306"/>
                    <a:pt x="3233" y="432"/>
                    <a:pt x="3258" y="717"/>
                  </a:cubicBezTo>
                  <a:lnTo>
                    <a:pt x="2966" y="717"/>
                  </a:lnTo>
                  <a:cubicBezTo>
                    <a:pt x="2947" y="611"/>
                    <a:pt x="2893" y="542"/>
                    <a:pt x="2787" y="542"/>
                  </a:cubicBezTo>
                  <a:cubicBezTo>
                    <a:pt x="2657" y="542"/>
                    <a:pt x="2568" y="644"/>
                    <a:pt x="2568" y="859"/>
                  </a:cubicBezTo>
                  <a:lnTo>
                    <a:pt x="2568" y="892"/>
                  </a:lnTo>
                  <a:cubicBezTo>
                    <a:pt x="2568" y="1113"/>
                    <a:pt x="2647" y="1213"/>
                    <a:pt x="2789" y="1213"/>
                  </a:cubicBezTo>
                  <a:cubicBezTo>
                    <a:pt x="2893" y="1213"/>
                    <a:pt x="2970" y="1136"/>
                    <a:pt x="2987" y="1017"/>
                  </a:cubicBezTo>
                  <a:lnTo>
                    <a:pt x="3264" y="1017"/>
                  </a:lnTo>
                  <a:cubicBezTo>
                    <a:pt x="3243" y="1265"/>
                    <a:pt x="3074" y="1442"/>
                    <a:pt x="2778" y="1442"/>
                  </a:cubicBezTo>
                  <a:close/>
                  <a:moveTo>
                    <a:pt x="1644" y="1442"/>
                  </a:moveTo>
                  <a:cubicBezTo>
                    <a:pt x="1342" y="1442"/>
                    <a:pt x="1123" y="1255"/>
                    <a:pt x="1123" y="886"/>
                  </a:cubicBezTo>
                  <a:lnTo>
                    <a:pt x="1123" y="871"/>
                  </a:lnTo>
                  <a:cubicBezTo>
                    <a:pt x="1123" y="502"/>
                    <a:pt x="1357" y="306"/>
                    <a:pt x="1646" y="306"/>
                  </a:cubicBezTo>
                  <a:cubicBezTo>
                    <a:pt x="1894" y="306"/>
                    <a:pt x="2099" y="432"/>
                    <a:pt x="2124" y="717"/>
                  </a:cubicBezTo>
                  <a:lnTo>
                    <a:pt x="1832" y="717"/>
                  </a:lnTo>
                  <a:cubicBezTo>
                    <a:pt x="1813" y="611"/>
                    <a:pt x="1759" y="542"/>
                    <a:pt x="1653" y="542"/>
                  </a:cubicBezTo>
                  <a:cubicBezTo>
                    <a:pt x="1523" y="542"/>
                    <a:pt x="1434" y="644"/>
                    <a:pt x="1434" y="859"/>
                  </a:cubicBezTo>
                  <a:lnTo>
                    <a:pt x="1434" y="892"/>
                  </a:lnTo>
                  <a:cubicBezTo>
                    <a:pt x="1434" y="1113"/>
                    <a:pt x="1513" y="1213"/>
                    <a:pt x="1655" y="1213"/>
                  </a:cubicBezTo>
                  <a:cubicBezTo>
                    <a:pt x="1759" y="1213"/>
                    <a:pt x="1836" y="1136"/>
                    <a:pt x="1853" y="1017"/>
                  </a:cubicBezTo>
                  <a:lnTo>
                    <a:pt x="2130" y="1017"/>
                  </a:lnTo>
                  <a:cubicBezTo>
                    <a:pt x="2109" y="1265"/>
                    <a:pt x="1940" y="1442"/>
                    <a:pt x="1644" y="1442"/>
                  </a:cubicBezTo>
                  <a:close/>
                  <a:moveTo>
                    <a:pt x="650" y="1057"/>
                  </a:moveTo>
                  <a:lnTo>
                    <a:pt x="650" y="953"/>
                  </a:lnTo>
                  <a:lnTo>
                    <a:pt x="529" y="953"/>
                  </a:lnTo>
                  <a:cubicBezTo>
                    <a:pt x="379" y="953"/>
                    <a:pt x="302" y="994"/>
                    <a:pt x="302" y="1092"/>
                  </a:cubicBezTo>
                  <a:lnTo>
                    <a:pt x="302" y="1103"/>
                  </a:lnTo>
                  <a:cubicBezTo>
                    <a:pt x="302" y="1178"/>
                    <a:pt x="348" y="1230"/>
                    <a:pt x="450" y="1230"/>
                  </a:cubicBezTo>
                  <a:cubicBezTo>
                    <a:pt x="554" y="1230"/>
                    <a:pt x="650" y="1171"/>
                    <a:pt x="650" y="1057"/>
                  </a:cubicBezTo>
                  <a:close/>
                  <a:moveTo>
                    <a:pt x="358" y="1442"/>
                  </a:moveTo>
                  <a:cubicBezTo>
                    <a:pt x="162" y="1442"/>
                    <a:pt x="0" y="1342"/>
                    <a:pt x="0" y="1121"/>
                  </a:cubicBezTo>
                  <a:lnTo>
                    <a:pt x="0" y="1109"/>
                  </a:lnTo>
                  <a:cubicBezTo>
                    <a:pt x="0" y="840"/>
                    <a:pt x="233" y="752"/>
                    <a:pt x="514" y="752"/>
                  </a:cubicBezTo>
                  <a:lnTo>
                    <a:pt x="650" y="752"/>
                  </a:lnTo>
                  <a:lnTo>
                    <a:pt x="650" y="700"/>
                  </a:lnTo>
                  <a:cubicBezTo>
                    <a:pt x="650" y="592"/>
                    <a:pt x="602" y="525"/>
                    <a:pt x="489" y="525"/>
                  </a:cubicBezTo>
                  <a:cubicBezTo>
                    <a:pt x="387" y="525"/>
                    <a:pt x="333" y="584"/>
                    <a:pt x="325" y="667"/>
                  </a:cubicBezTo>
                  <a:lnTo>
                    <a:pt x="33" y="667"/>
                  </a:lnTo>
                  <a:cubicBezTo>
                    <a:pt x="54" y="425"/>
                    <a:pt x="246" y="306"/>
                    <a:pt x="504" y="306"/>
                  </a:cubicBezTo>
                  <a:cubicBezTo>
                    <a:pt x="767" y="306"/>
                    <a:pt x="954" y="419"/>
                    <a:pt x="954" y="690"/>
                  </a:cubicBezTo>
                  <a:lnTo>
                    <a:pt x="954" y="1419"/>
                  </a:lnTo>
                  <a:lnTo>
                    <a:pt x="656" y="1419"/>
                  </a:lnTo>
                  <a:lnTo>
                    <a:pt x="656" y="1294"/>
                  </a:lnTo>
                  <a:cubicBezTo>
                    <a:pt x="604" y="1374"/>
                    <a:pt x="504" y="1442"/>
                    <a:pt x="358" y="144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58376802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White2 Image">
    <p:bg>
      <p:bgPr>
        <a:solidFill>
          <a:schemeClr val="tx1"/>
        </a:solidFill>
        <a:effectLst/>
      </p:bgPr>
    </p:bg>
    <p:spTree>
      <p:nvGrpSpPr>
        <p:cNvPr id="1" name=""/>
        <p:cNvGrpSpPr/>
        <p:nvPr/>
      </p:nvGrpSpPr>
      <p:grpSpPr>
        <a:xfrm>
          <a:off x="0" y="0"/>
          <a:ext cx="0" cy="0"/>
          <a:chOff x="0" y="0"/>
          <a:chExt cx="0" cy="0"/>
        </a:xfrm>
      </p:grpSpPr>
      <p:sp>
        <p:nvSpPr>
          <p:cNvPr id="15" name="Picture Placeholder 8">
            <a:extLst>
              <a:ext uri="{FF2B5EF4-FFF2-40B4-BE49-F238E27FC236}">
                <a16:creationId xmlns:a16="http://schemas.microsoft.com/office/drawing/2014/main" id="{0449E654-6B6A-44E6-852C-967C3EDDCA21}"/>
              </a:ext>
            </a:extLst>
          </p:cNvPr>
          <p:cNvSpPr>
            <a:spLocks noGrp="1"/>
          </p:cNvSpPr>
          <p:nvPr>
            <p:ph type="pic" sz="quarter" idx="10" hasCustomPrompt="1"/>
          </p:nvPr>
        </p:nvSpPr>
        <p:spPr>
          <a:xfrm>
            <a:off x="-7620" y="-9144"/>
            <a:ext cx="12207240" cy="6876288"/>
          </a:xfrm>
        </p:spPr>
        <p:txBody>
          <a:bodyPr lIns="0" tIns="182880"/>
          <a:lstStyle>
            <a:lvl1pPr algn="ctr">
              <a:buNone/>
              <a:defRPr>
                <a:solidFill>
                  <a:schemeClr val="bg1"/>
                </a:solidFill>
              </a:defRPr>
            </a:lvl1pPr>
          </a:lstStyle>
          <a:p>
            <a:r>
              <a:rPr lang="en-GB"/>
              <a:t>Drag picture to placeholder or click icon to add, then send to back.</a:t>
            </a:r>
            <a:endParaRPr lang="en-US"/>
          </a:p>
        </p:txBody>
      </p:sp>
      <p:sp>
        <p:nvSpPr>
          <p:cNvPr id="2" name="Title 1">
            <a:extLst>
              <a:ext uri="{FF2B5EF4-FFF2-40B4-BE49-F238E27FC236}">
                <a16:creationId xmlns:a16="http://schemas.microsoft.com/office/drawing/2014/main" id="{FC0037DA-877B-4969-92F3-D62917753DD1}"/>
              </a:ext>
            </a:extLst>
          </p:cNvPr>
          <p:cNvSpPr>
            <a:spLocks noGrp="1"/>
          </p:cNvSpPr>
          <p:nvPr>
            <p:ph type="ctrTitle" hasCustomPrompt="1"/>
          </p:nvPr>
        </p:nvSpPr>
        <p:spPr bwMode="white">
          <a:xfrm>
            <a:off x="381001" y="381001"/>
            <a:ext cx="5715000" cy="2476499"/>
          </a:xfrm>
        </p:spPr>
        <p:txBody>
          <a:bodyPr anchor="b"/>
          <a:lstStyle>
            <a:lvl1pPr algn="l">
              <a:lnSpc>
                <a:spcPct val="90000"/>
              </a:lnSpc>
              <a:defRPr sz="4800">
                <a:solidFill>
                  <a:schemeClr val="bg1"/>
                </a:solidFill>
              </a:defRPr>
            </a:lvl1pPr>
          </a:lstStyle>
          <a:p>
            <a:r>
              <a:rPr lang="en-US"/>
              <a:t>Place presentation title here 48pt</a:t>
            </a:r>
          </a:p>
        </p:txBody>
      </p:sp>
      <p:sp>
        <p:nvSpPr>
          <p:cNvPr id="3" name="Subtitle 2">
            <a:extLst>
              <a:ext uri="{FF2B5EF4-FFF2-40B4-BE49-F238E27FC236}">
                <a16:creationId xmlns:a16="http://schemas.microsoft.com/office/drawing/2014/main" id="{99BBB33C-A0EF-4DAE-96F6-5E528C0ED201}"/>
              </a:ext>
            </a:extLst>
          </p:cNvPr>
          <p:cNvSpPr>
            <a:spLocks noGrp="1"/>
          </p:cNvSpPr>
          <p:nvPr>
            <p:ph type="subTitle" idx="1" hasCustomPrompt="1"/>
          </p:nvPr>
        </p:nvSpPr>
        <p:spPr bwMode="white">
          <a:xfrm>
            <a:off x="381001" y="3108960"/>
            <a:ext cx="4301168" cy="1092845"/>
          </a:xfrm>
        </p:spPr>
        <p:txBody>
          <a:bodyPr/>
          <a:lstStyle>
            <a:lvl1pPr marL="0" indent="0" algn="l">
              <a:lnSpc>
                <a:spcPct val="90000"/>
              </a:lnSpc>
              <a:spcAft>
                <a:spcPts val="0"/>
              </a:spcAft>
              <a:buNone/>
              <a:defRPr sz="2400" b="0" i="0" spc="0">
                <a:solidFill>
                  <a:schemeClr val="bg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bwMode="white">
          <a:xfrm>
            <a:off x="381001" y="4435945"/>
            <a:ext cx="3253153" cy="530687"/>
          </a:xfrm>
        </p:spPr>
        <p:txBody>
          <a:bodyPr/>
          <a:lstStyle>
            <a:lvl1pPr marL="0" indent="0" algn="l" defTabSz="914400" rtl="0" eaLnBrk="1" latinLnBrk="0" hangingPunct="1">
              <a:spcAft>
                <a:spcPts val="0"/>
              </a:spcAft>
              <a:buNone/>
              <a:defRPr lang="en-US" sz="1400" b="0" kern="1200" dirty="0" smtClean="0">
                <a:solidFill>
                  <a:schemeClr val="bg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12" name="Date Placeholder 10">
            <a:extLst>
              <a:ext uri="{FF2B5EF4-FFF2-40B4-BE49-F238E27FC236}">
                <a16:creationId xmlns:a16="http://schemas.microsoft.com/office/drawing/2014/main" id="{1E34DA31-8586-4EF2-9474-E9CBCF31314E}"/>
              </a:ext>
            </a:extLst>
          </p:cNvPr>
          <p:cNvSpPr>
            <a:spLocks noGrp="1"/>
          </p:cNvSpPr>
          <p:nvPr>
            <p:ph type="dt" sz="half" idx="2"/>
          </p:nvPr>
        </p:nvSpPr>
        <p:spPr bwMode="white">
          <a:xfrm>
            <a:off x="381001" y="4190668"/>
            <a:ext cx="3253153"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bg1"/>
                </a:solidFill>
                <a:latin typeface="+mn-lt"/>
                <a:ea typeface="+mn-ea"/>
                <a:cs typeface="+mn-cs"/>
              </a:defRPr>
            </a:lvl1pPr>
          </a:lstStyle>
          <a:p>
            <a:endParaRPr lang="en-US">
              <a:solidFill>
                <a:schemeClr val="bg1"/>
              </a:solidFill>
            </a:endParaRPr>
          </a:p>
        </p:txBody>
      </p:sp>
      <p:sp>
        <p:nvSpPr>
          <p:cNvPr id="5" name="TextBox 4">
            <a:extLst>
              <a:ext uri="{FF2B5EF4-FFF2-40B4-BE49-F238E27FC236}">
                <a16:creationId xmlns:a16="http://schemas.microsoft.com/office/drawing/2014/main" id="{D8EFDB83-09AD-4E52-93C8-E24DAC9705FB}"/>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Go to Brand Space for more cover options</a:t>
            </a:r>
            <a:endParaRPr kumimoji="0" lang="en-US" sz="800" b="0" i="0" u="none" strike="noStrike" kern="0" cap="none" spc="0" normalizeH="0" baseline="0" noProof="0">
              <a:ln>
                <a:noFill/>
              </a:ln>
              <a:solidFill>
                <a:schemeClr val="bg2"/>
              </a:solidFill>
              <a:effectLst/>
              <a:uLnTx/>
              <a:uFillTx/>
            </a:endParaRPr>
          </a:p>
        </p:txBody>
      </p:sp>
      <p:pic>
        <p:nvPicPr>
          <p:cNvPr id="10" name="Graphic 9" descr="Accenture Greater Than symbol in purple">
            <a:extLst>
              <a:ext uri="{FF2B5EF4-FFF2-40B4-BE49-F238E27FC236}">
                <a16:creationId xmlns:a16="http://schemas.microsoft.com/office/drawing/2014/main" id="{299A6723-3F53-4981-840E-D1D62874F69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82636" y="5607811"/>
            <a:ext cx="641502" cy="704088"/>
          </a:xfrm>
          <a:prstGeom prst="rect">
            <a:avLst/>
          </a:prstGeom>
        </p:spPr>
      </p:pic>
    </p:spTree>
    <p:extLst>
      <p:ext uri="{BB962C8B-B14F-4D97-AF65-F5344CB8AC3E}">
        <p14:creationId xmlns:p14="http://schemas.microsoft.com/office/powerpoint/2010/main" val="106340956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White3 Image">
    <p:bg>
      <p:bgRef idx="1001">
        <a:schemeClr val="bg1"/>
      </p:bgRef>
    </p:bg>
    <p:spTree>
      <p:nvGrpSpPr>
        <p:cNvPr id="1" name=""/>
        <p:cNvGrpSpPr/>
        <p:nvPr/>
      </p:nvGrpSpPr>
      <p:grpSpPr>
        <a:xfrm>
          <a:off x="0" y="0"/>
          <a:ext cx="0" cy="0"/>
          <a:chOff x="0" y="0"/>
          <a:chExt cx="0" cy="0"/>
        </a:xfrm>
      </p:grpSpPr>
      <p:sp>
        <p:nvSpPr>
          <p:cNvPr id="13" name="Picture Placeholder 8">
            <a:extLst>
              <a:ext uri="{FF2B5EF4-FFF2-40B4-BE49-F238E27FC236}">
                <a16:creationId xmlns:a16="http://schemas.microsoft.com/office/drawing/2014/main" id="{38B557E5-FD3E-49D7-8F2D-F2CFBA8CA182}"/>
              </a:ext>
            </a:extLst>
          </p:cNvPr>
          <p:cNvSpPr>
            <a:spLocks noGrp="1"/>
          </p:cNvSpPr>
          <p:nvPr>
            <p:ph type="pic" sz="quarter" idx="10" hasCustomPrompt="1"/>
          </p:nvPr>
        </p:nvSpPr>
        <p:spPr>
          <a:xfrm>
            <a:off x="-7620" y="-9144"/>
            <a:ext cx="12207240" cy="6876288"/>
          </a:xfrm>
        </p:spPr>
        <p:txBody>
          <a:bodyPr lIns="0" tIns="182880"/>
          <a:lstStyle>
            <a:lvl1pPr algn="ctr">
              <a:buNone/>
              <a:defRPr/>
            </a:lvl1pPr>
          </a:lstStyle>
          <a:p>
            <a:r>
              <a:rPr lang="en-GB"/>
              <a:t>Drag picture to placeholder or click icon to add, then send to back.</a:t>
            </a:r>
            <a:endParaRPr lang="en-US"/>
          </a:p>
        </p:txBody>
      </p:sp>
      <p:sp>
        <p:nvSpPr>
          <p:cNvPr id="19" name="TextBox 18">
            <a:extLst>
              <a:ext uri="{FF2B5EF4-FFF2-40B4-BE49-F238E27FC236}">
                <a16:creationId xmlns:a16="http://schemas.microsoft.com/office/drawing/2014/main" id="{827161CB-9748-47B4-8746-547E8A915299}"/>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tx2"/>
                </a:solidFill>
                <a:effectLst/>
                <a:uLnTx/>
                <a:uFillTx/>
              </a:rPr>
              <a:t>Go to Brand Space for more cover options</a:t>
            </a:r>
            <a:endParaRPr kumimoji="0" lang="en-US" sz="800" b="0" i="0" u="none" strike="noStrike" kern="0" cap="none" spc="0" normalizeH="0" baseline="0" noProof="0">
              <a:ln>
                <a:noFill/>
              </a:ln>
              <a:solidFill>
                <a:schemeClr val="tx2"/>
              </a:solidFill>
              <a:effectLst/>
              <a:uLnTx/>
              <a:uFillTx/>
            </a:endParaRPr>
          </a:p>
        </p:txBody>
      </p:sp>
      <p:sp>
        <p:nvSpPr>
          <p:cNvPr id="31" name="Title 1">
            <a:extLst>
              <a:ext uri="{FF2B5EF4-FFF2-40B4-BE49-F238E27FC236}">
                <a16:creationId xmlns:a16="http://schemas.microsoft.com/office/drawing/2014/main" id="{1C428014-9969-4841-B19D-25CB7221F2FF}"/>
              </a:ext>
            </a:extLst>
          </p:cNvPr>
          <p:cNvSpPr>
            <a:spLocks noGrp="1"/>
          </p:cNvSpPr>
          <p:nvPr>
            <p:ph type="ctrTitle" hasCustomPrompt="1"/>
          </p:nvPr>
        </p:nvSpPr>
        <p:spPr bwMode="black">
          <a:xfrm>
            <a:off x="381001" y="384048"/>
            <a:ext cx="5715000" cy="2478024"/>
          </a:xfrm>
        </p:spPr>
        <p:txBody>
          <a:bodyPr anchor="b"/>
          <a:lstStyle>
            <a:lvl1pPr algn="l">
              <a:lnSpc>
                <a:spcPct val="90000"/>
              </a:lnSpc>
              <a:defRPr sz="4800">
                <a:solidFill>
                  <a:schemeClr val="tx1"/>
                </a:solidFill>
              </a:defRPr>
            </a:lvl1pPr>
          </a:lstStyle>
          <a:p>
            <a:r>
              <a:rPr lang="en-US"/>
              <a:t>Place presentation title here 48pt</a:t>
            </a:r>
          </a:p>
        </p:txBody>
      </p:sp>
      <p:sp>
        <p:nvSpPr>
          <p:cNvPr id="32" name="Subtitle 2">
            <a:extLst>
              <a:ext uri="{FF2B5EF4-FFF2-40B4-BE49-F238E27FC236}">
                <a16:creationId xmlns:a16="http://schemas.microsoft.com/office/drawing/2014/main" id="{6D52D49F-987F-4EF2-8666-9805763F686A}"/>
              </a:ext>
            </a:extLst>
          </p:cNvPr>
          <p:cNvSpPr>
            <a:spLocks noGrp="1"/>
          </p:cNvSpPr>
          <p:nvPr>
            <p:ph type="subTitle" idx="1" hasCustomPrompt="1"/>
          </p:nvPr>
        </p:nvSpPr>
        <p:spPr bwMode="black">
          <a:xfrm>
            <a:off x="381001" y="3108960"/>
            <a:ext cx="4301168" cy="1092845"/>
          </a:xfrm>
        </p:spPr>
        <p:txBody>
          <a:bodyPr/>
          <a:lstStyle>
            <a:lvl1pPr marL="0" indent="0" algn="l">
              <a:lnSpc>
                <a:spcPct val="90000"/>
              </a:lnSpc>
              <a:spcAft>
                <a:spcPts val="0"/>
              </a:spcAft>
              <a:buNone/>
              <a:defRPr sz="2400" b="0" i="0" spc="0">
                <a:solidFill>
                  <a:schemeClr val="tx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33" name="Text Placeholder 16">
            <a:extLst>
              <a:ext uri="{FF2B5EF4-FFF2-40B4-BE49-F238E27FC236}">
                <a16:creationId xmlns:a16="http://schemas.microsoft.com/office/drawing/2014/main" id="{784963B7-4AB8-4BD6-B942-182C4FFFB2B7}"/>
              </a:ext>
            </a:extLst>
          </p:cNvPr>
          <p:cNvSpPr>
            <a:spLocks noGrp="1"/>
          </p:cNvSpPr>
          <p:nvPr>
            <p:ph type="body" sz="quarter" idx="12" hasCustomPrompt="1"/>
          </p:nvPr>
        </p:nvSpPr>
        <p:spPr bwMode="black">
          <a:xfrm>
            <a:off x="381001" y="4434840"/>
            <a:ext cx="3253153" cy="530687"/>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34" name="Date Placeholder 10">
            <a:extLst>
              <a:ext uri="{FF2B5EF4-FFF2-40B4-BE49-F238E27FC236}">
                <a16:creationId xmlns:a16="http://schemas.microsoft.com/office/drawing/2014/main" id="{7722ECA6-F4B8-4408-987A-6078074CB32A}"/>
              </a:ext>
            </a:extLst>
          </p:cNvPr>
          <p:cNvSpPr>
            <a:spLocks noGrp="1"/>
          </p:cNvSpPr>
          <p:nvPr>
            <p:ph type="dt" sz="half" idx="2"/>
          </p:nvPr>
        </p:nvSpPr>
        <p:spPr bwMode="black">
          <a:xfrm>
            <a:off x="381001" y="4197142"/>
            <a:ext cx="3253153"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tx1"/>
                </a:solidFill>
                <a:latin typeface="+mn-lt"/>
                <a:ea typeface="+mn-ea"/>
                <a:cs typeface="+mn-cs"/>
              </a:defRPr>
            </a:lvl1pPr>
          </a:lstStyle>
          <a:p>
            <a:endParaRPr lang="en-US"/>
          </a:p>
        </p:txBody>
      </p:sp>
      <p:grpSp>
        <p:nvGrpSpPr>
          <p:cNvPr id="10" name="Logo_BL" descr="Accenture logo in black and purple">
            <a:extLst>
              <a:ext uri="{FF2B5EF4-FFF2-40B4-BE49-F238E27FC236}">
                <a16:creationId xmlns:a16="http://schemas.microsoft.com/office/drawing/2014/main" id="{854C139D-5D17-4D1A-87BD-07B345E2E515}"/>
              </a:ext>
            </a:extLst>
          </p:cNvPr>
          <p:cNvGrpSpPr>
            <a:grpSpLocks noChangeAspect="1"/>
          </p:cNvGrpSpPr>
          <p:nvPr userDrawn="1"/>
        </p:nvGrpSpPr>
        <p:grpSpPr bwMode="auto">
          <a:xfrm>
            <a:off x="381001" y="5815543"/>
            <a:ext cx="1883664" cy="496357"/>
            <a:chOff x="2387" y="1701"/>
            <a:chExt cx="4535" cy="1195"/>
          </a:xfrm>
        </p:grpSpPr>
        <p:sp>
          <p:nvSpPr>
            <p:cNvPr id="14" name="Freeform 5">
              <a:extLst>
                <a:ext uri="{FF2B5EF4-FFF2-40B4-BE49-F238E27FC236}">
                  <a16:creationId xmlns:a16="http://schemas.microsoft.com/office/drawing/2014/main" id="{6073E091-2A74-4D4D-8C42-D39E8FD65A08}"/>
                </a:ext>
              </a:extLst>
            </p:cNvPr>
            <p:cNvSpPr>
              <a:spLocks/>
            </p:cNvSpPr>
            <p:nvPr userDrawn="1"/>
          </p:nvSpPr>
          <p:spPr bwMode="auto">
            <a:xfrm>
              <a:off x="5030" y="1701"/>
              <a:ext cx="447" cy="473"/>
            </a:xfrm>
            <a:custGeom>
              <a:avLst/>
              <a:gdLst>
                <a:gd name="T0" fmla="*/ 0 w 931"/>
                <a:gd name="T1" fmla="*/ 696 h 985"/>
                <a:gd name="T2" fmla="*/ 544 w 931"/>
                <a:gd name="T3" fmla="*/ 494 h 985"/>
                <a:gd name="T4" fmla="*/ 0 w 931"/>
                <a:gd name="T5" fmla="*/ 281 h 985"/>
                <a:gd name="T6" fmla="*/ 0 w 931"/>
                <a:gd name="T7" fmla="*/ 0 h 985"/>
                <a:gd name="T8" fmla="*/ 931 w 931"/>
                <a:gd name="T9" fmla="*/ 375 h 985"/>
                <a:gd name="T10" fmla="*/ 931 w 931"/>
                <a:gd name="T11" fmla="*/ 608 h 985"/>
                <a:gd name="T12" fmla="*/ 0 w 931"/>
                <a:gd name="T13" fmla="*/ 985 h 985"/>
                <a:gd name="T14" fmla="*/ 0 w 931"/>
                <a:gd name="T15" fmla="*/ 696 h 9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1" h="985">
                  <a:moveTo>
                    <a:pt x="0" y="696"/>
                  </a:moveTo>
                  <a:lnTo>
                    <a:pt x="544" y="494"/>
                  </a:lnTo>
                  <a:lnTo>
                    <a:pt x="0" y="281"/>
                  </a:lnTo>
                  <a:lnTo>
                    <a:pt x="0" y="0"/>
                  </a:lnTo>
                  <a:lnTo>
                    <a:pt x="931" y="375"/>
                  </a:lnTo>
                  <a:lnTo>
                    <a:pt x="931" y="608"/>
                  </a:lnTo>
                  <a:lnTo>
                    <a:pt x="0" y="985"/>
                  </a:lnTo>
                  <a:lnTo>
                    <a:pt x="0" y="696"/>
                  </a:lnTo>
                  <a:close/>
                </a:path>
              </a:pathLst>
            </a:custGeom>
            <a:solidFill>
              <a:srgbClr val="A10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4DB984E3-DACF-4D7C-B5E4-08F21BF13867}"/>
                </a:ext>
              </a:extLst>
            </p:cNvPr>
            <p:cNvSpPr>
              <a:spLocks noEditPoints="1"/>
            </p:cNvSpPr>
            <p:nvPr userDrawn="1"/>
          </p:nvSpPr>
          <p:spPr bwMode="auto">
            <a:xfrm>
              <a:off x="2387" y="2204"/>
              <a:ext cx="4535" cy="692"/>
            </a:xfrm>
            <a:custGeom>
              <a:avLst/>
              <a:gdLst>
                <a:gd name="T0" fmla="*/ 8952 w 9448"/>
                <a:gd name="T1" fmla="*/ 519 h 1442"/>
                <a:gd name="T2" fmla="*/ 8431 w 9448"/>
                <a:gd name="T3" fmla="*/ 892 h 1442"/>
                <a:gd name="T4" fmla="*/ 9448 w 9448"/>
                <a:gd name="T5" fmla="*/ 819 h 1442"/>
                <a:gd name="T6" fmla="*/ 8967 w 9448"/>
                <a:gd name="T7" fmla="*/ 1221 h 1442"/>
                <a:gd name="T8" fmla="*/ 8961 w 9448"/>
                <a:gd name="T9" fmla="*/ 1442 h 1442"/>
                <a:gd name="T10" fmla="*/ 8008 w 9448"/>
                <a:gd name="T11" fmla="*/ 529 h 1442"/>
                <a:gd name="T12" fmla="*/ 8008 w 9448"/>
                <a:gd name="T13" fmla="*/ 859 h 1442"/>
                <a:gd name="T14" fmla="*/ 7704 w 9448"/>
                <a:gd name="T15" fmla="*/ 329 h 1442"/>
                <a:gd name="T16" fmla="*/ 7178 w 9448"/>
                <a:gd name="T17" fmla="*/ 1259 h 1442"/>
                <a:gd name="T18" fmla="*/ 6522 w 9448"/>
                <a:gd name="T19" fmla="*/ 329 h 1442"/>
                <a:gd name="T20" fmla="*/ 6987 w 9448"/>
                <a:gd name="T21" fmla="*/ 1205 h 1442"/>
                <a:gd name="T22" fmla="*/ 7483 w 9448"/>
                <a:gd name="T23" fmla="*/ 329 h 1442"/>
                <a:gd name="T24" fmla="*/ 6128 w 9448"/>
                <a:gd name="T25" fmla="*/ 329 h 1442"/>
                <a:gd name="T26" fmla="*/ 6128 w 9448"/>
                <a:gd name="T27" fmla="*/ 556 h 1442"/>
                <a:gd name="T28" fmla="*/ 6343 w 9448"/>
                <a:gd name="T29" fmla="*/ 1174 h 1442"/>
                <a:gd name="T30" fmla="*/ 5822 w 9448"/>
                <a:gd name="T31" fmla="*/ 1105 h 1442"/>
                <a:gd name="T32" fmla="*/ 5694 w 9448"/>
                <a:gd name="T33" fmla="*/ 329 h 1442"/>
                <a:gd name="T34" fmla="*/ 6128 w 9448"/>
                <a:gd name="T35" fmla="*/ 0 h 1442"/>
                <a:gd name="T36" fmla="*/ 4900 w 9448"/>
                <a:gd name="T37" fmla="*/ 492 h 1442"/>
                <a:gd name="T38" fmla="*/ 5559 w 9448"/>
                <a:gd name="T39" fmla="*/ 1419 h 1442"/>
                <a:gd name="T40" fmla="*/ 5092 w 9448"/>
                <a:gd name="T41" fmla="*/ 552 h 1442"/>
                <a:gd name="T42" fmla="*/ 4596 w 9448"/>
                <a:gd name="T43" fmla="*/ 1419 h 1442"/>
                <a:gd name="T44" fmla="*/ 4112 w 9448"/>
                <a:gd name="T45" fmla="*/ 748 h 1442"/>
                <a:gd name="T46" fmla="*/ 3921 w 9448"/>
                <a:gd name="T47" fmla="*/ 1442 h 1442"/>
                <a:gd name="T48" fmla="*/ 3910 w 9448"/>
                <a:gd name="T49" fmla="*/ 306 h 1442"/>
                <a:gd name="T50" fmla="*/ 3700 w 9448"/>
                <a:gd name="T51" fmla="*/ 950 h 1442"/>
                <a:gd name="T52" fmla="*/ 4408 w 9448"/>
                <a:gd name="T53" fmla="*/ 1080 h 1442"/>
                <a:gd name="T54" fmla="*/ 2257 w 9448"/>
                <a:gd name="T55" fmla="*/ 886 h 1442"/>
                <a:gd name="T56" fmla="*/ 3258 w 9448"/>
                <a:gd name="T57" fmla="*/ 717 h 1442"/>
                <a:gd name="T58" fmla="*/ 2568 w 9448"/>
                <a:gd name="T59" fmla="*/ 859 h 1442"/>
                <a:gd name="T60" fmla="*/ 2987 w 9448"/>
                <a:gd name="T61" fmla="*/ 1017 h 1442"/>
                <a:gd name="T62" fmla="*/ 1644 w 9448"/>
                <a:gd name="T63" fmla="*/ 1442 h 1442"/>
                <a:gd name="T64" fmla="*/ 1646 w 9448"/>
                <a:gd name="T65" fmla="*/ 306 h 1442"/>
                <a:gd name="T66" fmla="*/ 1653 w 9448"/>
                <a:gd name="T67" fmla="*/ 542 h 1442"/>
                <a:gd name="T68" fmla="*/ 1655 w 9448"/>
                <a:gd name="T69" fmla="*/ 1213 h 1442"/>
                <a:gd name="T70" fmla="*/ 1644 w 9448"/>
                <a:gd name="T71" fmla="*/ 1442 h 1442"/>
                <a:gd name="T72" fmla="*/ 529 w 9448"/>
                <a:gd name="T73" fmla="*/ 953 h 1442"/>
                <a:gd name="T74" fmla="*/ 450 w 9448"/>
                <a:gd name="T75" fmla="*/ 1230 h 1442"/>
                <a:gd name="T76" fmla="*/ 0 w 9448"/>
                <a:gd name="T77" fmla="*/ 1121 h 1442"/>
                <a:gd name="T78" fmla="*/ 650 w 9448"/>
                <a:gd name="T79" fmla="*/ 752 h 1442"/>
                <a:gd name="T80" fmla="*/ 325 w 9448"/>
                <a:gd name="T81" fmla="*/ 667 h 1442"/>
                <a:gd name="T82" fmla="*/ 954 w 9448"/>
                <a:gd name="T83" fmla="*/ 690 h 1442"/>
                <a:gd name="T84" fmla="*/ 656 w 9448"/>
                <a:gd name="T85" fmla="*/ 1294 h 1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448" h="1442">
                  <a:moveTo>
                    <a:pt x="8744" y="748"/>
                  </a:moveTo>
                  <a:lnTo>
                    <a:pt x="9152" y="748"/>
                  </a:lnTo>
                  <a:cubicBezTo>
                    <a:pt x="9146" y="588"/>
                    <a:pt x="9073" y="519"/>
                    <a:pt x="8952" y="519"/>
                  </a:cubicBezTo>
                  <a:cubicBezTo>
                    <a:pt x="8857" y="519"/>
                    <a:pt x="8769" y="571"/>
                    <a:pt x="8744" y="748"/>
                  </a:cubicBezTo>
                  <a:close/>
                  <a:moveTo>
                    <a:pt x="8961" y="1442"/>
                  </a:moveTo>
                  <a:cubicBezTo>
                    <a:pt x="8646" y="1442"/>
                    <a:pt x="8431" y="1255"/>
                    <a:pt x="8431" y="892"/>
                  </a:cubicBezTo>
                  <a:lnTo>
                    <a:pt x="8431" y="871"/>
                  </a:lnTo>
                  <a:cubicBezTo>
                    <a:pt x="8431" y="507"/>
                    <a:pt x="8659" y="306"/>
                    <a:pt x="8950" y="306"/>
                  </a:cubicBezTo>
                  <a:cubicBezTo>
                    <a:pt x="9221" y="306"/>
                    <a:pt x="9448" y="459"/>
                    <a:pt x="9448" y="819"/>
                  </a:cubicBezTo>
                  <a:lnTo>
                    <a:pt x="9448" y="950"/>
                  </a:lnTo>
                  <a:lnTo>
                    <a:pt x="8740" y="950"/>
                  </a:lnTo>
                  <a:cubicBezTo>
                    <a:pt x="8752" y="1146"/>
                    <a:pt x="8836" y="1221"/>
                    <a:pt x="8967" y="1221"/>
                  </a:cubicBezTo>
                  <a:cubicBezTo>
                    <a:pt x="9084" y="1221"/>
                    <a:pt x="9146" y="1159"/>
                    <a:pt x="9167" y="1080"/>
                  </a:cubicBezTo>
                  <a:lnTo>
                    <a:pt x="9448" y="1080"/>
                  </a:lnTo>
                  <a:cubicBezTo>
                    <a:pt x="9415" y="1286"/>
                    <a:pt x="9246" y="1442"/>
                    <a:pt x="8961" y="1442"/>
                  </a:cubicBezTo>
                  <a:close/>
                  <a:moveTo>
                    <a:pt x="7704" y="329"/>
                  </a:moveTo>
                  <a:lnTo>
                    <a:pt x="8008" y="329"/>
                  </a:lnTo>
                  <a:lnTo>
                    <a:pt x="8008" y="529"/>
                  </a:lnTo>
                  <a:cubicBezTo>
                    <a:pt x="8073" y="383"/>
                    <a:pt x="8175" y="315"/>
                    <a:pt x="8335" y="315"/>
                  </a:cubicBezTo>
                  <a:lnTo>
                    <a:pt x="8335" y="615"/>
                  </a:lnTo>
                  <a:cubicBezTo>
                    <a:pt x="8129" y="615"/>
                    <a:pt x="8008" y="677"/>
                    <a:pt x="8008" y="859"/>
                  </a:cubicBezTo>
                  <a:lnTo>
                    <a:pt x="8008" y="1419"/>
                  </a:lnTo>
                  <a:lnTo>
                    <a:pt x="7704" y="1419"/>
                  </a:lnTo>
                  <a:lnTo>
                    <a:pt x="7704" y="329"/>
                  </a:lnTo>
                  <a:close/>
                  <a:moveTo>
                    <a:pt x="7483" y="1419"/>
                  </a:moveTo>
                  <a:lnTo>
                    <a:pt x="7178" y="1419"/>
                  </a:lnTo>
                  <a:lnTo>
                    <a:pt x="7178" y="1259"/>
                  </a:lnTo>
                  <a:cubicBezTo>
                    <a:pt x="7126" y="1363"/>
                    <a:pt x="7024" y="1442"/>
                    <a:pt x="6862" y="1442"/>
                  </a:cubicBezTo>
                  <a:cubicBezTo>
                    <a:pt x="6666" y="1442"/>
                    <a:pt x="6522" y="1323"/>
                    <a:pt x="6522" y="1067"/>
                  </a:cubicBezTo>
                  <a:lnTo>
                    <a:pt x="6522" y="329"/>
                  </a:lnTo>
                  <a:lnTo>
                    <a:pt x="6828" y="329"/>
                  </a:lnTo>
                  <a:lnTo>
                    <a:pt x="6828" y="1021"/>
                  </a:lnTo>
                  <a:cubicBezTo>
                    <a:pt x="6828" y="1146"/>
                    <a:pt x="6878" y="1205"/>
                    <a:pt x="6987" y="1205"/>
                  </a:cubicBezTo>
                  <a:cubicBezTo>
                    <a:pt x="7093" y="1205"/>
                    <a:pt x="7178" y="1138"/>
                    <a:pt x="7178" y="1003"/>
                  </a:cubicBezTo>
                  <a:lnTo>
                    <a:pt x="7178" y="329"/>
                  </a:lnTo>
                  <a:lnTo>
                    <a:pt x="7483" y="329"/>
                  </a:lnTo>
                  <a:lnTo>
                    <a:pt x="7483" y="1419"/>
                  </a:lnTo>
                  <a:close/>
                  <a:moveTo>
                    <a:pt x="6128" y="0"/>
                  </a:moveTo>
                  <a:lnTo>
                    <a:pt x="6128" y="329"/>
                  </a:lnTo>
                  <a:lnTo>
                    <a:pt x="6336" y="329"/>
                  </a:lnTo>
                  <a:lnTo>
                    <a:pt x="6336" y="556"/>
                  </a:lnTo>
                  <a:lnTo>
                    <a:pt x="6128" y="556"/>
                  </a:lnTo>
                  <a:lnTo>
                    <a:pt x="6128" y="1073"/>
                  </a:lnTo>
                  <a:cubicBezTo>
                    <a:pt x="6128" y="1155"/>
                    <a:pt x="6165" y="1192"/>
                    <a:pt x="6236" y="1192"/>
                  </a:cubicBezTo>
                  <a:cubicBezTo>
                    <a:pt x="6280" y="1192"/>
                    <a:pt x="6313" y="1186"/>
                    <a:pt x="6343" y="1174"/>
                  </a:cubicBezTo>
                  <a:lnTo>
                    <a:pt x="6343" y="1411"/>
                  </a:lnTo>
                  <a:cubicBezTo>
                    <a:pt x="6307" y="1422"/>
                    <a:pt x="6247" y="1434"/>
                    <a:pt x="6172" y="1434"/>
                  </a:cubicBezTo>
                  <a:cubicBezTo>
                    <a:pt x="5934" y="1434"/>
                    <a:pt x="5822" y="1326"/>
                    <a:pt x="5822" y="1105"/>
                  </a:cubicBezTo>
                  <a:lnTo>
                    <a:pt x="5822" y="556"/>
                  </a:lnTo>
                  <a:lnTo>
                    <a:pt x="5694" y="556"/>
                  </a:lnTo>
                  <a:lnTo>
                    <a:pt x="5694" y="329"/>
                  </a:lnTo>
                  <a:lnTo>
                    <a:pt x="5822" y="329"/>
                  </a:lnTo>
                  <a:lnTo>
                    <a:pt x="5822" y="125"/>
                  </a:lnTo>
                  <a:lnTo>
                    <a:pt x="6128" y="0"/>
                  </a:lnTo>
                  <a:close/>
                  <a:moveTo>
                    <a:pt x="4596" y="329"/>
                  </a:moveTo>
                  <a:lnTo>
                    <a:pt x="4900" y="329"/>
                  </a:lnTo>
                  <a:lnTo>
                    <a:pt x="4900" y="492"/>
                  </a:lnTo>
                  <a:cubicBezTo>
                    <a:pt x="4954" y="390"/>
                    <a:pt x="5063" y="306"/>
                    <a:pt x="5230" y="306"/>
                  </a:cubicBezTo>
                  <a:cubicBezTo>
                    <a:pt x="5428" y="306"/>
                    <a:pt x="5559" y="425"/>
                    <a:pt x="5559" y="690"/>
                  </a:cubicBezTo>
                  <a:lnTo>
                    <a:pt x="5559" y="1419"/>
                  </a:lnTo>
                  <a:lnTo>
                    <a:pt x="5255" y="1419"/>
                  </a:lnTo>
                  <a:lnTo>
                    <a:pt x="5255" y="736"/>
                  </a:lnTo>
                  <a:cubicBezTo>
                    <a:pt x="5255" y="609"/>
                    <a:pt x="5202" y="552"/>
                    <a:pt x="5092" y="552"/>
                  </a:cubicBezTo>
                  <a:cubicBezTo>
                    <a:pt x="4986" y="552"/>
                    <a:pt x="4900" y="617"/>
                    <a:pt x="4900" y="755"/>
                  </a:cubicBezTo>
                  <a:lnTo>
                    <a:pt x="4900" y="1419"/>
                  </a:lnTo>
                  <a:lnTo>
                    <a:pt x="4596" y="1419"/>
                  </a:lnTo>
                  <a:lnTo>
                    <a:pt x="4596" y="329"/>
                  </a:lnTo>
                  <a:close/>
                  <a:moveTo>
                    <a:pt x="3704" y="748"/>
                  </a:moveTo>
                  <a:lnTo>
                    <a:pt x="4112" y="748"/>
                  </a:lnTo>
                  <a:cubicBezTo>
                    <a:pt x="4106" y="588"/>
                    <a:pt x="4033" y="519"/>
                    <a:pt x="3912" y="519"/>
                  </a:cubicBezTo>
                  <a:cubicBezTo>
                    <a:pt x="3816" y="519"/>
                    <a:pt x="3729" y="571"/>
                    <a:pt x="3704" y="748"/>
                  </a:cubicBezTo>
                  <a:close/>
                  <a:moveTo>
                    <a:pt x="3921" y="1442"/>
                  </a:moveTo>
                  <a:cubicBezTo>
                    <a:pt x="3606" y="1442"/>
                    <a:pt x="3391" y="1255"/>
                    <a:pt x="3391" y="892"/>
                  </a:cubicBezTo>
                  <a:lnTo>
                    <a:pt x="3391" y="871"/>
                  </a:lnTo>
                  <a:cubicBezTo>
                    <a:pt x="3391" y="507"/>
                    <a:pt x="3618" y="306"/>
                    <a:pt x="3910" y="306"/>
                  </a:cubicBezTo>
                  <a:cubicBezTo>
                    <a:pt x="4181" y="306"/>
                    <a:pt x="4408" y="459"/>
                    <a:pt x="4408" y="819"/>
                  </a:cubicBezTo>
                  <a:lnTo>
                    <a:pt x="4408" y="950"/>
                  </a:lnTo>
                  <a:lnTo>
                    <a:pt x="3700" y="950"/>
                  </a:lnTo>
                  <a:cubicBezTo>
                    <a:pt x="3712" y="1146"/>
                    <a:pt x="3795" y="1221"/>
                    <a:pt x="3927" y="1221"/>
                  </a:cubicBezTo>
                  <a:cubicBezTo>
                    <a:pt x="4043" y="1221"/>
                    <a:pt x="4106" y="1159"/>
                    <a:pt x="4127" y="1080"/>
                  </a:cubicBezTo>
                  <a:lnTo>
                    <a:pt x="4408" y="1080"/>
                  </a:lnTo>
                  <a:cubicBezTo>
                    <a:pt x="4375" y="1286"/>
                    <a:pt x="4206" y="1442"/>
                    <a:pt x="3921" y="1442"/>
                  </a:cubicBezTo>
                  <a:close/>
                  <a:moveTo>
                    <a:pt x="2778" y="1442"/>
                  </a:moveTo>
                  <a:cubicBezTo>
                    <a:pt x="2476" y="1442"/>
                    <a:pt x="2257" y="1255"/>
                    <a:pt x="2257" y="886"/>
                  </a:cubicBezTo>
                  <a:lnTo>
                    <a:pt x="2257" y="871"/>
                  </a:lnTo>
                  <a:cubicBezTo>
                    <a:pt x="2257" y="502"/>
                    <a:pt x="2491" y="306"/>
                    <a:pt x="2780" y="306"/>
                  </a:cubicBezTo>
                  <a:cubicBezTo>
                    <a:pt x="3028" y="306"/>
                    <a:pt x="3233" y="432"/>
                    <a:pt x="3258" y="717"/>
                  </a:cubicBezTo>
                  <a:lnTo>
                    <a:pt x="2966" y="717"/>
                  </a:lnTo>
                  <a:cubicBezTo>
                    <a:pt x="2947" y="611"/>
                    <a:pt x="2893" y="542"/>
                    <a:pt x="2787" y="542"/>
                  </a:cubicBezTo>
                  <a:cubicBezTo>
                    <a:pt x="2657" y="542"/>
                    <a:pt x="2568" y="644"/>
                    <a:pt x="2568" y="859"/>
                  </a:cubicBezTo>
                  <a:lnTo>
                    <a:pt x="2568" y="892"/>
                  </a:lnTo>
                  <a:cubicBezTo>
                    <a:pt x="2568" y="1113"/>
                    <a:pt x="2647" y="1213"/>
                    <a:pt x="2789" y="1213"/>
                  </a:cubicBezTo>
                  <a:cubicBezTo>
                    <a:pt x="2893" y="1213"/>
                    <a:pt x="2970" y="1136"/>
                    <a:pt x="2987" y="1017"/>
                  </a:cubicBezTo>
                  <a:lnTo>
                    <a:pt x="3264" y="1017"/>
                  </a:lnTo>
                  <a:cubicBezTo>
                    <a:pt x="3243" y="1265"/>
                    <a:pt x="3074" y="1442"/>
                    <a:pt x="2778" y="1442"/>
                  </a:cubicBezTo>
                  <a:close/>
                  <a:moveTo>
                    <a:pt x="1644" y="1442"/>
                  </a:moveTo>
                  <a:cubicBezTo>
                    <a:pt x="1342" y="1442"/>
                    <a:pt x="1123" y="1255"/>
                    <a:pt x="1123" y="886"/>
                  </a:cubicBezTo>
                  <a:lnTo>
                    <a:pt x="1123" y="871"/>
                  </a:lnTo>
                  <a:cubicBezTo>
                    <a:pt x="1123" y="502"/>
                    <a:pt x="1357" y="306"/>
                    <a:pt x="1646" y="306"/>
                  </a:cubicBezTo>
                  <a:cubicBezTo>
                    <a:pt x="1894" y="306"/>
                    <a:pt x="2099" y="432"/>
                    <a:pt x="2124" y="717"/>
                  </a:cubicBezTo>
                  <a:lnTo>
                    <a:pt x="1832" y="717"/>
                  </a:lnTo>
                  <a:cubicBezTo>
                    <a:pt x="1813" y="611"/>
                    <a:pt x="1759" y="542"/>
                    <a:pt x="1653" y="542"/>
                  </a:cubicBezTo>
                  <a:cubicBezTo>
                    <a:pt x="1523" y="542"/>
                    <a:pt x="1434" y="644"/>
                    <a:pt x="1434" y="859"/>
                  </a:cubicBezTo>
                  <a:lnTo>
                    <a:pt x="1434" y="892"/>
                  </a:lnTo>
                  <a:cubicBezTo>
                    <a:pt x="1434" y="1113"/>
                    <a:pt x="1513" y="1213"/>
                    <a:pt x="1655" y="1213"/>
                  </a:cubicBezTo>
                  <a:cubicBezTo>
                    <a:pt x="1759" y="1213"/>
                    <a:pt x="1836" y="1136"/>
                    <a:pt x="1853" y="1017"/>
                  </a:cubicBezTo>
                  <a:lnTo>
                    <a:pt x="2130" y="1017"/>
                  </a:lnTo>
                  <a:cubicBezTo>
                    <a:pt x="2109" y="1265"/>
                    <a:pt x="1940" y="1442"/>
                    <a:pt x="1644" y="1442"/>
                  </a:cubicBezTo>
                  <a:close/>
                  <a:moveTo>
                    <a:pt x="650" y="1057"/>
                  </a:moveTo>
                  <a:lnTo>
                    <a:pt x="650" y="953"/>
                  </a:lnTo>
                  <a:lnTo>
                    <a:pt x="529" y="953"/>
                  </a:lnTo>
                  <a:cubicBezTo>
                    <a:pt x="379" y="953"/>
                    <a:pt x="302" y="994"/>
                    <a:pt x="302" y="1092"/>
                  </a:cubicBezTo>
                  <a:lnTo>
                    <a:pt x="302" y="1103"/>
                  </a:lnTo>
                  <a:cubicBezTo>
                    <a:pt x="302" y="1178"/>
                    <a:pt x="348" y="1230"/>
                    <a:pt x="450" y="1230"/>
                  </a:cubicBezTo>
                  <a:cubicBezTo>
                    <a:pt x="554" y="1230"/>
                    <a:pt x="650" y="1171"/>
                    <a:pt x="650" y="1057"/>
                  </a:cubicBezTo>
                  <a:close/>
                  <a:moveTo>
                    <a:pt x="358" y="1442"/>
                  </a:moveTo>
                  <a:cubicBezTo>
                    <a:pt x="162" y="1442"/>
                    <a:pt x="0" y="1342"/>
                    <a:pt x="0" y="1121"/>
                  </a:cubicBezTo>
                  <a:lnTo>
                    <a:pt x="0" y="1109"/>
                  </a:lnTo>
                  <a:cubicBezTo>
                    <a:pt x="0" y="840"/>
                    <a:pt x="233" y="752"/>
                    <a:pt x="514" y="752"/>
                  </a:cubicBezTo>
                  <a:lnTo>
                    <a:pt x="650" y="752"/>
                  </a:lnTo>
                  <a:lnTo>
                    <a:pt x="650" y="700"/>
                  </a:lnTo>
                  <a:cubicBezTo>
                    <a:pt x="650" y="592"/>
                    <a:pt x="602" y="525"/>
                    <a:pt x="489" y="525"/>
                  </a:cubicBezTo>
                  <a:cubicBezTo>
                    <a:pt x="387" y="525"/>
                    <a:pt x="333" y="584"/>
                    <a:pt x="325" y="667"/>
                  </a:cubicBezTo>
                  <a:lnTo>
                    <a:pt x="33" y="667"/>
                  </a:lnTo>
                  <a:cubicBezTo>
                    <a:pt x="54" y="425"/>
                    <a:pt x="246" y="306"/>
                    <a:pt x="504" y="306"/>
                  </a:cubicBezTo>
                  <a:cubicBezTo>
                    <a:pt x="767" y="306"/>
                    <a:pt x="954" y="419"/>
                    <a:pt x="954" y="690"/>
                  </a:cubicBezTo>
                  <a:lnTo>
                    <a:pt x="954" y="1419"/>
                  </a:lnTo>
                  <a:lnTo>
                    <a:pt x="656" y="1419"/>
                  </a:lnTo>
                  <a:lnTo>
                    <a:pt x="656" y="1294"/>
                  </a:lnTo>
                  <a:cubicBezTo>
                    <a:pt x="604" y="1374"/>
                    <a:pt x="504" y="1442"/>
                    <a:pt x="358" y="144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18127788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White4 Acquisition">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037DA-877B-4969-92F3-D62917753DD1}"/>
              </a:ext>
            </a:extLst>
          </p:cNvPr>
          <p:cNvSpPr>
            <a:spLocks noGrp="1"/>
          </p:cNvSpPr>
          <p:nvPr>
            <p:ph type="ctrTitle" hasCustomPrompt="1"/>
          </p:nvPr>
        </p:nvSpPr>
        <p:spPr>
          <a:xfrm>
            <a:off x="1149093" y="381001"/>
            <a:ext cx="7997521" cy="3429000"/>
          </a:xfrm>
        </p:spPr>
        <p:txBody>
          <a:bodyPr anchor="b"/>
          <a:lstStyle>
            <a:lvl1pPr algn="l">
              <a:lnSpc>
                <a:spcPct val="90000"/>
              </a:lnSpc>
              <a:defRPr sz="6000">
                <a:solidFill>
                  <a:schemeClr val="tx1"/>
                </a:solidFill>
              </a:defRPr>
            </a:lvl1pPr>
          </a:lstStyle>
          <a:p>
            <a:r>
              <a:rPr lang="en-US"/>
              <a:t>Presentation title 60pt, long title 48pt, max 3 lines</a:t>
            </a:r>
          </a:p>
        </p:txBody>
      </p:sp>
      <p:sp>
        <p:nvSpPr>
          <p:cNvPr id="3" name="Subtitle 2">
            <a:extLst>
              <a:ext uri="{FF2B5EF4-FFF2-40B4-BE49-F238E27FC236}">
                <a16:creationId xmlns:a16="http://schemas.microsoft.com/office/drawing/2014/main" id="{99BBB33C-A0EF-4DAE-96F6-5E528C0ED201}"/>
              </a:ext>
            </a:extLst>
          </p:cNvPr>
          <p:cNvSpPr>
            <a:spLocks noGrp="1"/>
          </p:cNvSpPr>
          <p:nvPr>
            <p:ph type="subTitle" idx="1" hasCustomPrompt="1"/>
          </p:nvPr>
        </p:nvSpPr>
        <p:spPr>
          <a:xfrm>
            <a:off x="1149093" y="4000500"/>
            <a:ext cx="6884561" cy="1092845"/>
          </a:xfrm>
        </p:spPr>
        <p:txBody>
          <a:bodyPr/>
          <a:lstStyle>
            <a:lvl1pPr marL="0" indent="0" algn="l">
              <a:lnSpc>
                <a:spcPct val="90000"/>
              </a:lnSpc>
              <a:spcAft>
                <a:spcPts val="0"/>
              </a:spcAft>
              <a:buNone/>
              <a:defRPr sz="2400" b="0" i="0" spc="0">
                <a:solidFill>
                  <a:schemeClr val="accent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13" name="Date Placeholder 10">
            <a:extLst>
              <a:ext uri="{FF2B5EF4-FFF2-40B4-BE49-F238E27FC236}">
                <a16:creationId xmlns:a16="http://schemas.microsoft.com/office/drawing/2014/main" id="{47AA0BD1-514A-4E33-A0FD-DF2342E79049}"/>
              </a:ext>
            </a:extLst>
          </p:cNvPr>
          <p:cNvSpPr>
            <a:spLocks noGrp="1"/>
          </p:cNvSpPr>
          <p:nvPr>
            <p:ph type="dt" sz="half" idx="2"/>
          </p:nvPr>
        </p:nvSpPr>
        <p:spPr>
          <a:xfrm>
            <a:off x="1149093" y="5107308"/>
            <a:ext cx="4114799"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accent2"/>
                </a:solidFill>
                <a:latin typeface="+mn-lt"/>
                <a:ea typeface="+mn-ea"/>
                <a:cs typeface="+mn-cs"/>
              </a:defRPr>
            </a:lvl1pPr>
          </a:lstStyle>
          <a:p>
            <a:endParaRPr lang="en-US"/>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a:xfrm>
            <a:off x="1149093" y="5352584"/>
            <a:ext cx="4114799" cy="959315"/>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5" name="TextBox 4">
            <a:extLst>
              <a:ext uri="{FF2B5EF4-FFF2-40B4-BE49-F238E27FC236}">
                <a16:creationId xmlns:a16="http://schemas.microsoft.com/office/drawing/2014/main" id="{E0631B51-29F3-4C51-AE6C-41E7796F9933}"/>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tx2"/>
                </a:solidFill>
                <a:effectLst/>
                <a:uLnTx/>
                <a:uFillTx/>
              </a:rPr>
              <a:t>Go to Brand Space for more cover options</a:t>
            </a:r>
            <a:endParaRPr kumimoji="0" lang="en-US" sz="800" b="0" i="0" u="none" strike="noStrike" kern="0" cap="none" spc="0" normalizeH="0" baseline="0" noProof="0">
              <a:ln>
                <a:noFill/>
              </a:ln>
              <a:solidFill>
                <a:schemeClr val="tx2"/>
              </a:solidFill>
              <a:effectLst/>
              <a:uLnTx/>
              <a:uFillTx/>
            </a:endParaRPr>
          </a:p>
        </p:txBody>
      </p:sp>
      <p:sp>
        <p:nvSpPr>
          <p:cNvPr id="12" name="Picture Placeholder 11" descr="Image placeholder for client logo">
            <a:extLst>
              <a:ext uri="{FF2B5EF4-FFF2-40B4-BE49-F238E27FC236}">
                <a16:creationId xmlns:a16="http://schemas.microsoft.com/office/drawing/2014/main" id="{75547ED6-CAEB-47AC-A74D-49C552BD6F64}"/>
              </a:ext>
            </a:extLst>
          </p:cNvPr>
          <p:cNvSpPr>
            <a:spLocks noGrp="1"/>
          </p:cNvSpPr>
          <p:nvPr>
            <p:ph type="pic" sz="quarter" idx="13" hasCustomPrompt="1"/>
          </p:nvPr>
        </p:nvSpPr>
        <p:spPr>
          <a:xfrm>
            <a:off x="9158417" y="771526"/>
            <a:ext cx="1884233" cy="985085"/>
          </a:xfrm>
        </p:spPr>
        <p:txBody>
          <a:bodyPr anchor="ctr"/>
          <a:lstStyle>
            <a:lvl1pPr algn="ctr">
              <a:buNone/>
              <a:defRPr sz="1400"/>
            </a:lvl1pPr>
          </a:lstStyle>
          <a:p>
            <a:r>
              <a:rPr lang="en-GB"/>
              <a:t>Add client logo</a:t>
            </a:r>
            <a:endParaRPr lang="en-US"/>
          </a:p>
        </p:txBody>
      </p:sp>
      <p:grpSp>
        <p:nvGrpSpPr>
          <p:cNvPr id="9" name="Logo_BL" descr="Accenture logo in black and purple">
            <a:extLst>
              <a:ext uri="{FF2B5EF4-FFF2-40B4-BE49-F238E27FC236}">
                <a16:creationId xmlns:a16="http://schemas.microsoft.com/office/drawing/2014/main" id="{1C5BF709-3623-4620-9FF0-B8F8076A8BE3}"/>
              </a:ext>
            </a:extLst>
          </p:cNvPr>
          <p:cNvGrpSpPr>
            <a:grpSpLocks noChangeAspect="1"/>
          </p:cNvGrpSpPr>
          <p:nvPr userDrawn="1"/>
        </p:nvGrpSpPr>
        <p:grpSpPr bwMode="auto">
          <a:xfrm>
            <a:off x="9147183" y="5815542"/>
            <a:ext cx="1883664" cy="496357"/>
            <a:chOff x="2387" y="1701"/>
            <a:chExt cx="4535" cy="1195"/>
          </a:xfrm>
        </p:grpSpPr>
        <p:sp>
          <p:nvSpPr>
            <p:cNvPr id="14" name="Freeform 5">
              <a:extLst>
                <a:ext uri="{FF2B5EF4-FFF2-40B4-BE49-F238E27FC236}">
                  <a16:creationId xmlns:a16="http://schemas.microsoft.com/office/drawing/2014/main" id="{C7B64CB8-485B-4A84-AF6D-C9EF29551409}"/>
                </a:ext>
              </a:extLst>
            </p:cNvPr>
            <p:cNvSpPr>
              <a:spLocks/>
            </p:cNvSpPr>
            <p:nvPr userDrawn="1"/>
          </p:nvSpPr>
          <p:spPr bwMode="auto">
            <a:xfrm>
              <a:off x="5030" y="1701"/>
              <a:ext cx="447" cy="473"/>
            </a:xfrm>
            <a:custGeom>
              <a:avLst/>
              <a:gdLst>
                <a:gd name="T0" fmla="*/ 0 w 931"/>
                <a:gd name="T1" fmla="*/ 696 h 985"/>
                <a:gd name="T2" fmla="*/ 544 w 931"/>
                <a:gd name="T3" fmla="*/ 494 h 985"/>
                <a:gd name="T4" fmla="*/ 0 w 931"/>
                <a:gd name="T5" fmla="*/ 281 h 985"/>
                <a:gd name="T6" fmla="*/ 0 w 931"/>
                <a:gd name="T7" fmla="*/ 0 h 985"/>
                <a:gd name="T8" fmla="*/ 931 w 931"/>
                <a:gd name="T9" fmla="*/ 375 h 985"/>
                <a:gd name="T10" fmla="*/ 931 w 931"/>
                <a:gd name="T11" fmla="*/ 608 h 985"/>
                <a:gd name="T12" fmla="*/ 0 w 931"/>
                <a:gd name="T13" fmla="*/ 985 h 985"/>
                <a:gd name="T14" fmla="*/ 0 w 931"/>
                <a:gd name="T15" fmla="*/ 696 h 9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1" h="985">
                  <a:moveTo>
                    <a:pt x="0" y="696"/>
                  </a:moveTo>
                  <a:lnTo>
                    <a:pt x="544" y="494"/>
                  </a:lnTo>
                  <a:lnTo>
                    <a:pt x="0" y="281"/>
                  </a:lnTo>
                  <a:lnTo>
                    <a:pt x="0" y="0"/>
                  </a:lnTo>
                  <a:lnTo>
                    <a:pt x="931" y="375"/>
                  </a:lnTo>
                  <a:lnTo>
                    <a:pt x="931" y="608"/>
                  </a:lnTo>
                  <a:lnTo>
                    <a:pt x="0" y="985"/>
                  </a:lnTo>
                  <a:lnTo>
                    <a:pt x="0" y="696"/>
                  </a:lnTo>
                  <a:close/>
                </a:path>
              </a:pathLst>
            </a:custGeom>
            <a:solidFill>
              <a:srgbClr val="A10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74AE1E9A-205A-4C25-A6CD-8452DDD29904}"/>
                </a:ext>
              </a:extLst>
            </p:cNvPr>
            <p:cNvSpPr>
              <a:spLocks noEditPoints="1"/>
            </p:cNvSpPr>
            <p:nvPr userDrawn="1"/>
          </p:nvSpPr>
          <p:spPr bwMode="auto">
            <a:xfrm>
              <a:off x="2387" y="2204"/>
              <a:ext cx="4535" cy="692"/>
            </a:xfrm>
            <a:custGeom>
              <a:avLst/>
              <a:gdLst>
                <a:gd name="T0" fmla="*/ 8952 w 9448"/>
                <a:gd name="T1" fmla="*/ 519 h 1442"/>
                <a:gd name="T2" fmla="*/ 8431 w 9448"/>
                <a:gd name="T3" fmla="*/ 892 h 1442"/>
                <a:gd name="T4" fmla="*/ 9448 w 9448"/>
                <a:gd name="T5" fmla="*/ 819 h 1442"/>
                <a:gd name="T6" fmla="*/ 8967 w 9448"/>
                <a:gd name="T7" fmla="*/ 1221 h 1442"/>
                <a:gd name="T8" fmla="*/ 8961 w 9448"/>
                <a:gd name="T9" fmla="*/ 1442 h 1442"/>
                <a:gd name="T10" fmla="*/ 8008 w 9448"/>
                <a:gd name="T11" fmla="*/ 529 h 1442"/>
                <a:gd name="T12" fmla="*/ 8008 w 9448"/>
                <a:gd name="T13" fmla="*/ 859 h 1442"/>
                <a:gd name="T14" fmla="*/ 7704 w 9448"/>
                <a:gd name="T15" fmla="*/ 329 h 1442"/>
                <a:gd name="T16" fmla="*/ 7178 w 9448"/>
                <a:gd name="T17" fmla="*/ 1259 h 1442"/>
                <a:gd name="T18" fmla="*/ 6522 w 9448"/>
                <a:gd name="T19" fmla="*/ 329 h 1442"/>
                <a:gd name="T20" fmla="*/ 6987 w 9448"/>
                <a:gd name="T21" fmla="*/ 1205 h 1442"/>
                <a:gd name="T22" fmla="*/ 7483 w 9448"/>
                <a:gd name="T23" fmla="*/ 329 h 1442"/>
                <a:gd name="T24" fmla="*/ 6128 w 9448"/>
                <a:gd name="T25" fmla="*/ 329 h 1442"/>
                <a:gd name="T26" fmla="*/ 6128 w 9448"/>
                <a:gd name="T27" fmla="*/ 556 h 1442"/>
                <a:gd name="T28" fmla="*/ 6343 w 9448"/>
                <a:gd name="T29" fmla="*/ 1174 h 1442"/>
                <a:gd name="T30" fmla="*/ 5822 w 9448"/>
                <a:gd name="T31" fmla="*/ 1105 h 1442"/>
                <a:gd name="T32" fmla="*/ 5694 w 9448"/>
                <a:gd name="T33" fmla="*/ 329 h 1442"/>
                <a:gd name="T34" fmla="*/ 6128 w 9448"/>
                <a:gd name="T35" fmla="*/ 0 h 1442"/>
                <a:gd name="T36" fmla="*/ 4900 w 9448"/>
                <a:gd name="T37" fmla="*/ 492 h 1442"/>
                <a:gd name="T38" fmla="*/ 5559 w 9448"/>
                <a:gd name="T39" fmla="*/ 1419 h 1442"/>
                <a:gd name="T40" fmla="*/ 5092 w 9448"/>
                <a:gd name="T41" fmla="*/ 552 h 1442"/>
                <a:gd name="T42" fmla="*/ 4596 w 9448"/>
                <a:gd name="T43" fmla="*/ 1419 h 1442"/>
                <a:gd name="T44" fmla="*/ 4112 w 9448"/>
                <a:gd name="T45" fmla="*/ 748 h 1442"/>
                <a:gd name="T46" fmla="*/ 3921 w 9448"/>
                <a:gd name="T47" fmla="*/ 1442 h 1442"/>
                <a:gd name="T48" fmla="*/ 3910 w 9448"/>
                <a:gd name="T49" fmla="*/ 306 h 1442"/>
                <a:gd name="T50" fmla="*/ 3700 w 9448"/>
                <a:gd name="T51" fmla="*/ 950 h 1442"/>
                <a:gd name="T52" fmla="*/ 4408 w 9448"/>
                <a:gd name="T53" fmla="*/ 1080 h 1442"/>
                <a:gd name="T54" fmla="*/ 2257 w 9448"/>
                <a:gd name="T55" fmla="*/ 886 h 1442"/>
                <a:gd name="T56" fmla="*/ 3258 w 9448"/>
                <a:gd name="T57" fmla="*/ 717 h 1442"/>
                <a:gd name="T58" fmla="*/ 2568 w 9448"/>
                <a:gd name="T59" fmla="*/ 859 h 1442"/>
                <a:gd name="T60" fmla="*/ 2987 w 9448"/>
                <a:gd name="T61" fmla="*/ 1017 h 1442"/>
                <a:gd name="T62" fmla="*/ 1644 w 9448"/>
                <a:gd name="T63" fmla="*/ 1442 h 1442"/>
                <a:gd name="T64" fmla="*/ 1646 w 9448"/>
                <a:gd name="T65" fmla="*/ 306 h 1442"/>
                <a:gd name="T66" fmla="*/ 1653 w 9448"/>
                <a:gd name="T67" fmla="*/ 542 h 1442"/>
                <a:gd name="T68" fmla="*/ 1655 w 9448"/>
                <a:gd name="T69" fmla="*/ 1213 h 1442"/>
                <a:gd name="T70" fmla="*/ 1644 w 9448"/>
                <a:gd name="T71" fmla="*/ 1442 h 1442"/>
                <a:gd name="T72" fmla="*/ 529 w 9448"/>
                <a:gd name="T73" fmla="*/ 953 h 1442"/>
                <a:gd name="T74" fmla="*/ 450 w 9448"/>
                <a:gd name="T75" fmla="*/ 1230 h 1442"/>
                <a:gd name="T76" fmla="*/ 0 w 9448"/>
                <a:gd name="T77" fmla="*/ 1121 h 1442"/>
                <a:gd name="T78" fmla="*/ 650 w 9448"/>
                <a:gd name="T79" fmla="*/ 752 h 1442"/>
                <a:gd name="T80" fmla="*/ 325 w 9448"/>
                <a:gd name="T81" fmla="*/ 667 h 1442"/>
                <a:gd name="T82" fmla="*/ 954 w 9448"/>
                <a:gd name="T83" fmla="*/ 690 h 1442"/>
                <a:gd name="T84" fmla="*/ 656 w 9448"/>
                <a:gd name="T85" fmla="*/ 1294 h 1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448" h="1442">
                  <a:moveTo>
                    <a:pt x="8744" y="748"/>
                  </a:moveTo>
                  <a:lnTo>
                    <a:pt x="9152" y="748"/>
                  </a:lnTo>
                  <a:cubicBezTo>
                    <a:pt x="9146" y="588"/>
                    <a:pt x="9073" y="519"/>
                    <a:pt x="8952" y="519"/>
                  </a:cubicBezTo>
                  <a:cubicBezTo>
                    <a:pt x="8857" y="519"/>
                    <a:pt x="8769" y="571"/>
                    <a:pt x="8744" y="748"/>
                  </a:cubicBezTo>
                  <a:close/>
                  <a:moveTo>
                    <a:pt x="8961" y="1442"/>
                  </a:moveTo>
                  <a:cubicBezTo>
                    <a:pt x="8646" y="1442"/>
                    <a:pt x="8431" y="1255"/>
                    <a:pt x="8431" y="892"/>
                  </a:cubicBezTo>
                  <a:lnTo>
                    <a:pt x="8431" y="871"/>
                  </a:lnTo>
                  <a:cubicBezTo>
                    <a:pt x="8431" y="507"/>
                    <a:pt x="8659" y="306"/>
                    <a:pt x="8950" y="306"/>
                  </a:cubicBezTo>
                  <a:cubicBezTo>
                    <a:pt x="9221" y="306"/>
                    <a:pt x="9448" y="459"/>
                    <a:pt x="9448" y="819"/>
                  </a:cubicBezTo>
                  <a:lnTo>
                    <a:pt x="9448" y="950"/>
                  </a:lnTo>
                  <a:lnTo>
                    <a:pt x="8740" y="950"/>
                  </a:lnTo>
                  <a:cubicBezTo>
                    <a:pt x="8752" y="1146"/>
                    <a:pt x="8836" y="1221"/>
                    <a:pt x="8967" y="1221"/>
                  </a:cubicBezTo>
                  <a:cubicBezTo>
                    <a:pt x="9084" y="1221"/>
                    <a:pt x="9146" y="1159"/>
                    <a:pt x="9167" y="1080"/>
                  </a:cubicBezTo>
                  <a:lnTo>
                    <a:pt x="9448" y="1080"/>
                  </a:lnTo>
                  <a:cubicBezTo>
                    <a:pt x="9415" y="1286"/>
                    <a:pt x="9246" y="1442"/>
                    <a:pt x="8961" y="1442"/>
                  </a:cubicBezTo>
                  <a:close/>
                  <a:moveTo>
                    <a:pt x="7704" y="329"/>
                  </a:moveTo>
                  <a:lnTo>
                    <a:pt x="8008" y="329"/>
                  </a:lnTo>
                  <a:lnTo>
                    <a:pt x="8008" y="529"/>
                  </a:lnTo>
                  <a:cubicBezTo>
                    <a:pt x="8073" y="383"/>
                    <a:pt x="8175" y="315"/>
                    <a:pt x="8335" y="315"/>
                  </a:cubicBezTo>
                  <a:lnTo>
                    <a:pt x="8335" y="615"/>
                  </a:lnTo>
                  <a:cubicBezTo>
                    <a:pt x="8129" y="615"/>
                    <a:pt x="8008" y="677"/>
                    <a:pt x="8008" y="859"/>
                  </a:cubicBezTo>
                  <a:lnTo>
                    <a:pt x="8008" y="1419"/>
                  </a:lnTo>
                  <a:lnTo>
                    <a:pt x="7704" y="1419"/>
                  </a:lnTo>
                  <a:lnTo>
                    <a:pt x="7704" y="329"/>
                  </a:lnTo>
                  <a:close/>
                  <a:moveTo>
                    <a:pt x="7483" y="1419"/>
                  </a:moveTo>
                  <a:lnTo>
                    <a:pt x="7178" y="1419"/>
                  </a:lnTo>
                  <a:lnTo>
                    <a:pt x="7178" y="1259"/>
                  </a:lnTo>
                  <a:cubicBezTo>
                    <a:pt x="7126" y="1363"/>
                    <a:pt x="7024" y="1442"/>
                    <a:pt x="6862" y="1442"/>
                  </a:cubicBezTo>
                  <a:cubicBezTo>
                    <a:pt x="6666" y="1442"/>
                    <a:pt x="6522" y="1323"/>
                    <a:pt x="6522" y="1067"/>
                  </a:cubicBezTo>
                  <a:lnTo>
                    <a:pt x="6522" y="329"/>
                  </a:lnTo>
                  <a:lnTo>
                    <a:pt x="6828" y="329"/>
                  </a:lnTo>
                  <a:lnTo>
                    <a:pt x="6828" y="1021"/>
                  </a:lnTo>
                  <a:cubicBezTo>
                    <a:pt x="6828" y="1146"/>
                    <a:pt x="6878" y="1205"/>
                    <a:pt x="6987" y="1205"/>
                  </a:cubicBezTo>
                  <a:cubicBezTo>
                    <a:pt x="7093" y="1205"/>
                    <a:pt x="7178" y="1138"/>
                    <a:pt x="7178" y="1003"/>
                  </a:cubicBezTo>
                  <a:lnTo>
                    <a:pt x="7178" y="329"/>
                  </a:lnTo>
                  <a:lnTo>
                    <a:pt x="7483" y="329"/>
                  </a:lnTo>
                  <a:lnTo>
                    <a:pt x="7483" y="1419"/>
                  </a:lnTo>
                  <a:close/>
                  <a:moveTo>
                    <a:pt x="6128" y="0"/>
                  </a:moveTo>
                  <a:lnTo>
                    <a:pt x="6128" y="329"/>
                  </a:lnTo>
                  <a:lnTo>
                    <a:pt x="6336" y="329"/>
                  </a:lnTo>
                  <a:lnTo>
                    <a:pt x="6336" y="556"/>
                  </a:lnTo>
                  <a:lnTo>
                    <a:pt x="6128" y="556"/>
                  </a:lnTo>
                  <a:lnTo>
                    <a:pt x="6128" y="1073"/>
                  </a:lnTo>
                  <a:cubicBezTo>
                    <a:pt x="6128" y="1155"/>
                    <a:pt x="6165" y="1192"/>
                    <a:pt x="6236" y="1192"/>
                  </a:cubicBezTo>
                  <a:cubicBezTo>
                    <a:pt x="6280" y="1192"/>
                    <a:pt x="6313" y="1186"/>
                    <a:pt x="6343" y="1174"/>
                  </a:cubicBezTo>
                  <a:lnTo>
                    <a:pt x="6343" y="1411"/>
                  </a:lnTo>
                  <a:cubicBezTo>
                    <a:pt x="6307" y="1422"/>
                    <a:pt x="6247" y="1434"/>
                    <a:pt x="6172" y="1434"/>
                  </a:cubicBezTo>
                  <a:cubicBezTo>
                    <a:pt x="5934" y="1434"/>
                    <a:pt x="5822" y="1326"/>
                    <a:pt x="5822" y="1105"/>
                  </a:cubicBezTo>
                  <a:lnTo>
                    <a:pt x="5822" y="556"/>
                  </a:lnTo>
                  <a:lnTo>
                    <a:pt x="5694" y="556"/>
                  </a:lnTo>
                  <a:lnTo>
                    <a:pt x="5694" y="329"/>
                  </a:lnTo>
                  <a:lnTo>
                    <a:pt x="5822" y="329"/>
                  </a:lnTo>
                  <a:lnTo>
                    <a:pt x="5822" y="125"/>
                  </a:lnTo>
                  <a:lnTo>
                    <a:pt x="6128" y="0"/>
                  </a:lnTo>
                  <a:close/>
                  <a:moveTo>
                    <a:pt x="4596" y="329"/>
                  </a:moveTo>
                  <a:lnTo>
                    <a:pt x="4900" y="329"/>
                  </a:lnTo>
                  <a:lnTo>
                    <a:pt x="4900" y="492"/>
                  </a:lnTo>
                  <a:cubicBezTo>
                    <a:pt x="4954" y="390"/>
                    <a:pt x="5063" y="306"/>
                    <a:pt x="5230" y="306"/>
                  </a:cubicBezTo>
                  <a:cubicBezTo>
                    <a:pt x="5428" y="306"/>
                    <a:pt x="5559" y="425"/>
                    <a:pt x="5559" y="690"/>
                  </a:cubicBezTo>
                  <a:lnTo>
                    <a:pt x="5559" y="1419"/>
                  </a:lnTo>
                  <a:lnTo>
                    <a:pt x="5255" y="1419"/>
                  </a:lnTo>
                  <a:lnTo>
                    <a:pt x="5255" y="736"/>
                  </a:lnTo>
                  <a:cubicBezTo>
                    <a:pt x="5255" y="609"/>
                    <a:pt x="5202" y="552"/>
                    <a:pt x="5092" y="552"/>
                  </a:cubicBezTo>
                  <a:cubicBezTo>
                    <a:pt x="4986" y="552"/>
                    <a:pt x="4900" y="617"/>
                    <a:pt x="4900" y="755"/>
                  </a:cubicBezTo>
                  <a:lnTo>
                    <a:pt x="4900" y="1419"/>
                  </a:lnTo>
                  <a:lnTo>
                    <a:pt x="4596" y="1419"/>
                  </a:lnTo>
                  <a:lnTo>
                    <a:pt x="4596" y="329"/>
                  </a:lnTo>
                  <a:close/>
                  <a:moveTo>
                    <a:pt x="3704" y="748"/>
                  </a:moveTo>
                  <a:lnTo>
                    <a:pt x="4112" y="748"/>
                  </a:lnTo>
                  <a:cubicBezTo>
                    <a:pt x="4106" y="588"/>
                    <a:pt x="4033" y="519"/>
                    <a:pt x="3912" y="519"/>
                  </a:cubicBezTo>
                  <a:cubicBezTo>
                    <a:pt x="3816" y="519"/>
                    <a:pt x="3729" y="571"/>
                    <a:pt x="3704" y="748"/>
                  </a:cubicBezTo>
                  <a:close/>
                  <a:moveTo>
                    <a:pt x="3921" y="1442"/>
                  </a:moveTo>
                  <a:cubicBezTo>
                    <a:pt x="3606" y="1442"/>
                    <a:pt x="3391" y="1255"/>
                    <a:pt x="3391" y="892"/>
                  </a:cubicBezTo>
                  <a:lnTo>
                    <a:pt x="3391" y="871"/>
                  </a:lnTo>
                  <a:cubicBezTo>
                    <a:pt x="3391" y="507"/>
                    <a:pt x="3618" y="306"/>
                    <a:pt x="3910" y="306"/>
                  </a:cubicBezTo>
                  <a:cubicBezTo>
                    <a:pt x="4181" y="306"/>
                    <a:pt x="4408" y="459"/>
                    <a:pt x="4408" y="819"/>
                  </a:cubicBezTo>
                  <a:lnTo>
                    <a:pt x="4408" y="950"/>
                  </a:lnTo>
                  <a:lnTo>
                    <a:pt x="3700" y="950"/>
                  </a:lnTo>
                  <a:cubicBezTo>
                    <a:pt x="3712" y="1146"/>
                    <a:pt x="3795" y="1221"/>
                    <a:pt x="3927" y="1221"/>
                  </a:cubicBezTo>
                  <a:cubicBezTo>
                    <a:pt x="4043" y="1221"/>
                    <a:pt x="4106" y="1159"/>
                    <a:pt x="4127" y="1080"/>
                  </a:cubicBezTo>
                  <a:lnTo>
                    <a:pt x="4408" y="1080"/>
                  </a:lnTo>
                  <a:cubicBezTo>
                    <a:pt x="4375" y="1286"/>
                    <a:pt x="4206" y="1442"/>
                    <a:pt x="3921" y="1442"/>
                  </a:cubicBezTo>
                  <a:close/>
                  <a:moveTo>
                    <a:pt x="2778" y="1442"/>
                  </a:moveTo>
                  <a:cubicBezTo>
                    <a:pt x="2476" y="1442"/>
                    <a:pt x="2257" y="1255"/>
                    <a:pt x="2257" y="886"/>
                  </a:cubicBezTo>
                  <a:lnTo>
                    <a:pt x="2257" y="871"/>
                  </a:lnTo>
                  <a:cubicBezTo>
                    <a:pt x="2257" y="502"/>
                    <a:pt x="2491" y="306"/>
                    <a:pt x="2780" y="306"/>
                  </a:cubicBezTo>
                  <a:cubicBezTo>
                    <a:pt x="3028" y="306"/>
                    <a:pt x="3233" y="432"/>
                    <a:pt x="3258" y="717"/>
                  </a:cubicBezTo>
                  <a:lnTo>
                    <a:pt x="2966" y="717"/>
                  </a:lnTo>
                  <a:cubicBezTo>
                    <a:pt x="2947" y="611"/>
                    <a:pt x="2893" y="542"/>
                    <a:pt x="2787" y="542"/>
                  </a:cubicBezTo>
                  <a:cubicBezTo>
                    <a:pt x="2657" y="542"/>
                    <a:pt x="2568" y="644"/>
                    <a:pt x="2568" y="859"/>
                  </a:cubicBezTo>
                  <a:lnTo>
                    <a:pt x="2568" y="892"/>
                  </a:lnTo>
                  <a:cubicBezTo>
                    <a:pt x="2568" y="1113"/>
                    <a:pt x="2647" y="1213"/>
                    <a:pt x="2789" y="1213"/>
                  </a:cubicBezTo>
                  <a:cubicBezTo>
                    <a:pt x="2893" y="1213"/>
                    <a:pt x="2970" y="1136"/>
                    <a:pt x="2987" y="1017"/>
                  </a:cubicBezTo>
                  <a:lnTo>
                    <a:pt x="3264" y="1017"/>
                  </a:lnTo>
                  <a:cubicBezTo>
                    <a:pt x="3243" y="1265"/>
                    <a:pt x="3074" y="1442"/>
                    <a:pt x="2778" y="1442"/>
                  </a:cubicBezTo>
                  <a:close/>
                  <a:moveTo>
                    <a:pt x="1644" y="1442"/>
                  </a:moveTo>
                  <a:cubicBezTo>
                    <a:pt x="1342" y="1442"/>
                    <a:pt x="1123" y="1255"/>
                    <a:pt x="1123" y="886"/>
                  </a:cubicBezTo>
                  <a:lnTo>
                    <a:pt x="1123" y="871"/>
                  </a:lnTo>
                  <a:cubicBezTo>
                    <a:pt x="1123" y="502"/>
                    <a:pt x="1357" y="306"/>
                    <a:pt x="1646" y="306"/>
                  </a:cubicBezTo>
                  <a:cubicBezTo>
                    <a:pt x="1894" y="306"/>
                    <a:pt x="2099" y="432"/>
                    <a:pt x="2124" y="717"/>
                  </a:cubicBezTo>
                  <a:lnTo>
                    <a:pt x="1832" y="717"/>
                  </a:lnTo>
                  <a:cubicBezTo>
                    <a:pt x="1813" y="611"/>
                    <a:pt x="1759" y="542"/>
                    <a:pt x="1653" y="542"/>
                  </a:cubicBezTo>
                  <a:cubicBezTo>
                    <a:pt x="1523" y="542"/>
                    <a:pt x="1434" y="644"/>
                    <a:pt x="1434" y="859"/>
                  </a:cubicBezTo>
                  <a:lnTo>
                    <a:pt x="1434" y="892"/>
                  </a:lnTo>
                  <a:cubicBezTo>
                    <a:pt x="1434" y="1113"/>
                    <a:pt x="1513" y="1213"/>
                    <a:pt x="1655" y="1213"/>
                  </a:cubicBezTo>
                  <a:cubicBezTo>
                    <a:pt x="1759" y="1213"/>
                    <a:pt x="1836" y="1136"/>
                    <a:pt x="1853" y="1017"/>
                  </a:cubicBezTo>
                  <a:lnTo>
                    <a:pt x="2130" y="1017"/>
                  </a:lnTo>
                  <a:cubicBezTo>
                    <a:pt x="2109" y="1265"/>
                    <a:pt x="1940" y="1442"/>
                    <a:pt x="1644" y="1442"/>
                  </a:cubicBezTo>
                  <a:close/>
                  <a:moveTo>
                    <a:pt x="650" y="1057"/>
                  </a:moveTo>
                  <a:lnTo>
                    <a:pt x="650" y="953"/>
                  </a:lnTo>
                  <a:lnTo>
                    <a:pt x="529" y="953"/>
                  </a:lnTo>
                  <a:cubicBezTo>
                    <a:pt x="379" y="953"/>
                    <a:pt x="302" y="994"/>
                    <a:pt x="302" y="1092"/>
                  </a:cubicBezTo>
                  <a:lnTo>
                    <a:pt x="302" y="1103"/>
                  </a:lnTo>
                  <a:cubicBezTo>
                    <a:pt x="302" y="1178"/>
                    <a:pt x="348" y="1230"/>
                    <a:pt x="450" y="1230"/>
                  </a:cubicBezTo>
                  <a:cubicBezTo>
                    <a:pt x="554" y="1230"/>
                    <a:pt x="650" y="1171"/>
                    <a:pt x="650" y="1057"/>
                  </a:cubicBezTo>
                  <a:close/>
                  <a:moveTo>
                    <a:pt x="358" y="1442"/>
                  </a:moveTo>
                  <a:cubicBezTo>
                    <a:pt x="162" y="1442"/>
                    <a:pt x="0" y="1342"/>
                    <a:pt x="0" y="1121"/>
                  </a:cubicBezTo>
                  <a:lnTo>
                    <a:pt x="0" y="1109"/>
                  </a:lnTo>
                  <a:cubicBezTo>
                    <a:pt x="0" y="840"/>
                    <a:pt x="233" y="752"/>
                    <a:pt x="514" y="752"/>
                  </a:cubicBezTo>
                  <a:lnTo>
                    <a:pt x="650" y="752"/>
                  </a:lnTo>
                  <a:lnTo>
                    <a:pt x="650" y="700"/>
                  </a:lnTo>
                  <a:cubicBezTo>
                    <a:pt x="650" y="592"/>
                    <a:pt x="602" y="525"/>
                    <a:pt x="489" y="525"/>
                  </a:cubicBezTo>
                  <a:cubicBezTo>
                    <a:pt x="387" y="525"/>
                    <a:pt x="333" y="584"/>
                    <a:pt x="325" y="667"/>
                  </a:cubicBezTo>
                  <a:lnTo>
                    <a:pt x="33" y="667"/>
                  </a:lnTo>
                  <a:cubicBezTo>
                    <a:pt x="54" y="425"/>
                    <a:pt x="246" y="306"/>
                    <a:pt x="504" y="306"/>
                  </a:cubicBezTo>
                  <a:cubicBezTo>
                    <a:pt x="767" y="306"/>
                    <a:pt x="954" y="419"/>
                    <a:pt x="954" y="690"/>
                  </a:cubicBezTo>
                  <a:lnTo>
                    <a:pt x="954" y="1419"/>
                  </a:lnTo>
                  <a:lnTo>
                    <a:pt x="656" y="1419"/>
                  </a:lnTo>
                  <a:lnTo>
                    <a:pt x="656" y="1294"/>
                  </a:lnTo>
                  <a:cubicBezTo>
                    <a:pt x="604" y="1374"/>
                    <a:pt x="504" y="1442"/>
                    <a:pt x="358" y="144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62239778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ng Headlin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8546ADE-103C-4652-A344-9C0C8C49EC1E}"/>
              </a:ext>
            </a:extLst>
          </p:cNvPr>
          <p:cNvSpPr>
            <a:spLocks noGrp="1"/>
          </p:cNvSpPr>
          <p:nvPr>
            <p:ph type="title" hasCustomPrompt="1"/>
          </p:nvPr>
        </p:nvSpPr>
        <p:spPr>
          <a:xfrm>
            <a:off x="381000" y="381000"/>
            <a:ext cx="11430000" cy="800100"/>
          </a:xfrm>
        </p:spPr>
        <p:txBody>
          <a:bodyPr/>
          <a:lstStyle>
            <a:lvl1pPr>
              <a:defRPr sz="3600"/>
            </a:lvl1pPr>
          </a:lstStyle>
          <a:p>
            <a:r>
              <a:rPr lang="en-GB"/>
              <a:t>Place headline here (36pt, min 30pt)</a:t>
            </a:r>
            <a:endParaRPr lang="en-US"/>
          </a:p>
        </p:txBody>
      </p:sp>
      <p:sp>
        <p:nvSpPr>
          <p:cNvPr id="4" name="Date Placeholder 3">
            <a:extLst>
              <a:ext uri="{FF2B5EF4-FFF2-40B4-BE49-F238E27FC236}">
                <a16:creationId xmlns:a16="http://schemas.microsoft.com/office/drawing/2014/main" id="{0E7E258A-0B44-43BE-A3B3-ECE0D5D55A26}"/>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5851A548-5D5A-420A-BF48-ADAACADF1608}"/>
              </a:ext>
            </a:extLst>
          </p:cNvPr>
          <p:cNvSpPr>
            <a:spLocks noGrp="1"/>
          </p:cNvSpPr>
          <p:nvPr>
            <p:ph type="sldNum" sz="quarter" idx="11"/>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3633920584"/>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White5 Acquisition">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037DA-877B-4969-92F3-D62917753DD1}"/>
              </a:ext>
            </a:extLst>
          </p:cNvPr>
          <p:cNvSpPr>
            <a:spLocks noGrp="1"/>
          </p:cNvSpPr>
          <p:nvPr>
            <p:ph type="ctrTitle" hasCustomPrompt="1"/>
          </p:nvPr>
        </p:nvSpPr>
        <p:spPr>
          <a:xfrm>
            <a:off x="1149093" y="381001"/>
            <a:ext cx="7997521" cy="3429000"/>
          </a:xfrm>
        </p:spPr>
        <p:txBody>
          <a:bodyPr anchor="b"/>
          <a:lstStyle>
            <a:lvl1pPr algn="l">
              <a:lnSpc>
                <a:spcPct val="90000"/>
              </a:lnSpc>
              <a:defRPr sz="6000">
                <a:solidFill>
                  <a:schemeClr val="tx1"/>
                </a:solidFill>
              </a:defRPr>
            </a:lvl1pPr>
          </a:lstStyle>
          <a:p>
            <a:r>
              <a:rPr lang="en-US"/>
              <a:t>Presentation title 60pt, long title 48pt, max 3 lines</a:t>
            </a:r>
          </a:p>
        </p:txBody>
      </p:sp>
      <p:sp>
        <p:nvSpPr>
          <p:cNvPr id="3" name="Subtitle 2">
            <a:extLst>
              <a:ext uri="{FF2B5EF4-FFF2-40B4-BE49-F238E27FC236}">
                <a16:creationId xmlns:a16="http://schemas.microsoft.com/office/drawing/2014/main" id="{99BBB33C-A0EF-4DAE-96F6-5E528C0ED201}"/>
              </a:ext>
            </a:extLst>
          </p:cNvPr>
          <p:cNvSpPr>
            <a:spLocks noGrp="1"/>
          </p:cNvSpPr>
          <p:nvPr>
            <p:ph type="subTitle" idx="1" hasCustomPrompt="1"/>
          </p:nvPr>
        </p:nvSpPr>
        <p:spPr>
          <a:xfrm>
            <a:off x="1149093" y="4000500"/>
            <a:ext cx="6884561" cy="733891"/>
          </a:xfrm>
        </p:spPr>
        <p:txBody>
          <a:bodyPr/>
          <a:lstStyle>
            <a:lvl1pPr marL="0" indent="0" algn="l">
              <a:lnSpc>
                <a:spcPct val="90000"/>
              </a:lnSpc>
              <a:spcAft>
                <a:spcPts val="0"/>
              </a:spcAft>
              <a:buNone/>
              <a:defRPr sz="2400" b="0" i="0" spc="0">
                <a:solidFill>
                  <a:schemeClr val="accent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13" name="Date Placeholder 10">
            <a:extLst>
              <a:ext uri="{FF2B5EF4-FFF2-40B4-BE49-F238E27FC236}">
                <a16:creationId xmlns:a16="http://schemas.microsoft.com/office/drawing/2014/main" id="{47AA0BD1-514A-4E33-A0FD-DF2342E79049}"/>
              </a:ext>
            </a:extLst>
          </p:cNvPr>
          <p:cNvSpPr>
            <a:spLocks noGrp="1"/>
          </p:cNvSpPr>
          <p:nvPr>
            <p:ph type="dt" sz="half" idx="2"/>
          </p:nvPr>
        </p:nvSpPr>
        <p:spPr>
          <a:xfrm>
            <a:off x="1149093" y="4734391"/>
            <a:ext cx="4114799"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accent2"/>
                </a:solidFill>
                <a:latin typeface="+mn-lt"/>
                <a:ea typeface="+mn-ea"/>
                <a:cs typeface="+mn-cs"/>
              </a:defRPr>
            </a:lvl1pPr>
          </a:lstStyle>
          <a:p>
            <a:endParaRPr lang="en-US"/>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a:xfrm>
            <a:off x="1149093" y="4979668"/>
            <a:ext cx="4114799" cy="548640"/>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5" name="TextBox 4">
            <a:extLst>
              <a:ext uri="{FF2B5EF4-FFF2-40B4-BE49-F238E27FC236}">
                <a16:creationId xmlns:a16="http://schemas.microsoft.com/office/drawing/2014/main" id="{E0631B51-29F3-4C51-AE6C-41E7796F9933}"/>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tx2"/>
                </a:solidFill>
                <a:effectLst/>
                <a:uLnTx/>
                <a:uFillTx/>
              </a:rPr>
              <a:t>Go to Brand Space for more cover options</a:t>
            </a:r>
            <a:endParaRPr kumimoji="0" lang="en-US" sz="800" b="0" i="0" u="none" strike="noStrike" kern="0" cap="none" spc="0" normalizeH="0" baseline="0" noProof="0">
              <a:ln>
                <a:noFill/>
              </a:ln>
              <a:solidFill>
                <a:schemeClr val="tx2"/>
              </a:solidFill>
              <a:effectLst/>
              <a:uLnTx/>
              <a:uFillTx/>
            </a:endParaRPr>
          </a:p>
        </p:txBody>
      </p:sp>
      <p:sp>
        <p:nvSpPr>
          <p:cNvPr id="12" name="Picture Placeholder 11" descr="Image placeholder for client logo">
            <a:extLst>
              <a:ext uri="{FF2B5EF4-FFF2-40B4-BE49-F238E27FC236}">
                <a16:creationId xmlns:a16="http://schemas.microsoft.com/office/drawing/2014/main" id="{75547ED6-CAEB-47AC-A74D-49C552BD6F64}"/>
              </a:ext>
            </a:extLst>
          </p:cNvPr>
          <p:cNvSpPr>
            <a:spLocks noGrp="1"/>
          </p:cNvSpPr>
          <p:nvPr>
            <p:ph type="pic" sz="quarter" idx="13" hasCustomPrompt="1"/>
          </p:nvPr>
        </p:nvSpPr>
        <p:spPr>
          <a:xfrm>
            <a:off x="9158417" y="5326815"/>
            <a:ext cx="1884233" cy="985085"/>
          </a:xfrm>
        </p:spPr>
        <p:txBody>
          <a:bodyPr anchor="ctr"/>
          <a:lstStyle>
            <a:lvl1pPr algn="ctr">
              <a:buNone/>
              <a:defRPr sz="1400"/>
            </a:lvl1pPr>
          </a:lstStyle>
          <a:p>
            <a:r>
              <a:rPr lang="en-GB"/>
              <a:t>Add client logo</a:t>
            </a:r>
            <a:endParaRPr lang="en-US"/>
          </a:p>
        </p:txBody>
      </p:sp>
      <p:grpSp>
        <p:nvGrpSpPr>
          <p:cNvPr id="9" name="Logo_BL" descr="Accenture logo in black and purple">
            <a:extLst>
              <a:ext uri="{FF2B5EF4-FFF2-40B4-BE49-F238E27FC236}">
                <a16:creationId xmlns:a16="http://schemas.microsoft.com/office/drawing/2014/main" id="{8D3E8DD1-C700-46AC-AA94-9072B0F31752}"/>
              </a:ext>
            </a:extLst>
          </p:cNvPr>
          <p:cNvGrpSpPr>
            <a:grpSpLocks noChangeAspect="1"/>
          </p:cNvGrpSpPr>
          <p:nvPr userDrawn="1"/>
        </p:nvGrpSpPr>
        <p:grpSpPr bwMode="auto">
          <a:xfrm>
            <a:off x="1149093" y="5815543"/>
            <a:ext cx="1883664" cy="496357"/>
            <a:chOff x="2387" y="1701"/>
            <a:chExt cx="4535" cy="1195"/>
          </a:xfrm>
        </p:grpSpPr>
        <p:sp>
          <p:nvSpPr>
            <p:cNvPr id="14" name="Freeform 5">
              <a:extLst>
                <a:ext uri="{FF2B5EF4-FFF2-40B4-BE49-F238E27FC236}">
                  <a16:creationId xmlns:a16="http://schemas.microsoft.com/office/drawing/2014/main" id="{799A1684-BC33-4579-B840-616EB6D11E8E}"/>
                </a:ext>
              </a:extLst>
            </p:cNvPr>
            <p:cNvSpPr>
              <a:spLocks/>
            </p:cNvSpPr>
            <p:nvPr userDrawn="1"/>
          </p:nvSpPr>
          <p:spPr bwMode="auto">
            <a:xfrm>
              <a:off x="5030" y="1701"/>
              <a:ext cx="447" cy="473"/>
            </a:xfrm>
            <a:custGeom>
              <a:avLst/>
              <a:gdLst>
                <a:gd name="T0" fmla="*/ 0 w 931"/>
                <a:gd name="T1" fmla="*/ 696 h 985"/>
                <a:gd name="T2" fmla="*/ 544 w 931"/>
                <a:gd name="T3" fmla="*/ 494 h 985"/>
                <a:gd name="T4" fmla="*/ 0 w 931"/>
                <a:gd name="T5" fmla="*/ 281 h 985"/>
                <a:gd name="T6" fmla="*/ 0 w 931"/>
                <a:gd name="T7" fmla="*/ 0 h 985"/>
                <a:gd name="T8" fmla="*/ 931 w 931"/>
                <a:gd name="T9" fmla="*/ 375 h 985"/>
                <a:gd name="T10" fmla="*/ 931 w 931"/>
                <a:gd name="T11" fmla="*/ 608 h 985"/>
                <a:gd name="T12" fmla="*/ 0 w 931"/>
                <a:gd name="T13" fmla="*/ 985 h 985"/>
                <a:gd name="T14" fmla="*/ 0 w 931"/>
                <a:gd name="T15" fmla="*/ 696 h 9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1" h="985">
                  <a:moveTo>
                    <a:pt x="0" y="696"/>
                  </a:moveTo>
                  <a:lnTo>
                    <a:pt x="544" y="494"/>
                  </a:lnTo>
                  <a:lnTo>
                    <a:pt x="0" y="281"/>
                  </a:lnTo>
                  <a:lnTo>
                    <a:pt x="0" y="0"/>
                  </a:lnTo>
                  <a:lnTo>
                    <a:pt x="931" y="375"/>
                  </a:lnTo>
                  <a:lnTo>
                    <a:pt x="931" y="608"/>
                  </a:lnTo>
                  <a:lnTo>
                    <a:pt x="0" y="985"/>
                  </a:lnTo>
                  <a:lnTo>
                    <a:pt x="0" y="696"/>
                  </a:lnTo>
                  <a:close/>
                </a:path>
              </a:pathLst>
            </a:custGeom>
            <a:solidFill>
              <a:srgbClr val="A10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A5AD5E73-6E1C-44F8-9F73-9F3D4F6DF76F}"/>
                </a:ext>
              </a:extLst>
            </p:cNvPr>
            <p:cNvSpPr>
              <a:spLocks noEditPoints="1"/>
            </p:cNvSpPr>
            <p:nvPr userDrawn="1"/>
          </p:nvSpPr>
          <p:spPr bwMode="auto">
            <a:xfrm>
              <a:off x="2387" y="2204"/>
              <a:ext cx="4535" cy="692"/>
            </a:xfrm>
            <a:custGeom>
              <a:avLst/>
              <a:gdLst>
                <a:gd name="T0" fmla="*/ 8952 w 9448"/>
                <a:gd name="T1" fmla="*/ 519 h 1442"/>
                <a:gd name="T2" fmla="*/ 8431 w 9448"/>
                <a:gd name="T3" fmla="*/ 892 h 1442"/>
                <a:gd name="T4" fmla="*/ 9448 w 9448"/>
                <a:gd name="T5" fmla="*/ 819 h 1442"/>
                <a:gd name="T6" fmla="*/ 8967 w 9448"/>
                <a:gd name="T7" fmla="*/ 1221 h 1442"/>
                <a:gd name="T8" fmla="*/ 8961 w 9448"/>
                <a:gd name="T9" fmla="*/ 1442 h 1442"/>
                <a:gd name="T10" fmla="*/ 8008 w 9448"/>
                <a:gd name="T11" fmla="*/ 529 h 1442"/>
                <a:gd name="T12" fmla="*/ 8008 w 9448"/>
                <a:gd name="T13" fmla="*/ 859 h 1442"/>
                <a:gd name="T14" fmla="*/ 7704 w 9448"/>
                <a:gd name="T15" fmla="*/ 329 h 1442"/>
                <a:gd name="T16" fmla="*/ 7178 w 9448"/>
                <a:gd name="T17" fmla="*/ 1259 h 1442"/>
                <a:gd name="T18" fmla="*/ 6522 w 9448"/>
                <a:gd name="T19" fmla="*/ 329 h 1442"/>
                <a:gd name="T20" fmla="*/ 6987 w 9448"/>
                <a:gd name="T21" fmla="*/ 1205 h 1442"/>
                <a:gd name="T22" fmla="*/ 7483 w 9448"/>
                <a:gd name="T23" fmla="*/ 329 h 1442"/>
                <a:gd name="T24" fmla="*/ 6128 w 9448"/>
                <a:gd name="T25" fmla="*/ 329 h 1442"/>
                <a:gd name="T26" fmla="*/ 6128 w 9448"/>
                <a:gd name="T27" fmla="*/ 556 h 1442"/>
                <a:gd name="T28" fmla="*/ 6343 w 9448"/>
                <a:gd name="T29" fmla="*/ 1174 h 1442"/>
                <a:gd name="T30" fmla="*/ 5822 w 9448"/>
                <a:gd name="T31" fmla="*/ 1105 h 1442"/>
                <a:gd name="T32" fmla="*/ 5694 w 9448"/>
                <a:gd name="T33" fmla="*/ 329 h 1442"/>
                <a:gd name="T34" fmla="*/ 6128 w 9448"/>
                <a:gd name="T35" fmla="*/ 0 h 1442"/>
                <a:gd name="T36" fmla="*/ 4900 w 9448"/>
                <a:gd name="T37" fmla="*/ 492 h 1442"/>
                <a:gd name="T38" fmla="*/ 5559 w 9448"/>
                <a:gd name="T39" fmla="*/ 1419 h 1442"/>
                <a:gd name="T40" fmla="*/ 5092 w 9448"/>
                <a:gd name="T41" fmla="*/ 552 h 1442"/>
                <a:gd name="T42" fmla="*/ 4596 w 9448"/>
                <a:gd name="T43" fmla="*/ 1419 h 1442"/>
                <a:gd name="T44" fmla="*/ 4112 w 9448"/>
                <a:gd name="T45" fmla="*/ 748 h 1442"/>
                <a:gd name="T46" fmla="*/ 3921 w 9448"/>
                <a:gd name="T47" fmla="*/ 1442 h 1442"/>
                <a:gd name="T48" fmla="*/ 3910 w 9448"/>
                <a:gd name="T49" fmla="*/ 306 h 1442"/>
                <a:gd name="T50" fmla="*/ 3700 w 9448"/>
                <a:gd name="T51" fmla="*/ 950 h 1442"/>
                <a:gd name="T52" fmla="*/ 4408 w 9448"/>
                <a:gd name="T53" fmla="*/ 1080 h 1442"/>
                <a:gd name="T54" fmla="*/ 2257 w 9448"/>
                <a:gd name="T55" fmla="*/ 886 h 1442"/>
                <a:gd name="T56" fmla="*/ 3258 w 9448"/>
                <a:gd name="T57" fmla="*/ 717 h 1442"/>
                <a:gd name="T58" fmla="*/ 2568 w 9448"/>
                <a:gd name="T59" fmla="*/ 859 h 1442"/>
                <a:gd name="T60" fmla="*/ 2987 w 9448"/>
                <a:gd name="T61" fmla="*/ 1017 h 1442"/>
                <a:gd name="T62" fmla="*/ 1644 w 9448"/>
                <a:gd name="T63" fmla="*/ 1442 h 1442"/>
                <a:gd name="T64" fmla="*/ 1646 w 9448"/>
                <a:gd name="T65" fmla="*/ 306 h 1442"/>
                <a:gd name="T66" fmla="*/ 1653 w 9448"/>
                <a:gd name="T67" fmla="*/ 542 h 1442"/>
                <a:gd name="T68" fmla="*/ 1655 w 9448"/>
                <a:gd name="T69" fmla="*/ 1213 h 1442"/>
                <a:gd name="T70" fmla="*/ 1644 w 9448"/>
                <a:gd name="T71" fmla="*/ 1442 h 1442"/>
                <a:gd name="T72" fmla="*/ 529 w 9448"/>
                <a:gd name="T73" fmla="*/ 953 h 1442"/>
                <a:gd name="T74" fmla="*/ 450 w 9448"/>
                <a:gd name="T75" fmla="*/ 1230 h 1442"/>
                <a:gd name="T76" fmla="*/ 0 w 9448"/>
                <a:gd name="T77" fmla="*/ 1121 h 1442"/>
                <a:gd name="T78" fmla="*/ 650 w 9448"/>
                <a:gd name="T79" fmla="*/ 752 h 1442"/>
                <a:gd name="T80" fmla="*/ 325 w 9448"/>
                <a:gd name="T81" fmla="*/ 667 h 1442"/>
                <a:gd name="T82" fmla="*/ 954 w 9448"/>
                <a:gd name="T83" fmla="*/ 690 h 1442"/>
                <a:gd name="T84" fmla="*/ 656 w 9448"/>
                <a:gd name="T85" fmla="*/ 1294 h 1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448" h="1442">
                  <a:moveTo>
                    <a:pt x="8744" y="748"/>
                  </a:moveTo>
                  <a:lnTo>
                    <a:pt x="9152" y="748"/>
                  </a:lnTo>
                  <a:cubicBezTo>
                    <a:pt x="9146" y="588"/>
                    <a:pt x="9073" y="519"/>
                    <a:pt x="8952" y="519"/>
                  </a:cubicBezTo>
                  <a:cubicBezTo>
                    <a:pt x="8857" y="519"/>
                    <a:pt x="8769" y="571"/>
                    <a:pt x="8744" y="748"/>
                  </a:cubicBezTo>
                  <a:close/>
                  <a:moveTo>
                    <a:pt x="8961" y="1442"/>
                  </a:moveTo>
                  <a:cubicBezTo>
                    <a:pt x="8646" y="1442"/>
                    <a:pt x="8431" y="1255"/>
                    <a:pt x="8431" y="892"/>
                  </a:cubicBezTo>
                  <a:lnTo>
                    <a:pt x="8431" y="871"/>
                  </a:lnTo>
                  <a:cubicBezTo>
                    <a:pt x="8431" y="507"/>
                    <a:pt x="8659" y="306"/>
                    <a:pt x="8950" y="306"/>
                  </a:cubicBezTo>
                  <a:cubicBezTo>
                    <a:pt x="9221" y="306"/>
                    <a:pt x="9448" y="459"/>
                    <a:pt x="9448" y="819"/>
                  </a:cubicBezTo>
                  <a:lnTo>
                    <a:pt x="9448" y="950"/>
                  </a:lnTo>
                  <a:lnTo>
                    <a:pt x="8740" y="950"/>
                  </a:lnTo>
                  <a:cubicBezTo>
                    <a:pt x="8752" y="1146"/>
                    <a:pt x="8836" y="1221"/>
                    <a:pt x="8967" y="1221"/>
                  </a:cubicBezTo>
                  <a:cubicBezTo>
                    <a:pt x="9084" y="1221"/>
                    <a:pt x="9146" y="1159"/>
                    <a:pt x="9167" y="1080"/>
                  </a:cubicBezTo>
                  <a:lnTo>
                    <a:pt x="9448" y="1080"/>
                  </a:lnTo>
                  <a:cubicBezTo>
                    <a:pt x="9415" y="1286"/>
                    <a:pt x="9246" y="1442"/>
                    <a:pt x="8961" y="1442"/>
                  </a:cubicBezTo>
                  <a:close/>
                  <a:moveTo>
                    <a:pt x="7704" y="329"/>
                  </a:moveTo>
                  <a:lnTo>
                    <a:pt x="8008" y="329"/>
                  </a:lnTo>
                  <a:lnTo>
                    <a:pt x="8008" y="529"/>
                  </a:lnTo>
                  <a:cubicBezTo>
                    <a:pt x="8073" y="383"/>
                    <a:pt x="8175" y="315"/>
                    <a:pt x="8335" y="315"/>
                  </a:cubicBezTo>
                  <a:lnTo>
                    <a:pt x="8335" y="615"/>
                  </a:lnTo>
                  <a:cubicBezTo>
                    <a:pt x="8129" y="615"/>
                    <a:pt x="8008" y="677"/>
                    <a:pt x="8008" y="859"/>
                  </a:cubicBezTo>
                  <a:lnTo>
                    <a:pt x="8008" y="1419"/>
                  </a:lnTo>
                  <a:lnTo>
                    <a:pt x="7704" y="1419"/>
                  </a:lnTo>
                  <a:lnTo>
                    <a:pt x="7704" y="329"/>
                  </a:lnTo>
                  <a:close/>
                  <a:moveTo>
                    <a:pt x="7483" y="1419"/>
                  </a:moveTo>
                  <a:lnTo>
                    <a:pt x="7178" y="1419"/>
                  </a:lnTo>
                  <a:lnTo>
                    <a:pt x="7178" y="1259"/>
                  </a:lnTo>
                  <a:cubicBezTo>
                    <a:pt x="7126" y="1363"/>
                    <a:pt x="7024" y="1442"/>
                    <a:pt x="6862" y="1442"/>
                  </a:cubicBezTo>
                  <a:cubicBezTo>
                    <a:pt x="6666" y="1442"/>
                    <a:pt x="6522" y="1323"/>
                    <a:pt x="6522" y="1067"/>
                  </a:cubicBezTo>
                  <a:lnTo>
                    <a:pt x="6522" y="329"/>
                  </a:lnTo>
                  <a:lnTo>
                    <a:pt x="6828" y="329"/>
                  </a:lnTo>
                  <a:lnTo>
                    <a:pt x="6828" y="1021"/>
                  </a:lnTo>
                  <a:cubicBezTo>
                    <a:pt x="6828" y="1146"/>
                    <a:pt x="6878" y="1205"/>
                    <a:pt x="6987" y="1205"/>
                  </a:cubicBezTo>
                  <a:cubicBezTo>
                    <a:pt x="7093" y="1205"/>
                    <a:pt x="7178" y="1138"/>
                    <a:pt x="7178" y="1003"/>
                  </a:cubicBezTo>
                  <a:lnTo>
                    <a:pt x="7178" y="329"/>
                  </a:lnTo>
                  <a:lnTo>
                    <a:pt x="7483" y="329"/>
                  </a:lnTo>
                  <a:lnTo>
                    <a:pt x="7483" y="1419"/>
                  </a:lnTo>
                  <a:close/>
                  <a:moveTo>
                    <a:pt x="6128" y="0"/>
                  </a:moveTo>
                  <a:lnTo>
                    <a:pt x="6128" y="329"/>
                  </a:lnTo>
                  <a:lnTo>
                    <a:pt x="6336" y="329"/>
                  </a:lnTo>
                  <a:lnTo>
                    <a:pt x="6336" y="556"/>
                  </a:lnTo>
                  <a:lnTo>
                    <a:pt x="6128" y="556"/>
                  </a:lnTo>
                  <a:lnTo>
                    <a:pt x="6128" y="1073"/>
                  </a:lnTo>
                  <a:cubicBezTo>
                    <a:pt x="6128" y="1155"/>
                    <a:pt x="6165" y="1192"/>
                    <a:pt x="6236" y="1192"/>
                  </a:cubicBezTo>
                  <a:cubicBezTo>
                    <a:pt x="6280" y="1192"/>
                    <a:pt x="6313" y="1186"/>
                    <a:pt x="6343" y="1174"/>
                  </a:cubicBezTo>
                  <a:lnTo>
                    <a:pt x="6343" y="1411"/>
                  </a:lnTo>
                  <a:cubicBezTo>
                    <a:pt x="6307" y="1422"/>
                    <a:pt x="6247" y="1434"/>
                    <a:pt x="6172" y="1434"/>
                  </a:cubicBezTo>
                  <a:cubicBezTo>
                    <a:pt x="5934" y="1434"/>
                    <a:pt x="5822" y="1326"/>
                    <a:pt x="5822" y="1105"/>
                  </a:cubicBezTo>
                  <a:lnTo>
                    <a:pt x="5822" y="556"/>
                  </a:lnTo>
                  <a:lnTo>
                    <a:pt x="5694" y="556"/>
                  </a:lnTo>
                  <a:lnTo>
                    <a:pt x="5694" y="329"/>
                  </a:lnTo>
                  <a:lnTo>
                    <a:pt x="5822" y="329"/>
                  </a:lnTo>
                  <a:lnTo>
                    <a:pt x="5822" y="125"/>
                  </a:lnTo>
                  <a:lnTo>
                    <a:pt x="6128" y="0"/>
                  </a:lnTo>
                  <a:close/>
                  <a:moveTo>
                    <a:pt x="4596" y="329"/>
                  </a:moveTo>
                  <a:lnTo>
                    <a:pt x="4900" y="329"/>
                  </a:lnTo>
                  <a:lnTo>
                    <a:pt x="4900" y="492"/>
                  </a:lnTo>
                  <a:cubicBezTo>
                    <a:pt x="4954" y="390"/>
                    <a:pt x="5063" y="306"/>
                    <a:pt x="5230" y="306"/>
                  </a:cubicBezTo>
                  <a:cubicBezTo>
                    <a:pt x="5428" y="306"/>
                    <a:pt x="5559" y="425"/>
                    <a:pt x="5559" y="690"/>
                  </a:cubicBezTo>
                  <a:lnTo>
                    <a:pt x="5559" y="1419"/>
                  </a:lnTo>
                  <a:lnTo>
                    <a:pt x="5255" y="1419"/>
                  </a:lnTo>
                  <a:lnTo>
                    <a:pt x="5255" y="736"/>
                  </a:lnTo>
                  <a:cubicBezTo>
                    <a:pt x="5255" y="609"/>
                    <a:pt x="5202" y="552"/>
                    <a:pt x="5092" y="552"/>
                  </a:cubicBezTo>
                  <a:cubicBezTo>
                    <a:pt x="4986" y="552"/>
                    <a:pt x="4900" y="617"/>
                    <a:pt x="4900" y="755"/>
                  </a:cubicBezTo>
                  <a:lnTo>
                    <a:pt x="4900" y="1419"/>
                  </a:lnTo>
                  <a:lnTo>
                    <a:pt x="4596" y="1419"/>
                  </a:lnTo>
                  <a:lnTo>
                    <a:pt x="4596" y="329"/>
                  </a:lnTo>
                  <a:close/>
                  <a:moveTo>
                    <a:pt x="3704" y="748"/>
                  </a:moveTo>
                  <a:lnTo>
                    <a:pt x="4112" y="748"/>
                  </a:lnTo>
                  <a:cubicBezTo>
                    <a:pt x="4106" y="588"/>
                    <a:pt x="4033" y="519"/>
                    <a:pt x="3912" y="519"/>
                  </a:cubicBezTo>
                  <a:cubicBezTo>
                    <a:pt x="3816" y="519"/>
                    <a:pt x="3729" y="571"/>
                    <a:pt x="3704" y="748"/>
                  </a:cubicBezTo>
                  <a:close/>
                  <a:moveTo>
                    <a:pt x="3921" y="1442"/>
                  </a:moveTo>
                  <a:cubicBezTo>
                    <a:pt x="3606" y="1442"/>
                    <a:pt x="3391" y="1255"/>
                    <a:pt x="3391" y="892"/>
                  </a:cubicBezTo>
                  <a:lnTo>
                    <a:pt x="3391" y="871"/>
                  </a:lnTo>
                  <a:cubicBezTo>
                    <a:pt x="3391" y="507"/>
                    <a:pt x="3618" y="306"/>
                    <a:pt x="3910" y="306"/>
                  </a:cubicBezTo>
                  <a:cubicBezTo>
                    <a:pt x="4181" y="306"/>
                    <a:pt x="4408" y="459"/>
                    <a:pt x="4408" y="819"/>
                  </a:cubicBezTo>
                  <a:lnTo>
                    <a:pt x="4408" y="950"/>
                  </a:lnTo>
                  <a:lnTo>
                    <a:pt x="3700" y="950"/>
                  </a:lnTo>
                  <a:cubicBezTo>
                    <a:pt x="3712" y="1146"/>
                    <a:pt x="3795" y="1221"/>
                    <a:pt x="3927" y="1221"/>
                  </a:cubicBezTo>
                  <a:cubicBezTo>
                    <a:pt x="4043" y="1221"/>
                    <a:pt x="4106" y="1159"/>
                    <a:pt x="4127" y="1080"/>
                  </a:cubicBezTo>
                  <a:lnTo>
                    <a:pt x="4408" y="1080"/>
                  </a:lnTo>
                  <a:cubicBezTo>
                    <a:pt x="4375" y="1286"/>
                    <a:pt x="4206" y="1442"/>
                    <a:pt x="3921" y="1442"/>
                  </a:cubicBezTo>
                  <a:close/>
                  <a:moveTo>
                    <a:pt x="2778" y="1442"/>
                  </a:moveTo>
                  <a:cubicBezTo>
                    <a:pt x="2476" y="1442"/>
                    <a:pt x="2257" y="1255"/>
                    <a:pt x="2257" y="886"/>
                  </a:cubicBezTo>
                  <a:lnTo>
                    <a:pt x="2257" y="871"/>
                  </a:lnTo>
                  <a:cubicBezTo>
                    <a:pt x="2257" y="502"/>
                    <a:pt x="2491" y="306"/>
                    <a:pt x="2780" y="306"/>
                  </a:cubicBezTo>
                  <a:cubicBezTo>
                    <a:pt x="3028" y="306"/>
                    <a:pt x="3233" y="432"/>
                    <a:pt x="3258" y="717"/>
                  </a:cubicBezTo>
                  <a:lnTo>
                    <a:pt x="2966" y="717"/>
                  </a:lnTo>
                  <a:cubicBezTo>
                    <a:pt x="2947" y="611"/>
                    <a:pt x="2893" y="542"/>
                    <a:pt x="2787" y="542"/>
                  </a:cubicBezTo>
                  <a:cubicBezTo>
                    <a:pt x="2657" y="542"/>
                    <a:pt x="2568" y="644"/>
                    <a:pt x="2568" y="859"/>
                  </a:cubicBezTo>
                  <a:lnTo>
                    <a:pt x="2568" y="892"/>
                  </a:lnTo>
                  <a:cubicBezTo>
                    <a:pt x="2568" y="1113"/>
                    <a:pt x="2647" y="1213"/>
                    <a:pt x="2789" y="1213"/>
                  </a:cubicBezTo>
                  <a:cubicBezTo>
                    <a:pt x="2893" y="1213"/>
                    <a:pt x="2970" y="1136"/>
                    <a:pt x="2987" y="1017"/>
                  </a:cubicBezTo>
                  <a:lnTo>
                    <a:pt x="3264" y="1017"/>
                  </a:lnTo>
                  <a:cubicBezTo>
                    <a:pt x="3243" y="1265"/>
                    <a:pt x="3074" y="1442"/>
                    <a:pt x="2778" y="1442"/>
                  </a:cubicBezTo>
                  <a:close/>
                  <a:moveTo>
                    <a:pt x="1644" y="1442"/>
                  </a:moveTo>
                  <a:cubicBezTo>
                    <a:pt x="1342" y="1442"/>
                    <a:pt x="1123" y="1255"/>
                    <a:pt x="1123" y="886"/>
                  </a:cubicBezTo>
                  <a:lnTo>
                    <a:pt x="1123" y="871"/>
                  </a:lnTo>
                  <a:cubicBezTo>
                    <a:pt x="1123" y="502"/>
                    <a:pt x="1357" y="306"/>
                    <a:pt x="1646" y="306"/>
                  </a:cubicBezTo>
                  <a:cubicBezTo>
                    <a:pt x="1894" y="306"/>
                    <a:pt x="2099" y="432"/>
                    <a:pt x="2124" y="717"/>
                  </a:cubicBezTo>
                  <a:lnTo>
                    <a:pt x="1832" y="717"/>
                  </a:lnTo>
                  <a:cubicBezTo>
                    <a:pt x="1813" y="611"/>
                    <a:pt x="1759" y="542"/>
                    <a:pt x="1653" y="542"/>
                  </a:cubicBezTo>
                  <a:cubicBezTo>
                    <a:pt x="1523" y="542"/>
                    <a:pt x="1434" y="644"/>
                    <a:pt x="1434" y="859"/>
                  </a:cubicBezTo>
                  <a:lnTo>
                    <a:pt x="1434" y="892"/>
                  </a:lnTo>
                  <a:cubicBezTo>
                    <a:pt x="1434" y="1113"/>
                    <a:pt x="1513" y="1213"/>
                    <a:pt x="1655" y="1213"/>
                  </a:cubicBezTo>
                  <a:cubicBezTo>
                    <a:pt x="1759" y="1213"/>
                    <a:pt x="1836" y="1136"/>
                    <a:pt x="1853" y="1017"/>
                  </a:cubicBezTo>
                  <a:lnTo>
                    <a:pt x="2130" y="1017"/>
                  </a:lnTo>
                  <a:cubicBezTo>
                    <a:pt x="2109" y="1265"/>
                    <a:pt x="1940" y="1442"/>
                    <a:pt x="1644" y="1442"/>
                  </a:cubicBezTo>
                  <a:close/>
                  <a:moveTo>
                    <a:pt x="650" y="1057"/>
                  </a:moveTo>
                  <a:lnTo>
                    <a:pt x="650" y="953"/>
                  </a:lnTo>
                  <a:lnTo>
                    <a:pt x="529" y="953"/>
                  </a:lnTo>
                  <a:cubicBezTo>
                    <a:pt x="379" y="953"/>
                    <a:pt x="302" y="994"/>
                    <a:pt x="302" y="1092"/>
                  </a:cubicBezTo>
                  <a:lnTo>
                    <a:pt x="302" y="1103"/>
                  </a:lnTo>
                  <a:cubicBezTo>
                    <a:pt x="302" y="1178"/>
                    <a:pt x="348" y="1230"/>
                    <a:pt x="450" y="1230"/>
                  </a:cubicBezTo>
                  <a:cubicBezTo>
                    <a:pt x="554" y="1230"/>
                    <a:pt x="650" y="1171"/>
                    <a:pt x="650" y="1057"/>
                  </a:cubicBezTo>
                  <a:close/>
                  <a:moveTo>
                    <a:pt x="358" y="1442"/>
                  </a:moveTo>
                  <a:cubicBezTo>
                    <a:pt x="162" y="1442"/>
                    <a:pt x="0" y="1342"/>
                    <a:pt x="0" y="1121"/>
                  </a:cubicBezTo>
                  <a:lnTo>
                    <a:pt x="0" y="1109"/>
                  </a:lnTo>
                  <a:cubicBezTo>
                    <a:pt x="0" y="840"/>
                    <a:pt x="233" y="752"/>
                    <a:pt x="514" y="752"/>
                  </a:cubicBezTo>
                  <a:lnTo>
                    <a:pt x="650" y="752"/>
                  </a:lnTo>
                  <a:lnTo>
                    <a:pt x="650" y="700"/>
                  </a:lnTo>
                  <a:cubicBezTo>
                    <a:pt x="650" y="592"/>
                    <a:pt x="602" y="525"/>
                    <a:pt x="489" y="525"/>
                  </a:cubicBezTo>
                  <a:cubicBezTo>
                    <a:pt x="387" y="525"/>
                    <a:pt x="333" y="584"/>
                    <a:pt x="325" y="667"/>
                  </a:cubicBezTo>
                  <a:lnTo>
                    <a:pt x="33" y="667"/>
                  </a:lnTo>
                  <a:cubicBezTo>
                    <a:pt x="54" y="425"/>
                    <a:pt x="246" y="306"/>
                    <a:pt x="504" y="306"/>
                  </a:cubicBezTo>
                  <a:cubicBezTo>
                    <a:pt x="767" y="306"/>
                    <a:pt x="954" y="419"/>
                    <a:pt x="954" y="690"/>
                  </a:cubicBezTo>
                  <a:lnTo>
                    <a:pt x="954" y="1419"/>
                  </a:lnTo>
                  <a:lnTo>
                    <a:pt x="656" y="1419"/>
                  </a:lnTo>
                  <a:lnTo>
                    <a:pt x="656" y="1294"/>
                  </a:lnTo>
                  <a:cubicBezTo>
                    <a:pt x="604" y="1374"/>
                    <a:pt x="504" y="1442"/>
                    <a:pt x="358" y="144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12947355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White6 Acquisition+Image">
    <p:bg>
      <p:bgRef idx="1001">
        <a:schemeClr val="bg1"/>
      </p:bgRef>
    </p:bg>
    <p:spTree>
      <p:nvGrpSpPr>
        <p:cNvPr id="1" name=""/>
        <p:cNvGrpSpPr/>
        <p:nvPr/>
      </p:nvGrpSpPr>
      <p:grpSpPr>
        <a:xfrm>
          <a:off x="0" y="0"/>
          <a:ext cx="0" cy="0"/>
          <a:chOff x="0" y="0"/>
          <a:chExt cx="0" cy="0"/>
        </a:xfrm>
      </p:grpSpPr>
      <p:sp>
        <p:nvSpPr>
          <p:cNvPr id="13" name="Picture Placeholder 8">
            <a:extLst>
              <a:ext uri="{FF2B5EF4-FFF2-40B4-BE49-F238E27FC236}">
                <a16:creationId xmlns:a16="http://schemas.microsoft.com/office/drawing/2014/main" id="{38B557E5-FD3E-49D7-8F2D-F2CFBA8CA182}"/>
              </a:ext>
            </a:extLst>
          </p:cNvPr>
          <p:cNvSpPr>
            <a:spLocks noGrp="1"/>
          </p:cNvSpPr>
          <p:nvPr>
            <p:ph type="pic" sz="quarter" idx="10" hasCustomPrompt="1"/>
          </p:nvPr>
        </p:nvSpPr>
        <p:spPr>
          <a:xfrm>
            <a:off x="-7620" y="-9144"/>
            <a:ext cx="12207240" cy="6876288"/>
          </a:xfrm>
        </p:spPr>
        <p:txBody>
          <a:bodyPr lIns="0" tIns="182880"/>
          <a:lstStyle>
            <a:lvl1pPr algn="ctr">
              <a:buNone/>
              <a:defRPr/>
            </a:lvl1pPr>
          </a:lstStyle>
          <a:p>
            <a:r>
              <a:rPr lang="en-GB"/>
              <a:t>Drag picture to placeholder or click icon to add, then send to back.</a:t>
            </a:r>
            <a:endParaRPr lang="en-US"/>
          </a:p>
        </p:txBody>
      </p:sp>
      <p:sp>
        <p:nvSpPr>
          <p:cNvPr id="19" name="TextBox 18">
            <a:extLst>
              <a:ext uri="{FF2B5EF4-FFF2-40B4-BE49-F238E27FC236}">
                <a16:creationId xmlns:a16="http://schemas.microsoft.com/office/drawing/2014/main" id="{827161CB-9748-47B4-8746-547E8A915299}"/>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tx2"/>
                </a:solidFill>
                <a:effectLst/>
                <a:uLnTx/>
                <a:uFillTx/>
              </a:rPr>
              <a:t>Go to Brand Space for more cover options</a:t>
            </a:r>
            <a:endParaRPr kumimoji="0" lang="en-US" sz="800" b="0" i="0" u="none" strike="noStrike" kern="0" cap="none" spc="0" normalizeH="0" baseline="0" noProof="0">
              <a:ln>
                <a:noFill/>
              </a:ln>
              <a:solidFill>
                <a:schemeClr val="tx2"/>
              </a:solidFill>
              <a:effectLst/>
              <a:uLnTx/>
              <a:uFillTx/>
            </a:endParaRPr>
          </a:p>
        </p:txBody>
      </p:sp>
      <p:sp>
        <p:nvSpPr>
          <p:cNvPr id="31" name="Title 1">
            <a:extLst>
              <a:ext uri="{FF2B5EF4-FFF2-40B4-BE49-F238E27FC236}">
                <a16:creationId xmlns:a16="http://schemas.microsoft.com/office/drawing/2014/main" id="{1C428014-9969-4841-B19D-25CB7221F2FF}"/>
              </a:ext>
            </a:extLst>
          </p:cNvPr>
          <p:cNvSpPr>
            <a:spLocks noGrp="1"/>
          </p:cNvSpPr>
          <p:nvPr>
            <p:ph type="ctrTitle" hasCustomPrompt="1"/>
          </p:nvPr>
        </p:nvSpPr>
        <p:spPr bwMode="black">
          <a:xfrm>
            <a:off x="381001" y="384048"/>
            <a:ext cx="5715000" cy="2478024"/>
          </a:xfrm>
        </p:spPr>
        <p:txBody>
          <a:bodyPr anchor="b"/>
          <a:lstStyle>
            <a:lvl1pPr algn="l">
              <a:lnSpc>
                <a:spcPct val="90000"/>
              </a:lnSpc>
              <a:defRPr sz="4800">
                <a:solidFill>
                  <a:schemeClr val="tx1"/>
                </a:solidFill>
              </a:defRPr>
            </a:lvl1pPr>
          </a:lstStyle>
          <a:p>
            <a:r>
              <a:rPr lang="en-US"/>
              <a:t>Place presentation title here 48pt</a:t>
            </a:r>
          </a:p>
        </p:txBody>
      </p:sp>
      <p:sp>
        <p:nvSpPr>
          <p:cNvPr id="32" name="Subtitle 2">
            <a:extLst>
              <a:ext uri="{FF2B5EF4-FFF2-40B4-BE49-F238E27FC236}">
                <a16:creationId xmlns:a16="http://schemas.microsoft.com/office/drawing/2014/main" id="{6D52D49F-987F-4EF2-8666-9805763F686A}"/>
              </a:ext>
            </a:extLst>
          </p:cNvPr>
          <p:cNvSpPr>
            <a:spLocks noGrp="1"/>
          </p:cNvSpPr>
          <p:nvPr>
            <p:ph type="subTitle" idx="1" hasCustomPrompt="1"/>
          </p:nvPr>
        </p:nvSpPr>
        <p:spPr bwMode="black">
          <a:xfrm>
            <a:off x="381001" y="3108960"/>
            <a:ext cx="4301168" cy="1092845"/>
          </a:xfrm>
        </p:spPr>
        <p:txBody>
          <a:bodyPr/>
          <a:lstStyle>
            <a:lvl1pPr marL="0" indent="0" algn="l">
              <a:lnSpc>
                <a:spcPct val="90000"/>
              </a:lnSpc>
              <a:spcAft>
                <a:spcPts val="0"/>
              </a:spcAft>
              <a:buNone/>
              <a:defRPr sz="2400" b="0" i="0" spc="0">
                <a:solidFill>
                  <a:schemeClr val="tx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33" name="Text Placeholder 16">
            <a:extLst>
              <a:ext uri="{FF2B5EF4-FFF2-40B4-BE49-F238E27FC236}">
                <a16:creationId xmlns:a16="http://schemas.microsoft.com/office/drawing/2014/main" id="{784963B7-4AB8-4BD6-B942-182C4FFFB2B7}"/>
              </a:ext>
            </a:extLst>
          </p:cNvPr>
          <p:cNvSpPr>
            <a:spLocks noGrp="1"/>
          </p:cNvSpPr>
          <p:nvPr>
            <p:ph type="body" sz="quarter" idx="12" hasCustomPrompt="1"/>
          </p:nvPr>
        </p:nvSpPr>
        <p:spPr bwMode="black">
          <a:xfrm>
            <a:off x="381001" y="4434840"/>
            <a:ext cx="3253153" cy="530687"/>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34" name="Date Placeholder 10">
            <a:extLst>
              <a:ext uri="{FF2B5EF4-FFF2-40B4-BE49-F238E27FC236}">
                <a16:creationId xmlns:a16="http://schemas.microsoft.com/office/drawing/2014/main" id="{7722ECA6-F4B8-4408-987A-6078074CB32A}"/>
              </a:ext>
            </a:extLst>
          </p:cNvPr>
          <p:cNvSpPr>
            <a:spLocks noGrp="1"/>
          </p:cNvSpPr>
          <p:nvPr>
            <p:ph type="dt" sz="half" idx="2"/>
          </p:nvPr>
        </p:nvSpPr>
        <p:spPr bwMode="black">
          <a:xfrm>
            <a:off x="381001" y="4206240"/>
            <a:ext cx="3253153"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tx1"/>
                </a:solidFill>
                <a:latin typeface="+mn-lt"/>
                <a:ea typeface="+mn-ea"/>
                <a:cs typeface="+mn-cs"/>
              </a:defRPr>
            </a:lvl1pPr>
          </a:lstStyle>
          <a:p>
            <a:endParaRPr lang="en-US"/>
          </a:p>
        </p:txBody>
      </p:sp>
      <p:sp>
        <p:nvSpPr>
          <p:cNvPr id="11" name="Picture Placeholder 11" descr="Image placeholder for client logo">
            <a:extLst>
              <a:ext uri="{FF2B5EF4-FFF2-40B4-BE49-F238E27FC236}">
                <a16:creationId xmlns:a16="http://schemas.microsoft.com/office/drawing/2014/main" id="{FFB79963-9269-41F8-B968-34FCB68C87FA}"/>
              </a:ext>
            </a:extLst>
          </p:cNvPr>
          <p:cNvSpPr>
            <a:spLocks noGrp="1"/>
          </p:cNvSpPr>
          <p:nvPr>
            <p:ph type="pic" sz="quarter" idx="13" hasCustomPrompt="1"/>
          </p:nvPr>
        </p:nvSpPr>
        <p:spPr>
          <a:xfrm>
            <a:off x="9926766" y="5326815"/>
            <a:ext cx="1884233" cy="985085"/>
          </a:xfrm>
        </p:spPr>
        <p:txBody>
          <a:bodyPr anchor="ctr"/>
          <a:lstStyle>
            <a:lvl1pPr algn="ctr">
              <a:buNone/>
              <a:defRPr sz="1400"/>
            </a:lvl1pPr>
          </a:lstStyle>
          <a:p>
            <a:r>
              <a:rPr lang="en-GB"/>
              <a:t>Add client logo</a:t>
            </a:r>
            <a:endParaRPr lang="en-US"/>
          </a:p>
        </p:txBody>
      </p:sp>
      <p:grpSp>
        <p:nvGrpSpPr>
          <p:cNvPr id="10" name="Logo_BL" descr="Accenture logo in black and purple">
            <a:extLst>
              <a:ext uri="{FF2B5EF4-FFF2-40B4-BE49-F238E27FC236}">
                <a16:creationId xmlns:a16="http://schemas.microsoft.com/office/drawing/2014/main" id="{854C139D-5D17-4D1A-87BD-07B345E2E515}"/>
              </a:ext>
            </a:extLst>
          </p:cNvPr>
          <p:cNvGrpSpPr>
            <a:grpSpLocks noChangeAspect="1"/>
          </p:cNvGrpSpPr>
          <p:nvPr userDrawn="1"/>
        </p:nvGrpSpPr>
        <p:grpSpPr bwMode="auto">
          <a:xfrm>
            <a:off x="381001" y="5815543"/>
            <a:ext cx="1883664" cy="496357"/>
            <a:chOff x="2387" y="1701"/>
            <a:chExt cx="4535" cy="1195"/>
          </a:xfrm>
        </p:grpSpPr>
        <p:sp>
          <p:nvSpPr>
            <p:cNvPr id="14" name="Freeform 5">
              <a:extLst>
                <a:ext uri="{FF2B5EF4-FFF2-40B4-BE49-F238E27FC236}">
                  <a16:creationId xmlns:a16="http://schemas.microsoft.com/office/drawing/2014/main" id="{6073E091-2A74-4D4D-8C42-D39E8FD65A08}"/>
                </a:ext>
              </a:extLst>
            </p:cNvPr>
            <p:cNvSpPr>
              <a:spLocks/>
            </p:cNvSpPr>
            <p:nvPr userDrawn="1"/>
          </p:nvSpPr>
          <p:spPr bwMode="auto">
            <a:xfrm>
              <a:off x="5030" y="1701"/>
              <a:ext cx="447" cy="473"/>
            </a:xfrm>
            <a:custGeom>
              <a:avLst/>
              <a:gdLst>
                <a:gd name="T0" fmla="*/ 0 w 931"/>
                <a:gd name="T1" fmla="*/ 696 h 985"/>
                <a:gd name="T2" fmla="*/ 544 w 931"/>
                <a:gd name="T3" fmla="*/ 494 h 985"/>
                <a:gd name="T4" fmla="*/ 0 w 931"/>
                <a:gd name="T5" fmla="*/ 281 h 985"/>
                <a:gd name="T6" fmla="*/ 0 w 931"/>
                <a:gd name="T7" fmla="*/ 0 h 985"/>
                <a:gd name="T8" fmla="*/ 931 w 931"/>
                <a:gd name="T9" fmla="*/ 375 h 985"/>
                <a:gd name="T10" fmla="*/ 931 w 931"/>
                <a:gd name="T11" fmla="*/ 608 h 985"/>
                <a:gd name="T12" fmla="*/ 0 w 931"/>
                <a:gd name="T13" fmla="*/ 985 h 985"/>
                <a:gd name="T14" fmla="*/ 0 w 931"/>
                <a:gd name="T15" fmla="*/ 696 h 9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1" h="985">
                  <a:moveTo>
                    <a:pt x="0" y="696"/>
                  </a:moveTo>
                  <a:lnTo>
                    <a:pt x="544" y="494"/>
                  </a:lnTo>
                  <a:lnTo>
                    <a:pt x="0" y="281"/>
                  </a:lnTo>
                  <a:lnTo>
                    <a:pt x="0" y="0"/>
                  </a:lnTo>
                  <a:lnTo>
                    <a:pt x="931" y="375"/>
                  </a:lnTo>
                  <a:lnTo>
                    <a:pt x="931" y="608"/>
                  </a:lnTo>
                  <a:lnTo>
                    <a:pt x="0" y="985"/>
                  </a:lnTo>
                  <a:lnTo>
                    <a:pt x="0" y="696"/>
                  </a:lnTo>
                  <a:close/>
                </a:path>
              </a:pathLst>
            </a:custGeom>
            <a:solidFill>
              <a:srgbClr val="A100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6">
              <a:extLst>
                <a:ext uri="{FF2B5EF4-FFF2-40B4-BE49-F238E27FC236}">
                  <a16:creationId xmlns:a16="http://schemas.microsoft.com/office/drawing/2014/main" id="{4DB984E3-DACF-4D7C-B5E4-08F21BF13867}"/>
                </a:ext>
              </a:extLst>
            </p:cNvPr>
            <p:cNvSpPr>
              <a:spLocks noEditPoints="1"/>
            </p:cNvSpPr>
            <p:nvPr userDrawn="1"/>
          </p:nvSpPr>
          <p:spPr bwMode="auto">
            <a:xfrm>
              <a:off x="2387" y="2204"/>
              <a:ext cx="4535" cy="692"/>
            </a:xfrm>
            <a:custGeom>
              <a:avLst/>
              <a:gdLst>
                <a:gd name="T0" fmla="*/ 8952 w 9448"/>
                <a:gd name="T1" fmla="*/ 519 h 1442"/>
                <a:gd name="T2" fmla="*/ 8431 w 9448"/>
                <a:gd name="T3" fmla="*/ 892 h 1442"/>
                <a:gd name="T4" fmla="*/ 9448 w 9448"/>
                <a:gd name="T5" fmla="*/ 819 h 1442"/>
                <a:gd name="T6" fmla="*/ 8967 w 9448"/>
                <a:gd name="T7" fmla="*/ 1221 h 1442"/>
                <a:gd name="T8" fmla="*/ 8961 w 9448"/>
                <a:gd name="T9" fmla="*/ 1442 h 1442"/>
                <a:gd name="T10" fmla="*/ 8008 w 9448"/>
                <a:gd name="T11" fmla="*/ 529 h 1442"/>
                <a:gd name="T12" fmla="*/ 8008 w 9448"/>
                <a:gd name="T13" fmla="*/ 859 h 1442"/>
                <a:gd name="T14" fmla="*/ 7704 w 9448"/>
                <a:gd name="T15" fmla="*/ 329 h 1442"/>
                <a:gd name="T16" fmla="*/ 7178 w 9448"/>
                <a:gd name="T17" fmla="*/ 1259 h 1442"/>
                <a:gd name="T18" fmla="*/ 6522 w 9448"/>
                <a:gd name="T19" fmla="*/ 329 h 1442"/>
                <a:gd name="T20" fmla="*/ 6987 w 9448"/>
                <a:gd name="T21" fmla="*/ 1205 h 1442"/>
                <a:gd name="T22" fmla="*/ 7483 w 9448"/>
                <a:gd name="T23" fmla="*/ 329 h 1442"/>
                <a:gd name="T24" fmla="*/ 6128 w 9448"/>
                <a:gd name="T25" fmla="*/ 329 h 1442"/>
                <a:gd name="T26" fmla="*/ 6128 w 9448"/>
                <a:gd name="T27" fmla="*/ 556 h 1442"/>
                <a:gd name="T28" fmla="*/ 6343 w 9448"/>
                <a:gd name="T29" fmla="*/ 1174 h 1442"/>
                <a:gd name="T30" fmla="*/ 5822 w 9448"/>
                <a:gd name="T31" fmla="*/ 1105 h 1442"/>
                <a:gd name="T32" fmla="*/ 5694 w 9448"/>
                <a:gd name="T33" fmla="*/ 329 h 1442"/>
                <a:gd name="T34" fmla="*/ 6128 w 9448"/>
                <a:gd name="T35" fmla="*/ 0 h 1442"/>
                <a:gd name="T36" fmla="*/ 4900 w 9448"/>
                <a:gd name="T37" fmla="*/ 492 h 1442"/>
                <a:gd name="T38" fmla="*/ 5559 w 9448"/>
                <a:gd name="T39" fmla="*/ 1419 h 1442"/>
                <a:gd name="T40" fmla="*/ 5092 w 9448"/>
                <a:gd name="T41" fmla="*/ 552 h 1442"/>
                <a:gd name="T42" fmla="*/ 4596 w 9448"/>
                <a:gd name="T43" fmla="*/ 1419 h 1442"/>
                <a:gd name="T44" fmla="*/ 4112 w 9448"/>
                <a:gd name="T45" fmla="*/ 748 h 1442"/>
                <a:gd name="T46" fmla="*/ 3921 w 9448"/>
                <a:gd name="T47" fmla="*/ 1442 h 1442"/>
                <a:gd name="T48" fmla="*/ 3910 w 9448"/>
                <a:gd name="T49" fmla="*/ 306 h 1442"/>
                <a:gd name="T50" fmla="*/ 3700 w 9448"/>
                <a:gd name="T51" fmla="*/ 950 h 1442"/>
                <a:gd name="T52" fmla="*/ 4408 w 9448"/>
                <a:gd name="T53" fmla="*/ 1080 h 1442"/>
                <a:gd name="T54" fmla="*/ 2257 w 9448"/>
                <a:gd name="T55" fmla="*/ 886 h 1442"/>
                <a:gd name="T56" fmla="*/ 3258 w 9448"/>
                <a:gd name="T57" fmla="*/ 717 h 1442"/>
                <a:gd name="T58" fmla="*/ 2568 w 9448"/>
                <a:gd name="T59" fmla="*/ 859 h 1442"/>
                <a:gd name="T60" fmla="*/ 2987 w 9448"/>
                <a:gd name="T61" fmla="*/ 1017 h 1442"/>
                <a:gd name="T62" fmla="*/ 1644 w 9448"/>
                <a:gd name="T63" fmla="*/ 1442 h 1442"/>
                <a:gd name="T64" fmla="*/ 1646 w 9448"/>
                <a:gd name="T65" fmla="*/ 306 h 1442"/>
                <a:gd name="T66" fmla="*/ 1653 w 9448"/>
                <a:gd name="T67" fmla="*/ 542 h 1442"/>
                <a:gd name="T68" fmla="*/ 1655 w 9448"/>
                <a:gd name="T69" fmla="*/ 1213 h 1442"/>
                <a:gd name="T70" fmla="*/ 1644 w 9448"/>
                <a:gd name="T71" fmla="*/ 1442 h 1442"/>
                <a:gd name="T72" fmla="*/ 529 w 9448"/>
                <a:gd name="T73" fmla="*/ 953 h 1442"/>
                <a:gd name="T74" fmla="*/ 450 w 9448"/>
                <a:gd name="T75" fmla="*/ 1230 h 1442"/>
                <a:gd name="T76" fmla="*/ 0 w 9448"/>
                <a:gd name="T77" fmla="*/ 1121 h 1442"/>
                <a:gd name="T78" fmla="*/ 650 w 9448"/>
                <a:gd name="T79" fmla="*/ 752 h 1442"/>
                <a:gd name="T80" fmla="*/ 325 w 9448"/>
                <a:gd name="T81" fmla="*/ 667 h 1442"/>
                <a:gd name="T82" fmla="*/ 954 w 9448"/>
                <a:gd name="T83" fmla="*/ 690 h 1442"/>
                <a:gd name="T84" fmla="*/ 656 w 9448"/>
                <a:gd name="T85" fmla="*/ 1294 h 1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448" h="1442">
                  <a:moveTo>
                    <a:pt x="8744" y="748"/>
                  </a:moveTo>
                  <a:lnTo>
                    <a:pt x="9152" y="748"/>
                  </a:lnTo>
                  <a:cubicBezTo>
                    <a:pt x="9146" y="588"/>
                    <a:pt x="9073" y="519"/>
                    <a:pt x="8952" y="519"/>
                  </a:cubicBezTo>
                  <a:cubicBezTo>
                    <a:pt x="8857" y="519"/>
                    <a:pt x="8769" y="571"/>
                    <a:pt x="8744" y="748"/>
                  </a:cubicBezTo>
                  <a:close/>
                  <a:moveTo>
                    <a:pt x="8961" y="1442"/>
                  </a:moveTo>
                  <a:cubicBezTo>
                    <a:pt x="8646" y="1442"/>
                    <a:pt x="8431" y="1255"/>
                    <a:pt x="8431" y="892"/>
                  </a:cubicBezTo>
                  <a:lnTo>
                    <a:pt x="8431" y="871"/>
                  </a:lnTo>
                  <a:cubicBezTo>
                    <a:pt x="8431" y="507"/>
                    <a:pt x="8659" y="306"/>
                    <a:pt x="8950" y="306"/>
                  </a:cubicBezTo>
                  <a:cubicBezTo>
                    <a:pt x="9221" y="306"/>
                    <a:pt x="9448" y="459"/>
                    <a:pt x="9448" y="819"/>
                  </a:cubicBezTo>
                  <a:lnTo>
                    <a:pt x="9448" y="950"/>
                  </a:lnTo>
                  <a:lnTo>
                    <a:pt x="8740" y="950"/>
                  </a:lnTo>
                  <a:cubicBezTo>
                    <a:pt x="8752" y="1146"/>
                    <a:pt x="8836" y="1221"/>
                    <a:pt x="8967" y="1221"/>
                  </a:cubicBezTo>
                  <a:cubicBezTo>
                    <a:pt x="9084" y="1221"/>
                    <a:pt x="9146" y="1159"/>
                    <a:pt x="9167" y="1080"/>
                  </a:cubicBezTo>
                  <a:lnTo>
                    <a:pt x="9448" y="1080"/>
                  </a:lnTo>
                  <a:cubicBezTo>
                    <a:pt x="9415" y="1286"/>
                    <a:pt x="9246" y="1442"/>
                    <a:pt x="8961" y="1442"/>
                  </a:cubicBezTo>
                  <a:close/>
                  <a:moveTo>
                    <a:pt x="7704" y="329"/>
                  </a:moveTo>
                  <a:lnTo>
                    <a:pt x="8008" y="329"/>
                  </a:lnTo>
                  <a:lnTo>
                    <a:pt x="8008" y="529"/>
                  </a:lnTo>
                  <a:cubicBezTo>
                    <a:pt x="8073" y="383"/>
                    <a:pt x="8175" y="315"/>
                    <a:pt x="8335" y="315"/>
                  </a:cubicBezTo>
                  <a:lnTo>
                    <a:pt x="8335" y="615"/>
                  </a:lnTo>
                  <a:cubicBezTo>
                    <a:pt x="8129" y="615"/>
                    <a:pt x="8008" y="677"/>
                    <a:pt x="8008" y="859"/>
                  </a:cubicBezTo>
                  <a:lnTo>
                    <a:pt x="8008" y="1419"/>
                  </a:lnTo>
                  <a:lnTo>
                    <a:pt x="7704" y="1419"/>
                  </a:lnTo>
                  <a:lnTo>
                    <a:pt x="7704" y="329"/>
                  </a:lnTo>
                  <a:close/>
                  <a:moveTo>
                    <a:pt x="7483" y="1419"/>
                  </a:moveTo>
                  <a:lnTo>
                    <a:pt x="7178" y="1419"/>
                  </a:lnTo>
                  <a:lnTo>
                    <a:pt x="7178" y="1259"/>
                  </a:lnTo>
                  <a:cubicBezTo>
                    <a:pt x="7126" y="1363"/>
                    <a:pt x="7024" y="1442"/>
                    <a:pt x="6862" y="1442"/>
                  </a:cubicBezTo>
                  <a:cubicBezTo>
                    <a:pt x="6666" y="1442"/>
                    <a:pt x="6522" y="1323"/>
                    <a:pt x="6522" y="1067"/>
                  </a:cubicBezTo>
                  <a:lnTo>
                    <a:pt x="6522" y="329"/>
                  </a:lnTo>
                  <a:lnTo>
                    <a:pt x="6828" y="329"/>
                  </a:lnTo>
                  <a:lnTo>
                    <a:pt x="6828" y="1021"/>
                  </a:lnTo>
                  <a:cubicBezTo>
                    <a:pt x="6828" y="1146"/>
                    <a:pt x="6878" y="1205"/>
                    <a:pt x="6987" y="1205"/>
                  </a:cubicBezTo>
                  <a:cubicBezTo>
                    <a:pt x="7093" y="1205"/>
                    <a:pt x="7178" y="1138"/>
                    <a:pt x="7178" y="1003"/>
                  </a:cubicBezTo>
                  <a:lnTo>
                    <a:pt x="7178" y="329"/>
                  </a:lnTo>
                  <a:lnTo>
                    <a:pt x="7483" y="329"/>
                  </a:lnTo>
                  <a:lnTo>
                    <a:pt x="7483" y="1419"/>
                  </a:lnTo>
                  <a:close/>
                  <a:moveTo>
                    <a:pt x="6128" y="0"/>
                  </a:moveTo>
                  <a:lnTo>
                    <a:pt x="6128" y="329"/>
                  </a:lnTo>
                  <a:lnTo>
                    <a:pt x="6336" y="329"/>
                  </a:lnTo>
                  <a:lnTo>
                    <a:pt x="6336" y="556"/>
                  </a:lnTo>
                  <a:lnTo>
                    <a:pt x="6128" y="556"/>
                  </a:lnTo>
                  <a:lnTo>
                    <a:pt x="6128" y="1073"/>
                  </a:lnTo>
                  <a:cubicBezTo>
                    <a:pt x="6128" y="1155"/>
                    <a:pt x="6165" y="1192"/>
                    <a:pt x="6236" y="1192"/>
                  </a:cubicBezTo>
                  <a:cubicBezTo>
                    <a:pt x="6280" y="1192"/>
                    <a:pt x="6313" y="1186"/>
                    <a:pt x="6343" y="1174"/>
                  </a:cubicBezTo>
                  <a:lnTo>
                    <a:pt x="6343" y="1411"/>
                  </a:lnTo>
                  <a:cubicBezTo>
                    <a:pt x="6307" y="1422"/>
                    <a:pt x="6247" y="1434"/>
                    <a:pt x="6172" y="1434"/>
                  </a:cubicBezTo>
                  <a:cubicBezTo>
                    <a:pt x="5934" y="1434"/>
                    <a:pt x="5822" y="1326"/>
                    <a:pt x="5822" y="1105"/>
                  </a:cubicBezTo>
                  <a:lnTo>
                    <a:pt x="5822" y="556"/>
                  </a:lnTo>
                  <a:lnTo>
                    <a:pt x="5694" y="556"/>
                  </a:lnTo>
                  <a:lnTo>
                    <a:pt x="5694" y="329"/>
                  </a:lnTo>
                  <a:lnTo>
                    <a:pt x="5822" y="329"/>
                  </a:lnTo>
                  <a:lnTo>
                    <a:pt x="5822" y="125"/>
                  </a:lnTo>
                  <a:lnTo>
                    <a:pt x="6128" y="0"/>
                  </a:lnTo>
                  <a:close/>
                  <a:moveTo>
                    <a:pt x="4596" y="329"/>
                  </a:moveTo>
                  <a:lnTo>
                    <a:pt x="4900" y="329"/>
                  </a:lnTo>
                  <a:lnTo>
                    <a:pt x="4900" y="492"/>
                  </a:lnTo>
                  <a:cubicBezTo>
                    <a:pt x="4954" y="390"/>
                    <a:pt x="5063" y="306"/>
                    <a:pt x="5230" y="306"/>
                  </a:cubicBezTo>
                  <a:cubicBezTo>
                    <a:pt x="5428" y="306"/>
                    <a:pt x="5559" y="425"/>
                    <a:pt x="5559" y="690"/>
                  </a:cubicBezTo>
                  <a:lnTo>
                    <a:pt x="5559" y="1419"/>
                  </a:lnTo>
                  <a:lnTo>
                    <a:pt x="5255" y="1419"/>
                  </a:lnTo>
                  <a:lnTo>
                    <a:pt x="5255" y="736"/>
                  </a:lnTo>
                  <a:cubicBezTo>
                    <a:pt x="5255" y="609"/>
                    <a:pt x="5202" y="552"/>
                    <a:pt x="5092" y="552"/>
                  </a:cubicBezTo>
                  <a:cubicBezTo>
                    <a:pt x="4986" y="552"/>
                    <a:pt x="4900" y="617"/>
                    <a:pt x="4900" y="755"/>
                  </a:cubicBezTo>
                  <a:lnTo>
                    <a:pt x="4900" y="1419"/>
                  </a:lnTo>
                  <a:lnTo>
                    <a:pt x="4596" y="1419"/>
                  </a:lnTo>
                  <a:lnTo>
                    <a:pt x="4596" y="329"/>
                  </a:lnTo>
                  <a:close/>
                  <a:moveTo>
                    <a:pt x="3704" y="748"/>
                  </a:moveTo>
                  <a:lnTo>
                    <a:pt x="4112" y="748"/>
                  </a:lnTo>
                  <a:cubicBezTo>
                    <a:pt x="4106" y="588"/>
                    <a:pt x="4033" y="519"/>
                    <a:pt x="3912" y="519"/>
                  </a:cubicBezTo>
                  <a:cubicBezTo>
                    <a:pt x="3816" y="519"/>
                    <a:pt x="3729" y="571"/>
                    <a:pt x="3704" y="748"/>
                  </a:cubicBezTo>
                  <a:close/>
                  <a:moveTo>
                    <a:pt x="3921" y="1442"/>
                  </a:moveTo>
                  <a:cubicBezTo>
                    <a:pt x="3606" y="1442"/>
                    <a:pt x="3391" y="1255"/>
                    <a:pt x="3391" y="892"/>
                  </a:cubicBezTo>
                  <a:lnTo>
                    <a:pt x="3391" y="871"/>
                  </a:lnTo>
                  <a:cubicBezTo>
                    <a:pt x="3391" y="507"/>
                    <a:pt x="3618" y="306"/>
                    <a:pt x="3910" y="306"/>
                  </a:cubicBezTo>
                  <a:cubicBezTo>
                    <a:pt x="4181" y="306"/>
                    <a:pt x="4408" y="459"/>
                    <a:pt x="4408" y="819"/>
                  </a:cubicBezTo>
                  <a:lnTo>
                    <a:pt x="4408" y="950"/>
                  </a:lnTo>
                  <a:lnTo>
                    <a:pt x="3700" y="950"/>
                  </a:lnTo>
                  <a:cubicBezTo>
                    <a:pt x="3712" y="1146"/>
                    <a:pt x="3795" y="1221"/>
                    <a:pt x="3927" y="1221"/>
                  </a:cubicBezTo>
                  <a:cubicBezTo>
                    <a:pt x="4043" y="1221"/>
                    <a:pt x="4106" y="1159"/>
                    <a:pt x="4127" y="1080"/>
                  </a:cubicBezTo>
                  <a:lnTo>
                    <a:pt x="4408" y="1080"/>
                  </a:lnTo>
                  <a:cubicBezTo>
                    <a:pt x="4375" y="1286"/>
                    <a:pt x="4206" y="1442"/>
                    <a:pt x="3921" y="1442"/>
                  </a:cubicBezTo>
                  <a:close/>
                  <a:moveTo>
                    <a:pt x="2778" y="1442"/>
                  </a:moveTo>
                  <a:cubicBezTo>
                    <a:pt x="2476" y="1442"/>
                    <a:pt x="2257" y="1255"/>
                    <a:pt x="2257" y="886"/>
                  </a:cubicBezTo>
                  <a:lnTo>
                    <a:pt x="2257" y="871"/>
                  </a:lnTo>
                  <a:cubicBezTo>
                    <a:pt x="2257" y="502"/>
                    <a:pt x="2491" y="306"/>
                    <a:pt x="2780" y="306"/>
                  </a:cubicBezTo>
                  <a:cubicBezTo>
                    <a:pt x="3028" y="306"/>
                    <a:pt x="3233" y="432"/>
                    <a:pt x="3258" y="717"/>
                  </a:cubicBezTo>
                  <a:lnTo>
                    <a:pt x="2966" y="717"/>
                  </a:lnTo>
                  <a:cubicBezTo>
                    <a:pt x="2947" y="611"/>
                    <a:pt x="2893" y="542"/>
                    <a:pt x="2787" y="542"/>
                  </a:cubicBezTo>
                  <a:cubicBezTo>
                    <a:pt x="2657" y="542"/>
                    <a:pt x="2568" y="644"/>
                    <a:pt x="2568" y="859"/>
                  </a:cubicBezTo>
                  <a:lnTo>
                    <a:pt x="2568" y="892"/>
                  </a:lnTo>
                  <a:cubicBezTo>
                    <a:pt x="2568" y="1113"/>
                    <a:pt x="2647" y="1213"/>
                    <a:pt x="2789" y="1213"/>
                  </a:cubicBezTo>
                  <a:cubicBezTo>
                    <a:pt x="2893" y="1213"/>
                    <a:pt x="2970" y="1136"/>
                    <a:pt x="2987" y="1017"/>
                  </a:cubicBezTo>
                  <a:lnTo>
                    <a:pt x="3264" y="1017"/>
                  </a:lnTo>
                  <a:cubicBezTo>
                    <a:pt x="3243" y="1265"/>
                    <a:pt x="3074" y="1442"/>
                    <a:pt x="2778" y="1442"/>
                  </a:cubicBezTo>
                  <a:close/>
                  <a:moveTo>
                    <a:pt x="1644" y="1442"/>
                  </a:moveTo>
                  <a:cubicBezTo>
                    <a:pt x="1342" y="1442"/>
                    <a:pt x="1123" y="1255"/>
                    <a:pt x="1123" y="886"/>
                  </a:cubicBezTo>
                  <a:lnTo>
                    <a:pt x="1123" y="871"/>
                  </a:lnTo>
                  <a:cubicBezTo>
                    <a:pt x="1123" y="502"/>
                    <a:pt x="1357" y="306"/>
                    <a:pt x="1646" y="306"/>
                  </a:cubicBezTo>
                  <a:cubicBezTo>
                    <a:pt x="1894" y="306"/>
                    <a:pt x="2099" y="432"/>
                    <a:pt x="2124" y="717"/>
                  </a:cubicBezTo>
                  <a:lnTo>
                    <a:pt x="1832" y="717"/>
                  </a:lnTo>
                  <a:cubicBezTo>
                    <a:pt x="1813" y="611"/>
                    <a:pt x="1759" y="542"/>
                    <a:pt x="1653" y="542"/>
                  </a:cubicBezTo>
                  <a:cubicBezTo>
                    <a:pt x="1523" y="542"/>
                    <a:pt x="1434" y="644"/>
                    <a:pt x="1434" y="859"/>
                  </a:cubicBezTo>
                  <a:lnTo>
                    <a:pt x="1434" y="892"/>
                  </a:lnTo>
                  <a:cubicBezTo>
                    <a:pt x="1434" y="1113"/>
                    <a:pt x="1513" y="1213"/>
                    <a:pt x="1655" y="1213"/>
                  </a:cubicBezTo>
                  <a:cubicBezTo>
                    <a:pt x="1759" y="1213"/>
                    <a:pt x="1836" y="1136"/>
                    <a:pt x="1853" y="1017"/>
                  </a:cubicBezTo>
                  <a:lnTo>
                    <a:pt x="2130" y="1017"/>
                  </a:lnTo>
                  <a:cubicBezTo>
                    <a:pt x="2109" y="1265"/>
                    <a:pt x="1940" y="1442"/>
                    <a:pt x="1644" y="1442"/>
                  </a:cubicBezTo>
                  <a:close/>
                  <a:moveTo>
                    <a:pt x="650" y="1057"/>
                  </a:moveTo>
                  <a:lnTo>
                    <a:pt x="650" y="953"/>
                  </a:lnTo>
                  <a:lnTo>
                    <a:pt x="529" y="953"/>
                  </a:lnTo>
                  <a:cubicBezTo>
                    <a:pt x="379" y="953"/>
                    <a:pt x="302" y="994"/>
                    <a:pt x="302" y="1092"/>
                  </a:cubicBezTo>
                  <a:lnTo>
                    <a:pt x="302" y="1103"/>
                  </a:lnTo>
                  <a:cubicBezTo>
                    <a:pt x="302" y="1178"/>
                    <a:pt x="348" y="1230"/>
                    <a:pt x="450" y="1230"/>
                  </a:cubicBezTo>
                  <a:cubicBezTo>
                    <a:pt x="554" y="1230"/>
                    <a:pt x="650" y="1171"/>
                    <a:pt x="650" y="1057"/>
                  </a:cubicBezTo>
                  <a:close/>
                  <a:moveTo>
                    <a:pt x="358" y="1442"/>
                  </a:moveTo>
                  <a:cubicBezTo>
                    <a:pt x="162" y="1442"/>
                    <a:pt x="0" y="1342"/>
                    <a:pt x="0" y="1121"/>
                  </a:cubicBezTo>
                  <a:lnTo>
                    <a:pt x="0" y="1109"/>
                  </a:lnTo>
                  <a:cubicBezTo>
                    <a:pt x="0" y="840"/>
                    <a:pt x="233" y="752"/>
                    <a:pt x="514" y="752"/>
                  </a:cubicBezTo>
                  <a:lnTo>
                    <a:pt x="650" y="752"/>
                  </a:lnTo>
                  <a:lnTo>
                    <a:pt x="650" y="700"/>
                  </a:lnTo>
                  <a:cubicBezTo>
                    <a:pt x="650" y="592"/>
                    <a:pt x="602" y="525"/>
                    <a:pt x="489" y="525"/>
                  </a:cubicBezTo>
                  <a:cubicBezTo>
                    <a:pt x="387" y="525"/>
                    <a:pt x="333" y="584"/>
                    <a:pt x="325" y="667"/>
                  </a:cubicBezTo>
                  <a:lnTo>
                    <a:pt x="33" y="667"/>
                  </a:lnTo>
                  <a:cubicBezTo>
                    <a:pt x="54" y="425"/>
                    <a:pt x="246" y="306"/>
                    <a:pt x="504" y="306"/>
                  </a:cubicBezTo>
                  <a:cubicBezTo>
                    <a:pt x="767" y="306"/>
                    <a:pt x="954" y="419"/>
                    <a:pt x="954" y="690"/>
                  </a:cubicBezTo>
                  <a:lnTo>
                    <a:pt x="954" y="1419"/>
                  </a:lnTo>
                  <a:lnTo>
                    <a:pt x="656" y="1419"/>
                  </a:lnTo>
                  <a:lnTo>
                    <a:pt x="656" y="1294"/>
                  </a:lnTo>
                  <a:cubicBezTo>
                    <a:pt x="604" y="1374"/>
                    <a:pt x="504" y="1442"/>
                    <a:pt x="358" y="1442"/>
                  </a:cubicBezTo>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95575555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White7 Acquisition+Image">
    <p:bg>
      <p:bgRef idx="1001">
        <a:schemeClr val="bg1"/>
      </p:bgRef>
    </p:bg>
    <p:spTree>
      <p:nvGrpSpPr>
        <p:cNvPr id="1" name=""/>
        <p:cNvGrpSpPr/>
        <p:nvPr/>
      </p:nvGrpSpPr>
      <p:grpSpPr>
        <a:xfrm>
          <a:off x="0" y="0"/>
          <a:ext cx="0" cy="0"/>
          <a:chOff x="0" y="0"/>
          <a:chExt cx="0" cy="0"/>
        </a:xfrm>
      </p:grpSpPr>
      <p:sp>
        <p:nvSpPr>
          <p:cNvPr id="16" name="Picture Placeholder 8">
            <a:extLst>
              <a:ext uri="{FF2B5EF4-FFF2-40B4-BE49-F238E27FC236}">
                <a16:creationId xmlns:a16="http://schemas.microsoft.com/office/drawing/2014/main" id="{A715308A-2B7A-4485-A51C-F3F23FC4264D}"/>
              </a:ext>
            </a:extLst>
          </p:cNvPr>
          <p:cNvSpPr>
            <a:spLocks noGrp="1"/>
          </p:cNvSpPr>
          <p:nvPr>
            <p:ph type="pic" sz="quarter" idx="10" hasCustomPrompt="1"/>
          </p:nvPr>
        </p:nvSpPr>
        <p:spPr>
          <a:xfrm>
            <a:off x="-7620" y="-9144"/>
            <a:ext cx="12207240" cy="6876288"/>
          </a:xfrm>
        </p:spPr>
        <p:txBody>
          <a:bodyPr lIns="0" tIns="182880"/>
          <a:lstStyle>
            <a:lvl1pPr algn="ctr">
              <a:buNone/>
              <a:defRPr/>
            </a:lvl1pPr>
          </a:lstStyle>
          <a:p>
            <a:r>
              <a:rPr lang="en-GB"/>
              <a:t>Drag picture to placeholder or click icon to add, then send to back.</a:t>
            </a:r>
            <a:endParaRPr lang="en-US"/>
          </a:p>
        </p:txBody>
      </p:sp>
      <p:sp>
        <p:nvSpPr>
          <p:cNvPr id="19" name="TextBox 18">
            <a:extLst>
              <a:ext uri="{FF2B5EF4-FFF2-40B4-BE49-F238E27FC236}">
                <a16:creationId xmlns:a16="http://schemas.microsoft.com/office/drawing/2014/main" id="{827161CB-9748-47B4-8746-547E8A915299}"/>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tx2"/>
                </a:solidFill>
                <a:effectLst/>
                <a:uLnTx/>
                <a:uFillTx/>
              </a:rPr>
              <a:t>Go to Brand Space for more cover options</a:t>
            </a:r>
            <a:endParaRPr kumimoji="0" lang="en-US" sz="800" b="0" i="0" u="none" strike="noStrike" kern="0" cap="none" spc="0" normalizeH="0" baseline="0" noProof="0">
              <a:ln>
                <a:noFill/>
              </a:ln>
              <a:solidFill>
                <a:schemeClr val="tx2"/>
              </a:solidFill>
              <a:effectLst/>
              <a:uLnTx/>
              <a:uFillTx/>
            </a:endParaRPr>
          </a:p>
        </p:txBody>
      </p:sp>
      <p:sp>
        <p:nvSpPr>
          <p:cNvPr id="31" name="Title 1">
            <a:extLst>
              <a:ext uri="{FF2B5EF4-FFF2-40B4-BE49-F238E27FC236}">
                <a16:creationId xmlns:a16="http://schemas.microsoft.com/office/drawing/2014/main" id="{1C428014-9969-4841-B19D-25CB7221F2FF}"/>
              </a:ext>
            </a:extLst>
          </p:cNvPr>
          <p:cNvSpPr>
            <a:spLocks noGrp="1"/>
          </p:cNvSpPr>
          <p:nvPr>
            <p:ph type="ctrTitle" hasCustomPrompt="1"/>
          </p:nvPr>
        </p:nvSpPr>
        <p:spPr bwMode="black">
          <a:xfrm>
            <a:off x="381001" y="1322687"/>
            <a:ext cx="5715000" cy="1769720"/>
          </a:xfrm>
        </p:spPr>
        <p:txBody>
          <a:bodyPr anchor="b"/>
          <a:lstStyle>
            <a:lvl1pPr algn="l">
              <a:lnSpc>
                <a:spcPct val="90000"/>
              </a:lnSpc>
              <a:defRPr sz="4800">
                <a:solidFill>
                  <a:schemeClr val="tx1"/>
                </a:solidFill>
              </a:defRPr>
            </a:lvl1pPr>
          </a:lstStyle>
          <a:p>
            <a:r>
              <a:rPr lang="en-US"/>
              <a:t>Place presentation title here 48pt</a:t>
            </a:r>
          </a:p>
        </p:txBody>
      </p:sp>
      <p:sp>
        <p:nvSpPr>
          <p:cNvPr id="32" name="Subtitle 2">
            <a:extLst>
              <a:ext uri="{FF2B5EF4-FFF2-40B4-BE49-F238E27FC236}">
                <a16:creationId xmlns:a16="http://schemas.microsoft.com/office/drawing/2014/main" id="{6D52D49F-987F-4EF2-8666-9805763F686A}"/>
              </a:ext>
            </a:extLst>
          </p:cNvPr>
          <p:cNvSpPr>
            <a:spLocks noGrp="1"/>
          </p:cNvSpPr>
          <p:nvPr>
            <p:ph type="subTitle" idx="1" hasCustomPrompt="1"/>
          </p:nvPr>
        </p:nvSpPr>
        <p:spPr bwMode="black">
          <a:xfrm>
            <a:off x="381001" y="3332730"/>
            <a:ext cx="4301168" cy="1092845"/>
          </a:xfrm>
        </p:spPr>
        <p:txBody>
          <a:bodyPr/>
          <a:lstStyle>
            <a:lvl1pPr marL="0" indent="0" algn="l">
              <a:lnSpc>
                <a:spcPct val="90000"/>
              </a:lnSpc>
              <a:spcAft>
                <a:spcPts val="0"/>
              </a:spcAft>
              <a:buNone/>
              <a:defRPr sz="2400" b="0" i="0" spc="0">
                <a:solidFill>
                  <a:schemeClr val="tx1"/>
                </a:solidFill>
                <a:latin typeface="GT Sectra Fine Rg" panose="000005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33" name="Text Placeholder 16">
            <a:extLst>
              <a:ext uri="{FF2B5EF4-FFF2-40B4-BE49-F238E27FC236}">
                <a16:creationId xmlns:a16="http://schemas.microsoft.com/office/drawing/2014/main" id="{784963B7-4AB8-4BD6-B942-182C4FFFB2B7}"/>
              </a:ext>
            </a:extLst>
          </p:cNvPr>
          <p:cNvSpPr>
            <a:spLocks noGrp="1"/>
          </p:cNvSpPr>
          <p:nvPr>
            <p:ph type="body" sz="quarter" idx="12" hasCustomPrompt="1"/>
          </p:nvPr>
        </p:nvSpPr>
        <p:spPr bwMode="black">
          <a:xfrm>
            <a:off x="381001" y="4670852"/>
            <a:ext cx="3253153" cy="530687"/>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34" name="Date Placeholder 10">
            <a:extLst>
              <a:ext uri="{FF2B5EF4-FFF2-40B4-BE49-F238E27FC236}">
                <a16:creationId xmlns:a16="http://schemas.microsoft.com/office/drawing/2014/main" id="{7722ECA6-F4B8-4408-987A-6078074CB32A}"/>
              </a:ext>
            </a:extLst>
          </p:cNvPr>
          <p:cNvSpPr>
            <a:spLocks noGrp="1"/>
          </p:cNvSpPr>
          <p:nvPr>
            <p:ph type="dt" sz="half" idx="2"/>
          </p:nvPr>
        </p:nvSpPr>
        <p:spPr bwMode="black">
          <a:xfrm>
            <a:off x="381001" y="4425575"/>
            <a:ext cx="3253153"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tx1"/>
                </a:solidFill>
                <a:latin typeface="+mn-lt"/>
                <a:ea typeface="+mn-ea"/>
                <a:cs typeface="+mn-cs"/>
              </a:defRPr>
            </a:lvl1pPr>
          </a:lstStyle>
          <a:p>
            <a:endParaRPr lang="en-US"/>
          </a:p>
        </p:txBody>
      </p:sp>
      <p:pic>
        <p:nvPicPr>
          <p:cNvPr id="5" name="Graphic 4" descr="Accenture Greater Than symbol in purple">
            <a:extLst>
              <a:ext uri="{FF2B5EF4-FFF2-40B4-BE49-F238E27FC236}">
                <a16:creationId xmlns:a16="http://schemas.microsoft.com/office/drawing/2014/main" id="{8DD1DFCC-5489-470C-84F4-93032F0960C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82636" y="382725"/>
            <a:ext cx="641502" cy="704088"/>
          </a:xfrm>
          <a:prstGeom prst="rect">
            <a:avLst/>
          </a:prstGeom>
        </p:spPr>
      </p:pic>
      <p:sp>
        <p:nvSpPr>
          <p:cNvPr id="13" name="Picture Placeholder 11" descr="Image placeholder for client logo">
            <a:extLst>
              <a:ext uri="{FF2B5EF4-FFF2-40B4-BE49-F238E27FC236}">
                <a16:creationId xmlns:a16="http://schemas.microsoft.com/office/drawing/2014/main" id="{05B9195C-3F7A-4A18-80FA-FB81E2ECDE09}"/>
              </a:ext>
            </a:extLst>
          </p:cNvPr>
          <p:cNvSpPr>
            <a:spLocks noGrp="1"/>
          </p:cNvSpPr>
          <p:nvPr>
            <p:ph type="pic" sz="quarter" idx="13" hasCustomPrompt="1"/>
          </p:nvPr>
        </p:nvSpPr>
        <p:spPr>
          <a:xfrm>
            <a:off x="381001" y="5326815"/>
            <a:ext cx="1884233" cy="985085"/>
          </a:xfrm>
        </p:spPr>
        <p:txBody>
          <a:bodyPr anchor="ctr"/>
          <a:lstStyle>
            <a:lvl1pPr algn="ctr">
              <a:buNone/>
              <a:defRPr sz="1400"/>
            </a:lvl1pPr>
          </a:lstStyle>
          <a:p>
            <a:r>
              <a:rPr lang="en-GB"/>
              <a:t>Add client logo</a:t>
            </a:r>
            <a:endParaRPr lang="en-US"/>
          </a:p>
        </p:txBody>
      </p:sp>
    </p:spTree>
    <p:extLst>
      <p:ext uri="{BB962C8B-B14F-4D97-AF65-F5344CB8AC3E}">
        <p14:creationId xmlns:p14="http://schemas.microsoft.com/office/powerpoint/2010/main" val="229710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ection Divider with Image - Gradient Dark">
    <p:bg>
      <p:bgPr>
        <a:solidFill>
          <a:schemeClr val="accent3"/>
        </a:solidFill>
        <a:effectLst/>
      </p:bgPr>
    </p:bg>
    <p:spTree>
      <p:nvGrpSpPr>
        <p:cNvPr id="1" name=""/>
        <p:cNvGrpSpPr/>
        <p:nvPr/>
      </p:nvGrpSpPr>
      <p:grpSpPr>
        <a:xfrm>
          <a:off x="0" y="0"/>
          <a:ext cx="0" cy="0"/>
          <a:chOff x="0" y="0"/>
          <a:chExt cx="0" cy="0"/>
        </a:xfrm>
      </p:grpSpPr>
      <p:pic>
        <p:nvPicPr>
          <p:cNvPr id="14" name="Picture 13" descr="Accenture Gradient Dark">
            <a:extLst>
              <a:ext uri="{FF2B5EF4-FFF2-40B4-BE49-F238E27FC236}">
                <a16:creationId xmlns:a16="http://schemas.microsoft.com/office/drawing/2014/main" id="{86F62995-A1F7-47A0-AD35-CBADA972398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8"/>
          <a:stretch/>
        </p:blipFill>
        <p:spPr bwMode="invGray">
          <a:xfrm>
            <a:off x="1185" y="0"/>
            <a:ext cx="12189630" cy="6858000"/>
          </a:xfrm>
          <a:prstGeom prst="rect">
            <a:avLst/>
          </a:prstGeom>
        </p:spPr>
      </p:pic>
      <p:sp>
        <p:nvSpPr>
          <p:cNvPr id="9" name="Text Placeholder 8">
            <a:extLst>
              <a:ext uri="{FF2B5EF4-FFF2-40B4-BE49-F238E27FC236}">
                <a16:creationId xmlns:a16="http://schemas.microsoft.com/office/drawing/2014/main" id="{F961CA96-71E3-F941-B41E-52928AB91109}"/>
              </a:ext>
            </a:extLst>
          </p:cNvPr>
          <p:cNvSpPr>
            <a:spLocks noGrp="1"/>
          </p:cNvSpPr>
          <p:nvPr>
            <p:ph type="body" sz="quarter" idx="16" hasCustomPrompt="1"/>
          </p:nvPr>
        </p:nvSpPr>
        <p:spPr>
          <a:xfrm>
            <a:off x="1143000" y="4610099"/>
            <a:ext cx="4953000" cy="1474215"/>
          </a:xfrm>
        </p:spPr>
        <p:txBody>
          <a:bodyPr/>
          <a:lstStyle>
            <a:lvl1pPr marL="0" indent="0">
              <a:lnSpc>
                <a:spcPct val="90000"/>
              </a:lnSpc>
              <a:spcAft>
                <a:spcPts val="600"/>
              </a:spcAft>
              <a:buNone/>
              <a:defRPr sz="2400">
                <a:latin typeface="GT Sectra Fine Rg" panose="00000500000000000000" pitchFamily="50" charset="0"/>
              </a:defRPr>
            </a:lvl1pPr>
            <a:lvl2pPr marL="0" indent="0">
              <a:spcAft>
                <a:spcPts val="600"/>
              </a:spcAft>
              <a:buNone/>
              <a:defRPr sz="2400">
                <a:latin typeface="GT Sectra Fine Rg" pitchFamily="2" charset="77"/>
              </a:defRPr>
            </a:lvl2pPr>
            <a:lvl3pPr marL="0" indent="0">
              <a:spcAft>
                <a:spcPts val="600"/>
              </a:spcAft>
              <a:buNone/>
              <a:defRPr sz="2400">
                <a:latin typeface="GT Sectra Fine Rg" pitchFamily="2" charset="77"/>
              </a:defRPr>
            </a:lvl3pPr>
            <a:lvl4pPr marL="0" indent="0">
              <a:spcAft>
                <a:spcPts val="600"/>
              </a:spcAft>
              <a:buNone/>
              <a:defRPr sz="2400">
                <a:latin typeface="GT Sectra Fine Rg" pitchFamily="2" charset="77"/>
              </a:defRPr>
            </a:lvl4pPr>
            <a:lvl5pPr marL="0" indent="0">
              <a:spcAft>
                <a:spcPts val="600"/>
              </a:spcAft>
              <a:buNone/>
              <a:defRPr sz="2400">
                <a:latin typeface="GT Sectra Fine Rg" pitchFamily="2" charset="77"/>
              </a:defRPr>
            </a:lvl5pPr>
          </a:lstStyle>
          <a:p>
            <a:pPr lvl="0"/>
            <a:r>
              <a:rPr lang="en-GB"/>
              <a:t>Place subtitle here in GT </a:t>
            </a:r>
            <a:r>
              <a:rPr lang="en-GB" err="1"/>
              <a:t>Sectra</a:t>
            </a:r>
            <a:r>
              <a:rPr lang="en-GB"/>
              <a:t> Fine </a:t>
            </a:r>
            <a:r>
              <a:rPr lang="en-GB" err="1"/>
              <a:t>Rg</a:t>
            </a:r>
            <a:r>
              <a:rPr lang="en-GB"/>
              <a:t> 24pt</a:t>
            </a:r>
            <a:endParaRPr lang="en-US"/>
          </a:p>
        </p:txBody>
      </p:sp>
      <p:sp>
        <p:nvSpPr>
          <p:cNvPr id="12" name="Picture Placeholder 18">
            <a:extLst>
              <a:ext uri="{FF2B5EF4-FFF2-40B4-BE49-F238E27FC236}">
                <a16:creationId xmlns:a16="http://schemas.microsoft.com/office/drawing/2014/main" id="{3996D868-07E7-4C6F-B00B-4026C634BAE0}"/>
              </a:ext>
            </a:extLst>
          </p:cNvPr>
          <p:cNvSpPr>
            <a:spLocks noGrp="1"/>
          </p:cNvSpPr>
          <p:nvPr>
            <p:ph type="pic" sz="quarter" idx="13" hasCustomPrompt="1"/>
          </p:nvPr>
        </p:nvSpPr>
        <p:spPr>
          <a:xfrm>
            <a:off x="6858000" y="381000"/>
            <a:ext cx="4953000" cy="5703315"/>
          </a:xfrm>
          <a:noFill/>
        </p:spPr>
        <p:txBody>
          <a:bodyPr tIns="274320" bIns="274320" anchor="t"/>
          <a:lstStyle>
            <a:lvl1pPr marL="0" indent="0" algn="ctr">
              <a:buNone/>
              <a:defRPr sz="1400" b="0">
                <a:solidFill>
                  <a:schemeClr val="tx1"/>
                </a:solidFill>
              </a:defRPr>
            </a:lvl1pPr>
          </a:lstStyle>
          <a:p>
            <a:r>
              <a:rPr lang="en-GB"/>
              <a:t>Drag picture to placeholder or click icon to add</a:t>
            </a:r>
            <a:endParaRPr lang="en-US"/>
          </a:p>
        </p:txBody>
      </p:sp>
      <p:sp>
        <p:nvSpPr>
          <p:cNvPr id="2" name="Title 1">
            <a:extLst>
              <a:ext uri="{FF2B5EF4-FFF2-40B4-BE49-F238E27FC236}">
                <a16:creationId xmlns:a16="http://schemas.microsoft.com/office/drawing/2014/main" id="{32394B85-B39D-4BE7-A334-787162CB4A41}"/>
              </a:ext>
            </a:extLst>
          </p:cNvPr>
          <p:cNvSpPr>
            <a:spLocks noGrp="1"/>
          </p:cNvSpPr>
          <p:nvPr>
            <p:ph type="title" hasCustomPrompt="1"/>
          </p:nvPr>
        </p:nvSpPr>
        <p:spPr>
          <a:xfrm>
            <a:off x="1143001" y="381000"/>
            <a:ext cx="4952999" cy="3915092"/>
          </a:xfrm>
        </p:spPr>
        <p:txBody>
          <a:bodyPr anchor="b"/>
          <a:lstStyle>
            <a:lvl1pPr>
              <a:defRPr sz="5400">
                <a:solidFill>
                  <a:schemeClr val="tx1"/>
                </a:solidFill>
              </a:defRPr>
            </a:lvl1pPr>
          </a:lstStyle>
          <a:p>
            <a:r>
              <a:rPr lang="en-US"/>
              <a:t>Section title 54pt</a:t>
            </a:r>
          </a:p>
        </p:txBody>
      </p:sp>
      <p:sp>
        <p:nvSpPr>
          <p:cNvPr id="10" name="GTS_WH" descr="Accenture Greater Than symbol in white">
            <a:extLst>
              <a:ext uri="{FF2B5EF4-FFF2-40B4-BE49-F238E27FC236}">
                <a16:creationId xmlns:a16="http://schemas.microsoft.com/office/drawing/2014/main" id="{4B2379EA-B598-42DD-B03E-5C4FC1D468F3}"/>
              </a:ext>
            </a:extLst>
          </p:cNvPr>
          <p:cNvSpPr>
            <a:spLocks noChangeAspect="1"/>
          </p:cNvSpPr>
          <p:nvPr userDrawn="1"/>
        </p:nvSpPr>
        <p:spPr bwMode="black">
          <a:xfrm>
            <a:off x="381468" y="6483676"/>
            <a:ext cx="183295" cy="20116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 name="Footer Placeholder 4">
            <a:extLst>
              <a:ext uri="{FF2B5EF4-FFF2-40B4-BE49-F238E27FC236}">
                <a16:creationId xmlns:a16="http://schemas.microsoft.com/office/drawing/2014/main" id="{7FB0387B-1E9C-4EB7-9BA3-83AB796E35C7}"/>
              </a:ext>
            </a:extLst>
          </p:cNvPr>
          <p:cNvSpPr>
            <a:spLocks noGrp="1"/>
          </p:cNvSpPr>
          <p:nvPr>
            <p:ph type="ftr" sz="quarter" idx="18"/>
          </p:nvPr>
        </p:nvSpPr>
        <p:spPr>
          <a:xfrm>
            <a:off x="7315200" y="6488234"/>
            <a:ext cx="4114800" cy="198318"/>
          </a:xfrm>
          <a:prstGeom prst="rect">
            <a:avLst/>
          </a:prstGeom>
        </p:spPr>
        <p:txBody>
          <a:bodyPr/>
          <a:lstStyle/>
          <a:p>
            <a:pPr algn="r" defTabSz="228600">
              <a:spcAft>
                <a:spcPts val="1200"/>
              </a:spcAft>
              <a:defRPr/>
            </a:pPr>
            <a:r>
              <a:rPr lang="en-GB"/>
              <a:t>Copyright © 2021 Accenture. All rights reserved.</a:t>
            </a:r>
          </a:p>
        </p:txBody>
      </p:sp>
      <p:sp>
        <p:nvSpPr>
          <p:cNvPr id="7" name="Slide Number Placeholder 6">
            <a:extLst>
              <a:ext uri="{FF2B5EF4-FFF2-40B4-BE49-F238E27FC236}">
                <a16:creationId xmlns:a16="http://schemas.microsoft.com/office/drawing/2014/main" id="{A0BB825C-3912-400B-A9ED-F17A355964BB}"/>
              </a:ext>
            </a:extLst>
          </p:cNvPr>
          <p:cNvSpPr>
            <a:spLocks noGrp="1"/>
          </p:cNvSpPr>
          <p:nvPr>
            <p:ph type="sldNum" sz="quarter" idx="19"/>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307500497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Section Divider with Image - Gradient Core">
    <p:bg>
      <p:bgPr>
        <a:solidFill>
          <a:schemeClr val="accent3"/>
        </a:solidFill>
        <a:effectLst/>
      </p:bgPr>
    </p:bg>
    <p:spTree>
      <p:nvGrpSpPr>
        <p:cNvPr id="1" name=""/>
        <p:cNvGrpSpPr/>
        <p:nvPr/>
      </p:nvGrpSpPr>
      <p:grpSpPr>
        <a:xfrm>
          <a:off x="0" y="0"/>
          <a:ext cx="0" cy="0"/>
          <a:chOff x="0" y="0"/>
          <a:chExt cx="0" cy="0"/>
        </a:xfrm>
      </p:grpSpPr>
      <p:pic>
        <p:nvPicPr>
          <p:cNvPr id="6" name="Picture 5" descr="Accenture Gradient Mid&#10;">
            <a:extLst>
              <a:ext uri="{FF2B5EF4-FFF2-40B4-BE49-F238E27FC236}">
                <a16:creationId xmlns:a16="http://schemas.microsoft.com/office/drawing/2014/main" id="{D34847E9-71CB-4177-8BB3-C4EDB8A3E26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ltGray">
          <a:xfrm>
            <a:off x="0" y="0"/>
            <a:ext cx="12192000" cy="6858000"/>
          </a:xfrm>
          <a:prstGeom prst="rect">
            <a:avLst/>
          </a:prstGeom>
        </p:spPr>
      </p:pic>
      <p:sp>
        <p:nvSpPr>
          <p:cNvPr id="12" name="Picture Placeholder 18">
            <a:extLst>
              <a:ext uri="{FF2B5EF4-FFF2-40B4-BE49-F238E27FC236}">
                <a16:creationId xmlns:a16="http://schemas.microsoft.com/office/drawing/2014/main" id="{3996D868-07E7-4C6F-B00B-4026C634BAE0}"/>
              </a:ext>
            </a:extLst>
          </p:cNvPr>
          <p:cNvSpPr>
            <a:spLocks noGrp="1"/>
          </p:cNvSpPr>
          <p:nvPr>
            <p:ph type="pic" sz="quarter" idx="13" hasCustomPrompt="1"/>
          </p:nvPr>
        </p:nvSpPr>
        <p:spPr>
          <a:xfrm>
            <a:off x="6858000" y="381000"/>
            <a:ext cx="4953000" cy="5703315"/>
          </a:xfrm>
          <a:noFill/>
        </p:spPr>
        <p:txBody>
          <a:bodyPr tIns="274320" bIns="274320" anchor="t"/>
          <a:lstStyle>
            <a:lvl1pPr marL="0" indent="0" algn="ctr">
              <a:buNone/>
              <a:defRPr sz="1400" b="0">
                <a:solidFill>
                  <a:schemeClr val="tx1"/>
                </a:solidFill>
              </a:defRPr>
            </a:lvl1pPr>
          </a:lstStyle>
          <a:p>
            <a:r>
              <a:rPr lang="en-GB"/>
              <a:t>Drag picture to placeholder or click icon to add</a:t>
            </a:r>
            <a:endParaRPr lang="en-US"/>
          </a:p>
        </p:txBody>
      </p:sp>
      <p:sp>
        <p:nvSpPr>
          <p:cNvPr id="2" name="Title 1">
            <a:extLst>
              <a:ext uri="{FF2B5EF4-FFF2-40B4-BE49-F238E27FC236}">
                <a16:creationId xmlns:a16="http://schemas.microsoft.com/office/drawing/2014/main" id="{32394B85-B39D-4BE7-A334-787162CB4A41}"/>
              </a:ext>
            </a:extLst>
          </p:cNvPr>
          <p:cNvSpPr>
            <a:spLocks noGrp="1"/>
          </p:cNvSpPr>
          <p:nvPr>
            <p:ph type="title" hasCustomPrompt="1"/>
          </p:nvPr>
        </p:nvSpPr>
        <p:spPr>
          <a:xfrm>
            <a:off x="1143001" y="381000"/>
            <a:ext cx="4952999" cy="3915092"/>
          </a:xfrm>
        </p:spPr>
        <p:txBody>
          <a:bodyPr anchor="b"/>
          <a:lstStyle>
            <a:lvl1pPr>
              <a:defRPr sz="5400">
                <a:solidFill>
                  <a:schemeClr val="tx1"/>
                </a:solidFill>
              </a:defRPr>
            </a:lvl1pPr>
          </a:lstStyle>
          <a:p>
            <a:r>
              <a:rPr lang="en-US"/>
              <a:t>Section title 54pt</a:t>
            </a:r>
          </a:p>
        </p:txBody>
      </p:sp>
      <p:sp>
        <p:nvSpPr>
          <p:cNvPr id="9" name="Text Placeholder 8">
            <a:extLst>
              <a:ext uri="{FF2B5EF4-FFF2-40B4-BE49-F238E27FC236}">
                <a16:creationId xmlns:a16="http://schemas.microsoft.com/office/drawing/2014/main" id="{C8D88312-3597-964E-9B24-8371E2C85670}"/>
              </a:ext>
            </a:extLst>
          </p:cNvPr>
          <p:cNvSpPr>
            <a:spLocks noGrp="1"/>
          </p:cNvSpPr>
          <p:nvPr>
            <p:ph type="body" sz="quarter" idx="16" hasCustomPrompt="1"/>
          </p:nvPr>
        </p:nvSpPr>
        <p:spPr>
          <a:xfrm>
            <a:off x="1143000" y="4610099"/>
            <a:ext cx="4953000" cy="1701801"/>
          </a:xfrm>
        </p:spPr>
        <p:txBody>
          <a:bodyPr/>
          <a:lstStyle>
            <a:lvl1pPr marL="0" indent="0">
              <a:lnSpc>
                <a:spcPct val="90000"/>
              </a:lnSpc>
              <a:spcAft>
                <a:spcPts val="600"/>
              </a:spcAft>
              <a:buNone/>
              <a:defRPr sz="2400">
                <a:latin typeface="GT Sectra Fine Rg" panose="00000500000000000000" pitchFamily="50" charset="0"/>
              </a:defRPr>
            </a:lvl1pPr>
            <a:lvl2pPr marL="0" indent="0">
              <a:spcAft>
                <a:spcPts val="600"/>
              </a:spcAft>
              <a:buNone/>
              <a:defRPr sz="2400">
                <a:latin typeface="GT Sectra Fine Rg" pitchFamily="2" charset="77"/>
              </a:defRPr>
            </a:lvl2pPr>
            <a:lvl3pPr marL="0" indent="0">
              <a:spcAft>
                <a:spcPts val="600"/>
              </a:spcAft>
              <a:buNone/>
              <a:defRPr sz="2400">
                <a:latin typeface="GT Sectra Fine Rg" pitchFamily="2" charset="77"/>
              </a:defRPr>
            </a:lvl3pPr>
            <a:lvl4pPr marL="0" indent="0">
              <a:spcAft>
                <a:spcPts val="600"/>
              </a:spcAft>
              <a:buNone/>
              <a:defRPr sz="2400">
                <a:latin typeface="GT Sectra Fine Rg" pitchFamily="2" charset="77"/>
              </a:defRPr>
            </a:lvl4pPr>
            <a:lvl5pPr marL="0" indent="0">
              <a:spcAft>
                <a:spcPts val="600"/>
              </a:spcAft>
              <a:buNone/>
              <a:defRPr sz="2400">
                <a:latin typeface="GT Sectra Fine Rg" pitchFamily="2" charset="77"/>
              </a:defRPr>
            </a:lvl5pPr>
          </a:lstStyle>
          <a:p>
            <a:pPr lvl="0"/>
            <a:r>
              <a:rPr lang="en-GB"/>
              <a:t>Place subtitle here in GT Sectra Fine </a:t>
            </a:r>
            <a:r>
              <a:rPr lang="en-GB" err="1"/>
              <a:t>Rg</a:t>
            </a:r>
            <a:r>
              <a:rPr lang="en-GB"/>
              <a:t> 24pt</a:t>
            </a:r>
            <a:endParaRPr lang="en-US"/>
          </a:p>
        </p:txBody>
      </p:sp>
      <p:sp>
        <p:nvSpPr>
          <p:cNvPr id="13" name="Footer Placeholder 3">
            <a:extLst>
              <a:ext uri="{FF2B5EF4-FFF2-40B4-BE49-F238E27FC236}">
                <a16:creationId xmlns:a16="http://schemas.microsoft.com/office/drawing/2014/main" id="{EC3F0890-0DED-4AD1-9A02-BD56F8554BDC}"/>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14" name="GTS_WH" descr="Accenture Greater Than symbol in white">
            <a:extLst>
              <a:ext uri="{FF2B5EF4-FFF2-40B4-BE49-F238E27FC236}">
                <a16:creationId xmlns:a16="http://schemas.microsoft.com/office/drawing/2014/main" id="{3FC0722F-C643-4988-96E8-F00519CB3A00}"/>
              </a:ext>
            </a:extLst>
          </p:cNvPr>
          <p:cNvSpPr>
            <a:spLocks noChangeAspect="1"/>
          </p:cNvSpPr>
          <p:nvPr userDrawn="1"/>
        </p:nvSpPr>
        <p:spPr bwMode="black">
          <a:xfrm>
            <a:off x="381468" y="6483676"/>
            <a:ext cx="183295" cy="20116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Slide Number Placeholder 3">
            <a:extLst>
              <a:ext uri="{FF2B5EF4-FFF2-40B4-BE49-F238E27FC236}">
                <a16:creationId xmlns:a16="http://schemas.microsoft.com/office/drawing/2014/main" id="{EF969A96-ECEE-46C8-AC65-A99027BA9203}"/>
              </a:ext>
            </a:extLst>
          </p:cNvPr>
          <p:cNvSpPr>
            <a:spLocks noGrp="1"/>
          </p:cNvSpPr>
          <p:nvPr>
            <p:ph type="sldNum" sz="quarter" idx="18"/>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359403087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Divider - Numbered, Gradient Mid Purple">
    <p:bg>
      <p:bgPr>
        <a:solidFill>
          <a:schemeClr val="accent2"/>
        </a:solidFill>
        <a:effectLst/>
      </p:bgPr>
    </p:bg>
    <p:spTree>
      <p:nvGrpSpPr>
        <p:cNvPr id="1" name=""/>
        <p:cNvGrpSpPr/>
        <p:nvPr/>
      </p:nvGrpSpPr>
      <p:grpSpPr>
        <a:xfrm>
          <a:off x="0" y="0"/>
          <a:ext cx="0" cy="0"/>
          <a:chOff x="0" y="0"/>
          <a:chExt cx="0" cy="0"/>
        </a:xfrm>
      </p:grpSpPr>
      <p:pic>
        <p:nvPicPr>
          <p:cNvPr id="13" name="Picture 12" descr="Accenture Gradient Mid">
            <a:extLst>
              <a:ext uri="{FF2B5EF4-FFF2-40B4-BE49-F238E27FC236}">
                <a16:creationId xmlns:a16="http://schemas.microsoft.com/office/drawing/2014/main" id="{CB16898D-3DD4-439C-B43F-558C1FDD364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bwMode="ltGray">
          <a:xfrm>
            <a:off x="0" y="0"/>
            <a:ext cx="12192000" cy="3428999"/>
          </a:xfrm>
          <a:prstGeom prst="rect">
            <a:avLst/>
          </a:prstGeom>
        </p:spPr>
      </p:pic>
      <p:sp>
        <p:nvSpPr>
          <p:cNvPr id="7" name="Rectangle 6">
            <a:extLst>
              <a:ext uri="{FF2B5EF4-FFF2-40B4-BE49-F238E27FC236}">
                <a16:creationId xmlns:a16="http://schemas.microsoft.com/office/drawing/2014/main" id="{64015D5F-F315-4E58-856E-56BC8490AECE}"/>
              </a:ext>
            </a:extLst>
          </p:cNvPr>
          <p:cNvSpPr/>
          <p:nvPr userDrawn="1"/>
        </p:nvSpPr>
        <p:spPr bwMode="white">
          <a:xfrm>
            <a:off x="0" y="3428999"/>
            <a:ext cx="12192000" cy="3429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394B85-B39D-4BE7-A334-787162CB4A41}"/>
              </a:ext>
            </a:extLst>
          </p:cNvPr>
          <p:cNvSpPr>
            <a:spLocks noGrp="1"/>
          </p:cNvSpPr>
          <p:nvPr>
            <p:ph type="title" hasCustomPrompt="1"/>
          </p:nvPr>
        </p:nvSpPr>
        <p:spPr>
          <a:xfrm>
            <a:off x="1143000" y="3889828"/>
            <a:ext cx="6186713" cy="2422072"/>
          </a:xfrm>
        </p:spPr>
        <p:txBody>
          <a:bodyPr anchor="t"/>
          <a:lstStyle>
            <a:lvl1pPr>
              <a:defRPr sz="5400">
                <a:solidFill>
                  <a:schemeClr val="tx1"/>
                </a:solidFill>
              </a:defRPr>
            </a:lvl1pPr>
          </a:lstStyle>
          <a:p>
            <a:r>
              <a:rPr lang="en-US"/>
              <a:t>Section title 54pt</a:t>
            </a:r>
          </a:p>
        </p:txBody>
      </p:sp>
      <p:sp>
        <p:nvSpPr>
          <p:cNvPr id="11" name="Text Placeholder 2">
            <a:extLst>
              <a:ext uri="{FF2B5EF4-FFF2-40B4-BE49-F238E27FC236}">
                <a16:creationId xmlns:a16="http://schemas.microsoft.com/office/drawing/2014/main" id="{63E56B88-63DE-42F5-AE08-5F9069ED6835}"/>
              </a:ext>
            </a:extLst>
          </p:cNvPr>
          <p:cNvSpPr>
            <a:spLocks noGrp="1"/>
          </p:cNvSpPr>
          <p:nvPr>
            <p:ph type="body" idx="10" hasCustomPrompt="1"/>
          </p:nvPr>
        </p:nvSpPr>
        <p:spPr>
          <a:xfrm>
            <a:off x="1143001" y="835805"/>
            <a:ext cx="6186712" cy="2194487"/>
          </a:xfrm>
        </p:spPr>
        <p:txBody>
          <a:bodyPr anchor="ctr"/>
          <a:lstStyle>
            <a:lvl1pPr marL="0" indent="0" algn="l" defTabSz="914400" rtl="0" eaLnBrk="1" latinLnBrk="0" hangingPunct="1">
              <a:lnSpc>
                <a:spcPct val="80000"/>
              </a:lnSpc>
              <a:spcBef>
                <a:spcPct val="0"/>
              </a:spcBef>
              <a:spcAft>
                <a:spcPts val="0"/>
              </a:spcAft>
              <a:buNone/>
              <a:defRPr lang="en-US" sz="16600" b="1" kern="1200" dirty="0">
                <a:ln w="38100">
                  <a:noFill/>
                </a:ln>
                <a:solidFill>
                  <a:schemeClr val="tx1"/>
                </a:solidFill>
                <a:latin typeface="+mj-lt"/>
                <a:ea typeface="+mj-ea"/>
                <a:cs typeface="+mj-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a:t>
            </a:r>
          </a:p>
        </p:txBody>
      </p:sp>
      <p:sp>
        <p:nvSpPr>
          <p:cNvPr id="14" name="Text Placeholder 8">
            <a:extLst>
              <a:ext uri="{FF2B5EF4-FFF2-40B4-BE49-F238E27FC236}">
                <a16:creationId xmlns:a16="http://schemas.microsoft.com/office/drawing/2014/main" id="{4CC28DDD-91C9-FB49-B057-796687C8B07D}"/>
              </a:ext>
            </a:extLst>
          </p:cNvPr>
          <p:cNvSpPr>
            <a:spLocks noGrp="1"/>
          </p:cNvSpPr>
          <p:nvPr>
            <p:ph type="body" sz="quarter" idx="15" hasCustomPrompt="1"/>
          </p:nvPr>
        </p:nvSpPr>
        <p:spPr>
          <a:xfrm>
            <a:off x="8055427" y="3889827"/>
            <a:ext cx="2993573" cy="2422071"/>
          </a:xfrm>
        </p:spPr>
        <p:txBody>
          <a:bodyPr/>
          <a:lstStyle>
            <a:lvl1pPr marL="0" indent="0">
              <a:lnSpc>
                <a:spcPct val="90000"/>
              </a:lnSpc>
              <a:spcAft>
                <a:spcPts val="600"/>
              </a:spcAft>
              <a:buNone/>
              <a:defRPr sz="2400">
                <a:latin typeface="GT Sectra Fine Rg" panose="00000500000000000000" pitchFamily="50" charset="0"/>
              </a:defRPr>
            </a:lvl1pPr>
            <a:lvl2pPr marL="0" indent="0">
              <a:spcAft>
                <a:spcPts val="600"/>
              </a:spcAft>
              <a:buNone/>
              <a:defRPr sz="2400">
                <a:latin typeface="GT Sectra Fine Rg" pitchFamily="2" charset="77"/>
              </a:defRPr>
            </a:lvl2pPr>
            <a:lvl3pPr marL="0" indent="0">
              <a:spcAft>
                <a:spcPts val="600"/>
              </a:spcAft>
              <a:buNone/>
              <a:defRPr sz="2400">
                <a:latin typeface="GT Sectra Fine Rg" pitchFamily="2" charset="77"/>
              </a:defRPr>
            </a:lvl3pPr>
            <a:lvl4pPr marL="0" indent="0">
              <a:spcAft>
                <a:spcPts val="600"/>
              </a:spcAft>
              <a:buNone/>
              <a:defRPr sz="2400">
                <a:latin typeface="GT Sectra Fine Rg" pitchFamily="2" charset="77"/>
              </a:defRPr>
            </a:lvl4pPr>
            <a:lvl5pPr marL="0" indent="0">
              <a:spcAft>
                <a:spcPts val="600"/>
              </a:spcAft>
              <a:buNone/>
              <a:defRPr sz="2400">
                <a:latin typeface="GT Sectra Fine Rg" pitchFamily="2" charset="77"/>
              </a:defRPr>
            </a:lvl5pPr>
          </a:lstStyle>
          <a:p>
            <a:pPr lvl="0"/>
            <a:r>
              <a:rPr lang="en-GB"/>
              <a:t>Place subtitle here in GT Sectra Fine </a:t>
            </a:r>
            <a:r>
              <a:rPr lang="en-GB" err="1"/>
              <a:t>Rg</a:t>
            </a:r>
            <a:r>
              <a:rPr lang="en-GB"/>
              <a:t> 24pt</a:t>
            </a:r>
            <a:endParaRPr lang="en-US"/>
          </a:p>
        </p:txBody>
      </p:sp>
      <p:sp>
        <p:nvSpPr>
          <p:cNvPr id="15" name="Footer Placeholder 3">
            <a:extLst>
              <a:ext uri="{FF2B5EF4-FFF2-40B4-BE49-F238E27FC236}">
                <a16:creationId xmlns:a16="http://schemas.microsoft.com/office/drawing/2014/main" id="{C230B8D6-1525-4D29-A117-F22A9C16F085}"/>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16" name="GTS_WH" descr="Accenture Greater Than symbol in white">
            <a:extLst>
              <a:ext uri="{FF2B5EF4-FFF2-40B4-BE49-F238E27FC236}">
                <a16:creationId xmlns:a16="http://schemas.microsoft.com/office/drawing/2014/main" id="{C5173724-68B6-47CD-B850-71B1407EEAA1}"/>
              </a:ext>
            </a:extLst>
          </p:cNvPr>
          <p:cNvSpPr>
            <a:spLocks noChangeAspect="1"/>
          </p:cNvSpPr>
          <p:nvPr userDrawn="1"/>
        </p:nvSpPr>
        <p:spPr bwMode="black">
          <a:xfrm>
            <a:off x="381468" y="6483676"/>
            <a:ext cx="183295" cy="20116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Slide Number Placeholder 3">
            <a:extLst>
              <a:ext uri="{FF2B5EF4-FFF2-40B4-BE49-F238E27FC236}">
                <a16:creationId xmlns:a16="http://schemas.microsoft.com/office/drawing/2014/main" id="{B404ADF7-CE17-4A46-8A63-A366F9BB14A4}"/>
              </a:ext>
            </a:extLst>
          </p:cNvPr>
          <p:cNvSpPr>
            <a:spLocks noGrp="1"/>
          </p:cNvSpPr>
          <p:nvPr>
            <p:ph type="sldNum" sz="quarter" idx="17"/>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423249255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7" name="Text Placeholder 14">
            <a:extLst>
              <a:ext uri="{FF2B5EF4-FFF2-40B4-BE49-F238E27FC236}">
                <a16:creationId xmlns:a16="http://schemas.microsoft.com/office/drawing/2014/main" id="{1DC12A70-EB69-034B-A8B3-5A8F76E5FCC1}"/>
              </a:ext>
            </a:extLst>
          </p:cNvPr>
          <p:cNvSpPr>
            <a:spLocks noGrp="1"/>
          </p:cNvSpPr>
          <p:nvPr>
            <p:ph type="body" sz="quarter" idx="14" hasCustomPrompt="1"/>
          </p:nvPr>
        </p:nvSpPr>
        <p:spPr>
          <a:xfrm>
            <a:off x="381001" y="2182000"/>
            <a:ext cx="3267012" cy="2699330"/>
          </a:xfrm>
        </p:spPr>
        <p:txBody>
          <a:bodyPr/>
          <a:lstStyle>
            <a:lvl1pPr marL="0" indent="0">
              <a:lnSpc>
                <a:spcPct val="90000"/>
              </a:lnSpc>
              <a:buNone/>
              <a:defRPr sz="2400">
                <a:solidFill>
                  <a:schemeClr val="accent1"/>
                </a:solidFill>
                <a:latin typeface="GT Sectra Fine Rg" panose="00000500000000000000" pitchFamily="50" charset="0"/>
              </a:defRPr>
            </a:lvl1pPr>
            <a:lvl2pPr marL="0" indent="0">
              <a:buNone/>
              <a:defRPr sz="1800"/>
            </a:lvl2pPr>
            <a:lvl3pPr marL="228600">
              <a:buFont typeface="Graphik" panose="020B0604020202020204" pitchFamily="34" charset="0"/>
              <a:buChar char="•"/>
              <a:defRPr sz="1800"/>
            </a:lvl3pPr>
            <a:lvl4pPr marL="457200">
              <a:buFont typeface="System Font"/>
              <a:buChar char="–"/>
              <a:defRPr sz="1600"/>
            </a:lvl4pPr>
            <a:lvl5pPr marL="685800">
              <a:buFont typeface="Graphik" panose="020B0604020202020204" pitchFamily="34" charset="0"/>
              <a:buChar char="•"/>
              <a:defRPr sz="1600"/>
            </a:lvl5pPr>
          </a:lstStyle>
          <a:p>
            <a:pPr lvl="0"/>
            <a:r>
              <a:rPr lang="en-US"/>
              <a:t>Place agenda summary here in GT Sectra Fine </a:t>
            </a:r>
            <a:r>
              <a:rPr lang="en-US" err="1"/>
              <a:t>Rg</a:t>
            </a:r>
            <a:r>
              <a:rPr lang="en-US"/>
              <a:t> 24pt</a:t>
            </a:r>
          </a:p>
        </p:txBody>
      </p:sp>
      <p:sp>
        <p:nvSpPr>
          <p:cNvPr id="2" name="Title 1">
            <a:extLst>
              <a:ext uri="{FF2B5EF4-FFF2-40B4-BE49-F238E27FC236}">
                <a16:creationId xmlns:a16="http://schemas.microsoft.com/office/drawing/2014/main" id="{F251A5E4-3909-4229-80CB-2E4CA2A5B2D3}"/>
              </a:ext>
            </a:extLst>
          </p:cNvPr>
          <p:cNvSpPr>
            <a:spLocks noGrp="1"/>
          </p:cNvSpPr>
          <p:nvPr>
            <p:ph type="title" hasCustomPrompt="1"/>
          </p:nvPr>
        </p:nvSpPr>
        <p:spPr>
          <a:xfrm>
            <a:off x="381002" y="1371601"/>
            <a:ext cx="3267011" cy="810399"/>
          </a:xfrm>
        </p:spPr>
        <p:txBody>
          <a:bodyPr/>
          <a:lstStyle>
            <a:lvl1pPr>
              <a:defRPr/>
            </a:lvl1pPr>
          </a:lstStyle>
          <a:p>
            <a:r>
              <a:rPr lang="en-GB"/>
              <a:t>Agenda title</a:t>
            </a:r>
            <a:endParaRPr lang="en-US"/>
          </a:p>
        </p:txBody>
      </p:sp>
      <p:sp>
        <p:nvSpPr>
          <p:cNvPr id="18" name="Text Placeholder 17">
            <a:extLst>
              <a:ext uri="{FF2B5EF4-FFF2-40B4-BE49-F238E27FC236}">
                <a16:creationId xmlns:a16="http://schemas.microsoft.com/office/drawing/2014/main" id="{257C0C72-781A-F24F-B1F2-0A290409F1F6}"/>
              </a:ext>
            </a:extLst>
          </p:cNvPr>
          <p:cNvSpPr>
            <a:spLocks noGrp="1"/>
          </p:cNvSpPr>
          <p:nvPr>
            <p:ph type="body" sz="quarter" idx="16" hasCustomPrompt="1"/>
          </p:nvPr>
        </p:nvSpPr>
        <p:spPr>
          <a:xfrm>
            <a:off x="4966971" y="1371600"/>
            <a:ext cx="2953039" cy="485340"/>
          </a:xfrm>
        </p:spPr>
        <p:txBody>
          <a:bodyPr anchor="ctr"/>
          <a:lstStyle>
            <a:lvl1pPr>
              <a:spcAft>
                <a:spcPts val="0"/>
              </a:spcAft>
              <a:buNone/>
              <a:defRPr sz="1600"/>
            </a:lvl1pPr>
          </a:lstStyle>
          <a:p>
            <a:pPr lvl="0"/>
            <a:r>
              <a:rPr lang="en-GB"/>
              <a:t>Insert agenda item</a:t>
            </a:r>
            <a:endParaRPr lang="en-US"/>
          </a:p>
        </p:txBody>
      </p:sp>
      <p:sp>
        <p:nvSpPr>
          <p:cNvPr id="57" name="Text Placeholder 17">
            <a:extLst>
              <a:ext uri="{FF2B5EF4-FFF2-40B4-BE49-F238E27FC236}">
                <a16:creationId xmlns:a16="http://schemas.microsoft.com/office/drawing/2014/main" id="{A5D4C4AC-7870-A641-AF65-6F3ECB9DA9CA}"/>
              </a:ext>
            </a:extLst>
          </p:cNvPr>
          <p:cNvSpPr>
            <a:spLocks noGrp="1"/>
          </p:cNvSpPr>
          <p:nvPr>
            <p:ph type="body" sz="quarter" idx="18" hasCustomPrompt="1"/>
          </p:nvPr>
        </p:nvSpPr>
        <p:spPr>
          <a:xfrm>
            <a:off x="4966971" y="1976478"/>
            <a:ext cx="2953039" cy="485340"/>
          </a:xfrm>
        </p:spPr>
        <p:txBody>
          <a:bodyPr anchor="ctr"/>
          <a:lstStyle>
            <a:lvl1pPr>
              <a:spcAft>
                <a:spcPts val="0"/>
              </a:spcAft>
              <a:buNone/>
              <a:defRPr sz="1600"/>
            </a:lvl1pPr>
          </a:lstStyle>
          <a:p>
            <a:pPr lvl="0"/>
            <a:r>
              <a:rPr lang="en-GB"/>
              <a:t>Insert agenda item</a:t>
            </a:r>
            <a:endParaRPr lang="en-US"/>
          </a:p>
        </p:txBody>
      </p:sp>
      <p:sp>
        <p:nvSpPr>
          <p:cNvPr id="59" name="Text Placeholder 17">
            <a:extLst>
              <a:ext uri="{FF2B5EF4-FFF2-40B4-BE49-F238E27FC236}">
                <a16:creationId xmlns:a16="http://schemas.microsoft.com/office/drawing/2014/main" id="{9F332AA7-2896-E24E-B21D-90FED54D4335}"/>
              </a:ext>
            </a:extLst>
          </p:cNvPr>
          <p:cNvSpPr>
            <a:spLocks noGrp="1"/>
          </p:cNvSpPr>
          <p:nvPr>
            <p:ph type="body" sz="quarter" idx="20" hasCustomPrompt="1"/>
          </p:nvPr>
        </p:nvSpPr>
        <p:spPr>
          <a:xfrm>
            <a:off x="4966971" y="2581356"/>
            <a:ext cx="2953039" cy="485340"/>
          </a:xfrm>
        </p:spPr>
        <p:txBody>
          <a:bodyPr anchor="ctr"/>
          <a:lstStyle>
            <a:lvl1pPr>
              <a:spcAft>
                <a:spcPts val="0"/>
              </a:spcAft>
              <a:buNone/>
              <a:defRPr sz="1600"/>
            </a:lvl1pPr>
          </a:lstStyle>
          <a:p>
            <a:pPr lvl="0"/>
            <a:r>
              <a:rPr lang="en-GB"/>
              <a:t>Insert agenda item</a:t>
            </a:r>
            <a:endParaRPr lang="en-US"/>
          </a:p>
        </p:txBody>
      </p:sp>
      <p:sp>
        <p:nvSpPr>
          <p:cNvPr id="61" name="Text Placeholder 17">
            <a:extLst>
              <a:ext uri="{FF2B5EF4-FFF2-40B4-BE49-F238E27FC236}">
                <a16:creationId xmlns:a16="http://schemas.microsoft.com/office/drawing/2014/main" id="{25D7BCB2-FC6B-2A46-AC11-482A4F731116}"/>
              </a:ext>
            </a:extLst>
          </p:cNvPr>
          <p:cNvSpPr>
            <a:spLocks noGrp="1"/>
          </p:cNvSpPr>
          <p:nvPr>
            <p:ph type="body" sz="quarter" idx="22" hasCustomPrompt="1"/>
          </p:nvPr>
        </p:nvSpPr>
        <p:spPr>
          <a:xfrm>
            <a:off x="4966971" y="3186234"/>
            <a:ext cx="2953039" cy="485340"/>
          </a:xfrm>
        </p:spPr>
        <p:txBody>
          <a:bodyPr anchor="ctr"/>
          <a:lstStyle>
            <a:lvl1pPr>
              <a:spcAft>
                <a:spcPts val="0"/>
              </a:spcAft>
              <a:buNone/>
              <a:defRPr sz="1600"/>
            </a:lvl1pPr>
          </a:lstStyle>
          <a:p>
            <a:pPr lvl="0"/>
            <a:r>
              <a:rPr lang="en-GB"/>
              <a:t>Insert agenda item</a:t>
            </a:r>
            <a:endParaRPr lang="en-US"/>
          </a:p>
        </p:txBody>
      </p:sp>
      <p:sp>
        <p:nvSpPr>
          <p:cNvPr id="63" name="Text Placeholder 17">
            <a:extLst>
              <a:ext uri="{FF2B5EF4-FFF2-40B4-BE49-F238E27FC236}">
                <a16:creationId xmlns:a16="http://schemas.microsoft.com/office/drawing/2014/main" id="{FD74906C-72A4-CF4A-A4F6-B28AE864B9B7}"/>
              </a:ext>
            </a:extLst>
          </p:cNvPr>
          <p:cNvSpPr>
            <a:spLocks noGrp="1"/>
          </p:cNvSpPr>
          <p:nvPr>
            <p:ph type="body" sz="quarter" idx="24" hasCustomPrompt="1"/>
          </p:nvPr>
        </p:nvSpPr>
        <p:spPr>
          <a:xfrm>
            <a:off x="4966971" y="3791112"/>
            <a:ext cx="2953039" cy="485340"/>
          </a:xfrm>
        </p:spPr>
        <p:txBody>
          <a:bodyPr anchor="ctr"/>
          <a:lstStyle>
            <a:lvl1pPr>
              <a:spcAft>
                <a:spcPts val="0"/>
              </a:spcAft>
              <a:buNone/>
              <a:defRPr sz="1600"/>
            </a:lvl1pPr>
          </a:lstStyle>
          <a:p>
            <a:pPr lvl="0"/>
            <a:r>
              <a:rPr lang="en-GB"/>
              <a:t>Insert agenda item</a:t>
            </a:r>
            <a:endParaRPr lang="en-US"/>
          </a:p>
        </p:txBody>
      </p:sp>
      <p:sp>
        <p:nvSpPr>
          <p:cNvPr id="65" name="Text Placeholder 17">
            <a:extLst>
              <a:ext uri="{FF2B5EF4-FFF2-40B4-BE49-F238E27FC236}">
                <a16:creationId xmlns:a16="http://schemas.microsoft.com/office/drawing/2014/main" id="{F28AA3EC-0083-2742-A4D0-0B32569FD766}"/>
              </a:ext>
            </a:extLst>
          </p:cNvPr>
          <p:cNvSpPr>
            <a:spLocks noGrp="1"/>
          </p:cNvSpPr>
          <p:nvPr>
            <p:ph type="body" sz="quarter" idx="26" hasCustomPrompt="1"/>
          </p:nvPr>
        </p:nvSpPr>
        <p:spPr>
          <a:xfrm>
            <a:off x="4966971" y="4395990"/>
            <a:ext cx="2953039" cy="485340"/>
          </a:xfrm>
        </p:spPr>
        <p:txBody>
          <a:bodyPr anchor="ctr"/>
          <a:lstStyle>
            <a:lvl1pPr>
              <a:spcAft>
                <a:spcPts val="0"/>
              </a:spcAft>
              <a:buNone/>
              <a:defRPr sz="1600"/>
            </a:lvl1pPr>
          </a:lstStyle>
          <a:p>
            <a:pPr lvl="0"/>
            <a:r>
              <a:rPr lang="en-GB"/>
              <a:t>Insert agenda item</a:t>
            </a:r>
            <a:endParaRPr lang="en-US"/>
          </a:p>
        </p:txBody>
      </p:sp>
      <p:sp>
        <p:nvSpPr>
          <p:cNvPr id="67" name="Text Placeholder 17">
            <a:extLst>
              <a:ext uri="{FF2B5EF4-FFF2-40B4-BE49-F238E27FC236}">
                <a16:creationId xmlns:a16="http://schemas.microsoft.com/office/drawing/2014/main" id="{D46DA866-B19E-684E-8A23-EEA295487841}"/>
              </a:ext>
            </a:extLst>
          </p:cNvPr>
          <p:cNvSpPr>
            <a:spLocks noGrp="1"/>
          </p:cNvSpPr>
          <p:nvPr>
            <p:ph type="body" sz="quarter" idx="28" hasCustomPrompt="1"/>
          </p:nvPr>
        </p:nvSpPr>
        <p:spPr>
          <a:xfrm>
            <a:off x="4966971" y="5000868"/>
            <a:ext cx="2953039" cy="485340"/>
          </a:xfrm>
        </p:spPr>
        <p:txBody>
          <a:bodyPr anchor="ctr"/>
          <a:lstStyle>
            <a:lvl1pPr>
              <a:spcAft>
                <a:spcPts val="0"/>
              </a:spcAft>
              <a:buNone/>
              <a:defRPr sz="1600"/>
            </a:lvl1pPr>
          </a:lstStyle>
          <a:p>
            <a:pPr lvl="0"/>
            <a:r>
              <a:rPr lang="en-GB"/>
              <a:t>Insert agenda item</a:t>
            </a:r>
            <a:endParaRPr lang="en-US"/>
          </a:p>
        </p:txBody>
      </p:sp>
      <p:sp>
        <p:nvSpPr>
          <p:cNvPr id="69" name="Text Placeholder 17">
            <a:extLst>
              <a:ext uri="{FF2B5EF4-FFF2-40B4-BE49-F238E27FC236}">
                <a16:creationId xmlns:a16="http://schemas.microsoft.com/office/drawing/2014/main" id="{A4A135E2-DF01-5543-BA57-DFBCCC446A3A}"/>
              </a:ext>
            </a:extLst>
          </p:cNvPr>
          <p:cNvSpPr>
            <a:spLocks noGrp="1"/>
          </p:cNvSpPr>
          <p:nvPr>
            <p:ph type="body" sz="quarter" idx="30" hasCustomPrompt="1"/>
          </p:nvPr>
        </p:nvSpPr>
        <p:spPr>
          <a:xfrm>
            <a:off x="4966971" y="5605747"/>
            <a:ext cx="2953039" cy="485340"/>
          </a:xfrm>
        </p:spPr>
        <p:txBody>
          <a:bodyPr anchor="ctr"/>
          <a:lstStyle>
            <a:lvl1pPr>
              <a:spcAft>
                <a:spcPts val="0"/>
              </a:spcAft>
              <a:buNone/>
              <a:defRPr sz="1600"/>
            </a:lvl1pPr>
          </a:lstStyle>
          <a:p>
            <a:pPr lvl="0"/>
            <a:r>
              <a:rPr lang="en-GB"/>
              <a:t>Insert agenda item</a:t>
            </a:r>
            <a:endParaRPr lang="en-US"/>
          </a:p>
        </p:txBody>
      </p:sp>
      <p:sp>
        <p:nvSpPr>
          <p:cNvPr id="29" name="Text Placeholder 17">
            <a:extLst>
              <a:ext uri="{FF2B5EF4-FFF2-40B4-BE49-F238E27FC236}">
                <a16:creationId xmlns:a16="http://schemas.microsoft.com/office/drawing/2014/main" id="{2F4C171E-3D12-FC48-87BB-B5005B4EE338}"/>
              </a:ext>
            </a:extLst>
          </p:cNvPr>
          <p:cNvSpPr>
            <a:spLocks noGrp="1"/>
          </p:cNvSpPr>
          <p:nvPr>
            <p:ph type="body" sz="quarter" idx="31" hasCustomPrompt="1"/>
          </p:nvPr>
        </p:nvSpPr>
        <p:spPr>
          <a:xfrm>
            <a:off x="4426242" y="1371600"/>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30" name="Text Placeholder 17">
            <a:extLst>
              <a:ext uri="{FF2B5EF4-FFF2-40B4-BE49-F238E27FC236}">
                <a16:creationId xmlns:a16="http://schemas.microsoft.com/office/drawing/2014/main" id="{E8AE9E02-9423-4748-8AD7-2BBB3B94A799}"/>
              </a:ext>
            </a:extLst>
          </p:cNvPr>
          <p:cNvSpPr>
            <a:spLocks noGrp="1"/>
          </p:cNvSpPr>
          <p:nvPr>
            <p:ph type="body" sz="quarter" idx="32" hasCustomPrompt="1"/>
          </p:nvPr>
        </p:nvSpPr>
        <p:spPr>
          <a:xfrm>
            <a:off x="4426242" y="1976478"/>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31" name="Text Placeholder 17">
            <a:extLst>
              <a:ext uri="{FF2B5EF4-FFF2-40B4-BE49-F238E27FC236}">
                <a16:creationId xmlns:a16="http://schemas.microsoft.com/office/drawing/2014/main" id="{7C692F47-FBF4-5842-A0CA-4B8B48DE4638}"/>
              </a:ext>
            </a:extLst>
          </p:cNvPr>
          <p:cNvSpPr>
            <a:spLocks noGrp="1"/>
          </p:cNvSpPr>
          <p:nvPr>
            <p:ph type="body" sz="quarter" idx="33" hasCustomPrompt="1"/>
          </p:nvPr>
        </p:nvSpPr>
        <p:spPr>
          <a:xfrm>
            <a:off x="4426242" y="2581356"/>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32" name="Text Placeholder 17">
            <a:extLst>
              <a:ext uri="{FF2B5EF4-FFF2-40B4-BE49-F238E27FC236}">
                <a16:creationId xmlns:a16="http://schemas.microsoft.com/office/drawing/2014/main" id="{BDE48124-A481-074B-9AD4-22EC49D172D0}"/>
              </a:ext>
            </a:extLst>
          </p:cNvPr>
          <p:cNvSpPr>
            <a:spLocks noGrp="1"/>
          </p:cNvSpPr>
          <p:nvPr>
            <p:ph type="body" sz="quarter" idx="34" hasCustomPrompt="1"/>
          </p:nvPr>
        </p:nvSpPr>
        <p:spPr>
          <a:xfrm>
            <a:off x="4426242" y="3186234"/>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33" name="Text Placeholder 17">
            <a:extLst>
              <a:ext uri="{FF2B5EF4-FFF2-40B4-BE49-F238E27FC236}">
                <a16:creationId xmlns:a16="http://schemas.microsoft.com/office/drawing/2014/main" id="{98E2B4B4-ED02-4945-B581-1A8D48D031AA}"/>
              </a:ext>
            </a:extLst>
          </p:cNvPr>
          <p:cNvSpPr>
            <a:spLocks noGrp="1"/>
          </p:cNvSpPr>
          <p:nvPr>
            <p:ph type="body" sz="quarter" idx="35" hasCustomPrompt="1"/>
          </p:nvPr>
        </p:nvSpPr>
        <p:spPr>
          <a:xfrm>
            <a:off x="4426242" y="3791112"/>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34" name="Text Placeholder 17">
            <a:extLst>
              <a:ext uri="{FF2B5EF4-FFF2-40B4-BE49-F238E27FC236}">
                <a16:creationId xmlns:a16="http://schemas.microsoft.com/office/drawing/2014/main" id="{B70B7DFE-5DE8-0F42-BF3C-DA43110C0D0E}"/>
              </a:ext>
            </a:extLst>
          </p:cNvPr>
          <p:cNvSpPr>
            <a:spLocks noGrp="1"/>
          </p:cNvSpPr>
          <p:nvPr>
            <p:ph type="body" sz="quarter" idx="36" hasCustomPrompt="1"/>
          </p:nvPr>
        </p:nvSpPr>
        <p:spPr>
          <a:xfrm>
            <a:off x="4426242" y="4395990"/>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35" name="Text Placeholder 17">
            <a:extLst>
              <a:ext uri="{FF2B5EF4-FFF2-40B4-BE49-F238E27FC236}">
                <a16:creationId xmlns:a16="http://schemas.microsoft.com/office/drawing/2014/main" id="{D63FCDAD-F7F9-774F-8EC9-A0777820ED0F}"/>
              </a:ext>
            </a:extLst>
          </p:cNvPr>
          <p:cNvSpPr>
            <a:spLocks noGrp="1"/>
          </p:cNvSpPr>
          <p:nvPr>
            <p:ph type="body" sz="quarter" idx="37" hasCustomPrompt="1"/>
          </p:nvPr>
        </p:nvSpPr>
        <p:spPr>
          <a:xfrm>
            <a:off x="4426242" y="5000868"/>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36" name="Text Placeholder 17">
            <a:extLst>
              <a:ext uri="{FF2B5EF4-FFF2-40B4-BE49-F238E27FC236}">
                <a16:creationId xmlns:a16="http://schemas.microsoft.com/office/drawing/2014/main" id="{AE66CCF5-C5F4-5645-A851-E4A7D572FDA7}"/>
              </a:ext>
            </a:extLst>
          </p:cNvPr>
          <p:cNvSpPr>
            <a:spLocks noGrp="1"/>
          </p:cNvSpPr>
          <p:nvPr>
            <p:ph type="body" sz="quarter" idx="38" hasCustomPrompt="1"/>
          </p:nvPr>
        </p:nvSpPr>
        <p:spPr>
          <a:xfrm>
            <a:off x="4426242" y="5605747"/>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cxnSp>
        <p:nvCxnSpPr>
          <p:cNvPr id="4" name="Straight Connector 3">
            <a:extLst>
              <a:ext uri="{FF2B5EF4-FFF2-40B4-BE49-F238E27FC236}">
                <a16:creationId xmlns:a16="http://schemas.microsoft.com/office/drawing/2014/main" id="{D72EABDE-2DC7-B441-8D65-EC926DD10B85}"/>
              </a:ext>
            </a:extLst>
          </p:cNvPr>
          <p:cNvCxnSpPr/>
          <p:nvPr userDrawn="1"/>
        </p:nvCxnSpPr>
        <p:spPr>
          <a:xfrm>
            <a:off x="4045241" y="1371600"/>
            <a:ext cx="0" cy="4719487"/>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86" name="Text Placeholder 17">
            <a:extLst>
              <a:ext uri="{FF2B5EF4-FFF2-40B4-BE49-F238E27FC236}">
                <a16:creationId xmlns:a16="http://schemas.microsoft.com/office/drawing/2014/main" id="{C10680BC-1106-B24D-A63E-02912A27325E}"/>
              </a:ext>
            </a:extLst>
          </p:cNvPr>
          <p:cNvSpPr>
            <a:spLocks noGrp="1"/>
          </p:cNvSpPr>
          <p:nvPr>
            <p:ph type="body" sz="quarter" idx="39" hasCustomPrompt="1"/>
          </p:nvPr>
        </p:nvSpPr>
        <p:spPr>
          <a:xfrm>
            <a:off x="8857959" y="1371600"/>
            <a:ext cx="2953039" cy="485340"/>
          </a:xfrm>
        </p:spPr>
        <p:txBody>
          <a:bodyPr anchor="ctr"/>
          <a:lstStyle>
            <a:lvl1pPr>
              <a:spcAft>
                <a:spcPts val="0"/>
              </a:spcAft>
              <a:buNone/>
              <a:defRPr sz="1600"/>
            </a:lvl1pPr>
          </a:lstStyle>
          <a:p>
            <a:pPr lvl="0"/>
            <a:r>
              <a:rPr lang="en-GB"/>
              <a:t>Insert agenda item</a:t>
            </a:r>
            <a:endParaRPr lang="en-US"/>
          </a:p>
        </p:txBody>
      </p:sp>
      <p:sp>
        <p:nvSpPr>
          <p:cNvPr id="87" name="Text Placeholder 17">
            <a:extLst>
              <a:ext uri="{FF2B5EF4-FFF2-40B4-BE49-F238E27FC236}">
                <a16:creationId xmlns:a16="http://schemas.microsoft.com/office/drawing/2014/main" id="{194D437D-E8B7-694E-B60A-5A3D6E811713}"/>
              </a:ext>
            </a:extLst>
          </p:cNvPr>
          <p:cNvSpPr>
            <a:spLocks noGrp="1"/>
          </p:cNvSpPr>
          <p:nvPr>
            <p:ph type="body" sz="quarter" idx="40" hasCustomPrompt="1"/>
          </p:nvPr>
        </p:nvSpPr>
        <p:spPr>
          <a:xfrm>
            <a:off x="8857959" y="1976478"/>
            <a:ext cx="2953039" cy="485340"/>
          </a:xfrm>
        </p:spPr>
        <p:txBody>
          <a:bodyPr anchor="ctr"/>
          <a:lstStyle>
            <a:lvl1pPr>
              <a:spcAft>
                <a:spcPts val="0"/>
              </a:spcAft>
              <a:buNone/>
              <a:defRPr sz="1600"/>
            </a:lvl1pPr>
          </a:lstStyle>
          <a:p>
            <a:pPr lvl="0"/>
            <a:r>
              <a:rPr lang="en-GB"/>
              <a:t>Insert agenda item</a:t>
            </a:r>
            <a:endParaRPr lang="en-US"/>
          </a:p>
        </p:txBody>
      </p:sp>
      <p:sp>
        <p:nvSpPr>
          <p:cNvPr id="88" name="Text Placeholder 17">
            <a:extLst>
              <a:ext uri="{FF2B5EF4-FFF2-40B4-BE49-F238E27FC236}">
                <a16:creationId xmlns:a16="http://schemas.microsoft.com/office/drawing/2014/main" id="{D743CFF4-B173-B648-86A6-5021F5FB8C07}"/>
              </a:ext>
            </a:extLst>
          </p:cNvPr>
          <p:cNvSpPr>
            <a:spLocks noGrp="1"/>
          </p:cNvSpPr>
          <p:nvPr>
            <p:ph type="body" sz="quarter" idx="41" hasCustomPrompt="1"/>
          </p:nvPr>
        </p:nvSpPr>
        <p:spPr>
          <a:xfrm>
            <a:off x="8857959" y="2581356"/>
            <a:ext cx="2953039" cy="485340"/>
          </a:xfrm>
        </p:spPr>
        <p:txBody>
          <a:bodyPr anchor="ctr"/>
          <a:lstStyle>
            <a:lvl1pPr>
              <a:spcAft>
                <a:spcPts val="0"/>
              </a:spcAft>
              <a:buNone/>
              <a:defRPr sz="1600"/>
            </a:lvl1pPr>
          </a:lstStyle>
          <a:p>
            <a:pPr lvl="0"/>
            <a:r>
              <a:rPr lang="en-GB"/>
              <a:t>Insert agenda item</a:t>
            </a:r>
            <a:endParaRPr lang="en-US"/>
          </a:p>
        </p:txBody>
      </p:sp>
      <p:sp>
        <p:nvSpPr>
          <p:cNvPr id="89" name="Text Placeholder 17">
            <a:extLst>
              <a:ext uri="{FF2B5EF4-FFF2-40B4-BE49-F238E27FC236}">
                <a16:creationId xmlns:a16="http://schemas.microsoft.com/office/drawing/2014/main" id="{67B9EDF9-023B-A84C-B540-ABBA3E3BA5C0}"/>
              </a:ext>
            </a:extLst>
          </p:cNvPr>
          <p:cNvSpPr>
            <a:spLocks noGrp="1"/>
          </p:cNvSpPr>
          <p:nvPr>
            <p:ph type="body" sz="quarter" idx="42" hasCustomPrompt="1"/>
          </p:nvPr>
        </p:nvSpPr>
        <p:spPr>
          <a:xfrm>
            <a:off x="8857959" y="3186234"/>
            <a:ext cx="2953039" cy="485340"/>
          </a:xfrm>
        </p:spPr>
        <p:txBody>
          <a:bodyPr anchor="ctr"/>
          <a:lstStyle>
            <a:lvl1pPr>
              <a:spcAft>
                <a:spcPts val="0"/>
              </a:spcAft>
              <a:buNone/>
              <a:defRPr sz="1600"/>
            </a:lvl1pPr>
          </a:lstStyle>
          <a:p>
            <a:pPr lvl="0"/>
            <a:r>
              <a:rPr lang="en-GB"/>
              <a:t>Insert agenda item</a:t>
            </a:r>
            <a:endParaRPr lang="en-US"/>
          </a:p>
        </p:txBody>
      </p:sp>
      <p:sp>
        <p:nvSpPr>
          <p:cNvPr id="90" name="Text Placeholder 17">
            <a:extLst>
              <a:ext uri="{FF2B5EF4-FFF2-40B4-BE49-F238E27FC236}">
                <a16:creationId xmlns:a16="http://schemas.microsoft.com/office/drawing/2014/main" id="{EA82EDEB-3F03-7A48-BC36-8C7437083F46}"/>
              </a:ext>
            </a:extLst>
          </p:cNvPr>
          <p:cNvSpPr>
            <a:spLocks noGrp="1"/>
          </p:cNvSpPr>
          <p:nvPr>
            <p:ph type="body" sz="quarter" idx="43" hasCustomPrompt="1"/>
          </p:nvPr>
        </p:nvSpPr>
        <p:spPr>
          <a:xfrm>
            <a:off x="8857959" y="3791112"/>
            <a:ext cx="2953039" cy="485340"/>
          </a:xfrm>
        </p:spPr>
        <p:txBody>
          <a:bodyPr anchor="ctr"/>
          <a:lstStyle>
            <a:lvl1pPr>
              <a:spcAft>
                <a:spcPts val="0"/>
              </a:spcAft>
              <a:buNone/>
              <a:defRPr sz="1600"/>
            </a:lvl1pPr>
          </a:lstStyle>
          <a:p>
            <a:pPr lvl="0"/>
            <a:r>
              <a:rPr lang="en-GB"/>
              <a:t>Insert agenda item</a:t>
            </a:r>
            <a:endParaRPr lang="en-US"/>
          </a:p>
        </p:txBody>
      </p:sp>
      <p:sp>
        <p:nvSpPr>
          <p:cNvPr id="91" name="Text Placeholder 17">
            <a:extLst>
              <a:ext uri="{FF2B5EF4-FFF2-40B4-BE49-F238E27FC236}">
                <a16:creationId xmlns:a16="http://schemas.microsoft.com/office/drawing/2014/main" id="{8D7A3AD2-4413-D941-B944-D1D235AC6689}"/>
              </a:ext>
            </a:extLst>
          </p:cNvPr>
          <p:cNvSpPr>
            <a:spLocks noGrp="1"/>
          </p:cNvSpPr>
          <p:nvPr>
            <p:ph type="body" sz="quarter" idx="44" hasCustomPrompt="1"/>
          </p:nvPr>
        </p:nvSpPr>
        <p:spPr>
          <a:xfrm>
            <a:off x="8857959" y="4395990"/>
            <a:ext cx="2953039" cy="485340"/>
          </a:xfrm>
        </p:spPr>
        <p:txBody>
          <a:bodyPr anchor="ctr"/>
          <a:lstStyle>
            <a:lvl1pPr>
              <a:spcAft>
                <a:spcPts val="0"/>
              </a:spcAft>
              <a:buNone/>
              <a:defRPr sz="1600"/>
            </a:lvl1pPr>
          </a:lstStyle>
          <a:p>
            <a:pPr lvl="0"/>
            <a:r>
              <a:rPr lang="en-GB"/>
              <a:t>Insert agenda item</a:t>
            </a:r>
            <a:endParaRPr lang="en-US"/>
          </a:p>
        </p:txBody>
      </p:sp>
      <p:sp>
        <p:nvSpPr>
          <p:cNvPr id="92" name="Text Placeholder 17">
            <a:extLst>
              <a:ext uri="{FF2B5EF4-FFF2-40B4-BE49-F238E27FC236}">
                <a16:creationId xmlns:a16="http://schemas.microsoft.com/office/drawing/2014/main" id="{F5014509-24B5-6040-8686-31A95601E0B3}"/>
              </a:ext>
            </a:extLst>
          </p:cNvPr>
          <p:cNvSpPr>
            <a:spLocks noGrp="1"/>
          </p:cNvSpPr>
          <p:nvPr>
            <p:ph type="body" sz="quarter" idx="45" hasCustomPrompt="1"/>
          </p:nvPr>
        </p:nvSpPr>
        <p:spPr>
          <a:xfrm>
            <a:off x="8857959" y="5000868"/>
            <a:ext cx="2953039" cy="485340"/>
          </a:xfrm>
        </p:spPr>
        <p:txBody>
          <a:bodyPr anchor="ctr"/>
          <a:lstStyle>
            <a:lvl1pPr>
              <a:spcAft>
                <a:spcPts val="0"/>
              </a:spcAft>
              <a:buNone/>
              <a:defRPr sz="1600"/>
            </a:lvl1pPr>
          </a:lstStyle>
          <a:p>
            <a:pPr lvl="0"/>
            <a:r>
              <a:rPr lang="en-GB"/>
              <a:t>Insert agenda item</a:t>
            </a:r>
            <a:endParaRPr lang="en-US"/>
          </a:p>
        </p:txBody>
      </p:sp>
      <p:sp>
        <p:nvSpPr>
          <p:cNvPr id="93" name="Text Placeholder 17">
            <a:extLst>
              <a:ext uri="{FF2B5EF4-FFF2-40B4-BE49-F238E27FC236}">
                <a16:creationId xmlns:a16="http://schemas.microsoft.com/office/drawing/2014/main" id="{02B9D5CB-DA36-724C-A996-6331344816A3}"/>
              </a:ext>
            </a:extLst>
          </p:cNvPr>
          <p:cNvSpPr>
            <a:spLocks noGrp="1"/>
          </p:cNvSpPr>
          <p:nvPr>
            <p:ph type="body" sz="quarter" idx="46" hasCustomPrompt="1"/>
          </p:nvPr>
        </p:nvSpPr>
        <p:spPr>
          <a:xfrm>
            <a:off x="8857959" y="5605747"/>
            <a:ext cx="2953039" cy="485340"/>
          </a:xfrm>
        </p:spPr>
        <p:txBody>
          <a:bodyPr anchor="ctr"/>
          <a:lstStyle>
            <a:lvl1pPr>
              <a:spcAft>
                <a:spcPts val="0"/>
              </a:spcAft>
              <a:buNone/>
              <a:defRPr sz="1600"/>
            </a:lvl1pPr>
          </a:lstStyle>
          <a:p>
            <a:pPr lvl="0"/>
            <a:r>
              <a:rPr lang="en-GB"/>
              <a:t>Insert agenda item</a:t>
            </a:r>
            <a:endParaRPr lang="en-US"/>
          </a:p>
        </p:txBody>
      </p:sp>
      <p:sp>
        <p:nvSpPr>
          <p:cNvPr id="94" name="Text Placeholder 17">
            <a:extLst>
              <a:ext uri="{FF2B5EF4-FFF2-40B4-BE49-F238E27FC236}">
                <a16:creationId xmlns:a16="http://schemas.microsoft.com/office/drawing/2014/main" id="{ED51288A-4DF8-0D4F-8BBC-90AE60B66177}"/>
              </a:ext>
            </a:extLst>
          </p:cNvPr>
          <p:cNvSpPr>
            <a:spLocks noGrp="1"/>
          </p:cNvSpPr>
          <p:nvPr>
            <p:ph type="body" sz="quarter" idx="47" hasCustomPrompt="1"/>
          </p:nvPr>
        </p:nvSpPr>
        <p:spPr>
          <a:xfrm>
            <a:off x="8317230" y="1371600"/>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95" name="Text Placeholder 17">
            <a:extLst>
              <a:ext uri="{FF2B5EF4-FFF2-40B4-BE49-F238E27FC236}">
                <a16:creationId xmlns:a16="http://schemas.microsoft.com/office/drawing/2014/main" id="{B55123CE-2705-2A4C-88D5-5BEECF04606C}"/>
              </a:ext>
            </a:extLst>
          </p:cNvPr>
          <p:cNvSpPr>
            <a:spLocks noGrp="1"/>
          </p:cNvSpPr>
          <p:nvPr>
            <p:ph type="body" sz="quarter" idx="48" hasCustomPrompt="1"/>
          </p:nvPr>
        </p:nvSpPr>
        <p:spPr>
          <a:xfrm>
            <a:off x="8317230" y="1976478"/>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96" name="Text Placeholder 17">
            <a:extLst>
              <a:ext uri="{FF2B5EF4-FFF2-40B4-BE49-F238E27FC236}">
                <a16:creationId xmlns:a16="http://schemas.microsoft.com/office/drawing/2014/main" id="{95340386-A048-C64F-B858-E874FB9006DC}"/>
              </a:ext>
            </a:extLst>
          </p:cNvPr>
          <p:cNvSpPr>
            <a:spLocks noGrp="1"/>
          </p:cNvSpPr>
          <p:nvPr>
            <p:ph type="body" sz="quarter" idx="49" hasCustomPrompt="1"/>
          </p:nvPr>
        </p:nvSpPr>
        <p:spPr>
          <a:xfrm>
            <a:off x="8317230" y="2581356"/>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97" name="Text Placeholder 17">
            <a:extLst>
              <a:ext uri="{FF2B5EF4-FFF2-40B4-BE49-F238E27FC236}">
                <a16:creationId xmlns:a16="http://schemas.microsoft.com/office/drawing/2014/main" id="{389D3522-38D0-6A46-B023-28998ECDD0FA}"/>
              </a:ext>
            </a:extLst>
          </p:cNvPr>
          <p:cNvSpPr>
            <a:spLocks noGrp="1"/>
          </p:cNvSpPr>
          <p:nvPr>
            <p:ph type="body" sz="quarter" idx="50" hasCustomPrompt="1"/>
          </p:nvPr>
        </p:nvSpPr>
        <p:spPr>
          <a:xfrm>
            <a:off x="8317230" y="3186234"/>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98" name="Text Placeholder 17">
            <a:extLst>
              <a:ext uri="{FF2B5EF4-FFF2-40B4-BE49-F238E27FC236}">
                <a16:creationId xmlns:a16="http://schemas.microsoft.com/office/drawing/2014/main" id="{DFF1DA35-A5DD-8E48-B33F-D2FC79AD9AF0}"/>
              </a:ext>
            </a:extLst>
          </p:cNvPr>
          <p:cNvSpPr>
            <a:spLocks noGrp="1"/>
          </p:cNvSpPr>
          <p:nvPr>
            <p:ph type="body" sz="quarter" idx="51" hasCustomPrompt="1"/>
          </p:nvPr>
        </p:nvSpPr>
        <p:spPr>
          <a:xfrm>
            <a:off x="8317230" y="3791112"/>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99" name="Text Placeholder 17">
            <a:extLst>
              <a:ext uri="{FF2B5EF4-FFF2-40B4-BE49-F238E27FC236}">
                <a16:creationId xmlns:a16="http://schemas.microsoft.com/office/drawing/2014/main" id="{2DD1FA43-908E-6A4A-8D78-19F781C138B2}"/>
              </a:ext>
            </a:extLst>
          </p:cNvPr>
          <p:cNvSpPr>
            <a:spLocks noGrp="1"/>
          </p:cNvSpPr>
          <p:nvPr>
            <p:ph type="body" sz="quarter" idx="52" hasCustomPrompt="1"/>
          </p:nvPr>
        </p:nvSpPr>
        <p:spPr>
          <a:xfrm>
            <a:off x="8317230" y="4395990"/>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100" name="Text Placeholder 17">
            <a:extLst>
              <a:ext uri="{FF2B5EF4-FFF2-40B4-BE49-F238E27FC236}">
                <a16:creationId xmlns:a16="http://schemas.microsoft.com/office/drawing/2014/main" id="{B42DF6FB-CEA5-344B-B42D-A5B8AF0712F6}"/>
              </a:ext>
            </a:extLst>
          </p:cNvPr>
          <p:cNvSpPr>
            <a:spLocks noGrp="1"/>
          </p:cNvSpPr>
          <p:nvPr>
            <p:ph type="body" sz="quarter" idx="53" hasCustomPrompt="1"/>
          </p:nvPr>
        </p:nvSpPr>
        <p:spPr>
          <a:xfrm>
            <a:off x="8317230" y="5000868"/>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101" name="Text Placeholder 17">
            <a:extLst>
              <a:ext uri="{FF2B5EF4-FFF2-40B4-BE49-F238E27FC236}">
                <a16:creationId xmlns:a16="http://schemas.microsoft.com/office/drawing/2014/main" id="{DD7618EA-1B4E-9D4F-BE9D-ED39BC26377B}"/>
              </a:ext>
            </a:extLst>
          </p:cNvPr>
          <p:cNvSpPr>
            <a:spLocks noGrp="1"/>
          </p:cNvSpPr>
          <p:nvPr>
            <p:ph type="body" sz="quarter" idx="54" hasCustomPrompt="1"/>
          </p:nvPr>
        </p:nvSpPr>
        <p:spPr>
          <a:xfrm>
            <a:off x="8317230" y="5605747"/>
            <a:ext cx="405128" cy="485340"/>
          </a:xfrm>
        </p:spPr>
        <p:txBody>
          <a:bodyPr anchor="ctr"/>
          <a:lstStyle>
            <a:lvl1pPr marL="0" marR="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sz="1800" b="1">
                <a:solidFill>
                  <a:schemeClr val="accent1"/>
                </a:solidFill>
              </a:defRPr>
            </a:lvl1pPr>
          </a:lstStyle>
          <a:p>
            <a:pPr marL="0" marR="0" lvl="0" indent="0" algn="ctr" defTabSz="228600" rtl="0" eaLnBrk="1" fontAlgn="auto" latinLnBrk="0" hangingPunct="1">
              <a:lnSpc>
                <a:spcPct val="100000"/>
              </a:lnSpc>
              <a:spcBef>
                <a:spcPts val="0"/>
              </a:spcBef>
              <a:spcAft>
                <a:spcPts val="0"/>
              </a:spcAft>
              <a:buClrTx/>
              <a:buSzTx/>
              <a:buFont typeface="Graphik" panose="020B0604020202020204" pitchFamily="34" charset="0"/>
              <a:buNone/>
              <a:tabLst/>
              <a:defRPr/>
            </a:pPr>
            <a:r>
              <a:rPr lang="en-GB"/>
              <a:t>##</a:t>
            </a:r>
            <a:endParaRPr lang="en-US"/>
          </a:p>
        </p:txBody>
      </p:sp>
      <p:sp>
        <p:nvSpPr>
          <p:cNvPr id="5" name="Footer Placeholder 4">
            <a:extLst>
              <a:ext uri="{FF2B5EF4-FFF2-40B4-BE49-F238E27FC236}">
                <a16:creationId xmlns:a16="http://schemas.microsoft.com/office/drawing/2014/main" id="{7BC1BE3C-F523-44EE-B6D4-7175CE08E157}"/>
              </a:ext>
            </a:extLst>
          </p:cNvPr>
          <p:cNvSpPr>
            <a:spLocks noGrp="1"/>
          </p:cNvSpPr>
          <p:nvPr>
            <p:ph type="ftr" sz="quarter" idx="56"/>
          </p:nvPr>
        </p:nvSpPr>
        <p:spPr>
          <a:xfrm>
            <a:off x="7315200" y="6488234"/>
            <a:ext cx="4114800" cy="198318"/>
          </a:xfrm>
          <a:prstGeom prst="rect">
            <a:avLst/>
          </a:prstGeom>
        </p:spPr>
        <p:txBody>
          <a:bodyPr/>
          <a:lstStyle/>
          <a:p>
            <a:pPr algn="r" defTabSz="228600">
              <a:spcAft>
                <a:spcPts val="1200"/>
              </a:spcAft>
              <a:defRPr/>
            </a:pPr>
            <a:r>
              <a:rPr lang="en-GB"/>
              <a:t>Copyright © 2021 Accenture. All rights reserved.</a:t>
            </a:r>
          </a:p>
        </p:txBody>
      </p:sp>
      <p:sp>
        <p:nvSpPr>
          <p:cNvPr id="8" name="Slide Number Placeholder 7">
            <a:extLst>
              <a:ext uri="{FF2B5EF4-FFF2-40B4-BE49-F238E27FC236}">
                <a16:creationId xmlns:a16="http://schemas.microsoft.com/office/drawing/2014/main" id="{1796CD18-ADDA-4A64-BDD0-F5A8D01FDD49}"/>
              </a:ext>
            </a:extLst>
          </p:cNvPr>
          <p:cNvSpPr>
            <a:spLocks noGrp="1"/>
          </p:cNvSpPr>
          <p:nvPr>
            <p:ph type="sldNum" sz="quarter" idx="57"/>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2464673860"/>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ong Headline and 1 Column">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C6DB689C-7DB3-4046-A1BF-E63F8EF78419}"/>
              </a:ext>
            </a:extLst>
          </p:cNvPr>
          <p:cNvSpPr>
            <a:spLocks noGrp="1"/>
          </p:cNvSpPr>
          <p:nvPr>
            <p:ph type="title" hasCustomPrompt="1"/>
          </p:nvPr>
        </p:nvSpPr>
        <p:spPr>
          <a:xfrm>
            <a:off x="381000" y="381000"/>
            <a:ext cx="11430000" cy="990600"/>
          </a:xfrm>
        </p:spPr>
        <p:txBody>
          <a:bodyPr/>
          <a:lstStyle>
            <a:lvl1pPr>
              <a:defRPr sz="3600"/>
            </a:lvl1pPr>
          </a:lstStyle>
          <a:p>
            <a:r>
              <a:rPr lang="en-GB"/>
              <a:t>Place headline here (36pt, min 30pt)</a:t>
            </a:r>
            <a:endParaRPr lang="en-US"/>
          </a:p>
        </p:txBody>
      </p:sp>
      <p:sp>
        <p:nvSpPr>
          <p:cNvPr id="10" name="Content Placeholder 7">
            <a:extLst>
              <a:ext uri="{FF2B5EF4-FFF2-40B4-BE49-F238E27FC236}">
                <a16:creationId xmlns:a16="http://schemas.microsoft.com/office/drawing/2014/main" id="{87C97B1E-CB9E-4CBC-A6F1-1D4F2E4ECB34}"/>
              </a:ext>
            </a:extLst>
          </p:cNvPr>
          <p:cNvSpPr>
            <a:spLocks noGrp="1"/>
          </p:cNvSpPr>
          <p:nvPr>
            <p:ph sz="quarter" idx="10" hasCustomPrompt="1"/>
          </p:nvPr>
        </p:nvSpPr>
        <p:spPr>
          <a:xfrm>
            <a:off x="381001" y="1371600"/>
            <a:ext cx="11430000" cy="4940300"/>
          </a:xfrm>
        </p:spPr>
        <p:txBody>
          <a:bodyPr/>
          <a:lstStyle>
            <a:lvl1pPr marL="228600" indent="-228600">
              <a:buFont typeface="Graphik" panose="020B0604020202020204" pitchFamily="34" charset="0"/>
              <a:buChar char="•"/>
              <a:defRPr/>
            </a:lvl1pPr>
            <a:lvl2pPr marL="457200">
              <a:defRPr/>
            </a:lvl2pPr>
            <a:lvl3pPr marL="685800">
              <a:defRPr/>
            </a:lvl3pPr>
            <a:lvl4pPr marL="914400">
              <a:defRPr/>
            </a:lvl4pPr>
            <a:lvl5pPr marL="1143000">
              <a:defRPr/>
            </a:lvl5pPr>
          </a:lstStyle>
          <a:p>
            <a:pPr lvl="0"/>
            <a:r>
              <a:rPr lang="en-US"/>
              <a:t>Place text here</a:t>
            </a:r>
          </a:p>
          <a:p>
            <a:pPr lvl="1"/>
            <a:r>
              <a:rPr lang="en-US"/>
              <a:t>Second level</a:t>
            </a:r>
          </a:p>
          <a:p>
            <a:pPr lvl="2"/>
            <a:r>
              <a:rPr lang="en-US"/>
              <a:t>Third level</a:t>
            </a:r>
          </a:p>
          <a:p>
            <a:pPr lvl="3"/>
            <a:r>
              <a:rPr lang="en-US"/>
              <a:t>Fourth level</a:t>
            </a:r>
          </a:p>
          <a:p>
            <a:pPr lvl="4"/>
            <a:r>
              <a:rPr lang="en-US"/>
              <a:t>Fifth level</a:t>
            </a:r>
          </a:p>
        </p:txBody>
      </p:sp>
      <p:sp>
        <p:nvSpPr>
          <p:cNvPr id="11" name="Footer Placeholder 3">
            <a:extLst>
              <a:ext uri="{FF2B5EF4-FFF2-40B4-BE49-F238E27FC236}">
                <a16:creationId xmlns:a16="http://schemas.microsoft.com/office/drawing/2014/main" id="{E4E1CDE7-C850-4F14-8D26-8BD1EE3D6D54}"/>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 name="Slide Number Placeholder 2">
            <a:extLst>
              <a:ext uri="{FF2B5EF4-FFF2-40B4-BE49-F238E27FC236}">
                <a16:creationId xmlns:a16="http://schemas.microsoft.com/office/drawing/2014/main" id="{D2BEF25E-6F09-4B47-806E-462D7622D101}"/>
              </a:ext>
            </a:extLst>
          </p:cNvPr>
          <p:cNvSpPr>
            <a:spLocks noGrp="1"/>
          </p:cNvSpPr>
          <p:nvPr>
            <p:ph type="sldNum" sz="quarter" idx="11"/>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1906724517"/>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Long Headline and 1 Column Dark">
    <p:bg>
      <p:bgPr>
        <a:solidFill>
          <a:schemeClr val="accent3"/>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6D4EA4B-84F0-4EB3-B6B4-6EAB903D2C21}"/>
              </a:ext>
            </a:extLst>
          </p:cNvPr>
          <p:cNvSpPr>
            <a:spLocks noGrp="1"/>
          </p:cNvSpPr>
          <p:nvPr>
            <p:ph type="title" hasCustomPrompt="1"/>
          </p:nvPr>
        </p:nvSpPr>
        <p:spPr>
          <a:xfrm>
            <a:off x="381000" y="381000"/>
            <a:ext cx="11430000" cy="990600"/>
          </a:xfrm>
        </p:spPr>
        <p:txBody>
          <a:bodyPr/>
          <a:lstStyle>
            <a:lvl1pPr>
              <a:defRPr sz="3600"/>
            </a:lvl1pPr>
          </a:lstStyle>
          <a:p>
            <a:r>
              <a:rPr lang="en-GB"/>
              <a:t>Place headline here (36pt, min 30pt)</a:t>
            </a:r>
            <a:endParaRPr lang="en-US"/>
          </a:p>
        </p:txBody>
      </p:sp>
      <p:sp>
        <p:nvSpPr>
          <p:cNvPr id="5" name="Content Placeholder 7">
            <a:extLst>
              <a:ext uri="{FF2B5EF4-FFF2-40B4-BE49-F238E27FC236}">
                <a16:creationId xmlns:a16="http://schemas.microsoft.com/office/drawing/2014/main" id="{6DFCE48E-1DF3-48D6-BD43-BA3B9CE95A05}"/>
              </a:ext>
            </a:extLst>
          </p:cNvPr>
          <p:cNvSpPr>
            <a:spLocks noGrp="1"/>
          </p:cNvSpPr>
          <p:nvPr>
            <p:ph sz="quarter" idx="10" hasCustomPrompt="1"/>
          </p:nvPr>
        </p:nvSpPr>
        <p:spPr>
          <a:xfrm>
            <a:off x="381001" y="1371601"/>
            <a:ext cx="11430000" cy="4940300"/>
          </a:xfrm>
        </p:spPr>
        <p:txBody>
          <a:bodyPr/>
          <a:lstStyle/>
          <a:p>
            <a:pPr lvl="0"/>
            <a:r>
              <a:rPr lang="en-US"/>
              <a:t>Place text here</a:t>
            </a:r>
          </a:p>
          <a:p>
            <a:pPr lvl="1"/>
            <a:r>
              <a:rPr lang="en-US"/>
              <a:t>Second level</a:t>
            </a:r>
          </a:p>
          <a:p>
            <a:pPr lvl="2"/>
            <a:r>
              <a:rPr lang="en-US"/>
              <a:t>Third level</a:t>
            </a:r>
          </a:p>
          <a:p>
            <a:pPr lvl="3"/>
            <a:r>
              <a:rPr lang="en-US"/>
              <a:t>Fourth level</a:t>
            </a:r>
          </a:p>
          <a:p>
            <a:pPr lvl="4"/>
            <a:r>
              <a:rPr lang="en-US"/>
              <a:t>Fifth level</a:t>
            </a:r>
          </a:p>
        </p:txBody>
      </p:sp>
      <p:sp>
        <p:nvSpPr>
          <p:cNvPr id="7" name="Footer Placeholder 3">
            <a:extLst>
              <a:ext uri="{FF2B5EF4-FFF2-40B4-BE49-F238E27FC236}">
                <a16:creationId xmlns:a16="http://schemas.microsoft.com/office/drawing/2014/main" id="{3646097A-7916-4EBE-A526-09FCBD84F6A7}"/>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11" name="GTS_WH" descr="Accenture Greater Than symbol in white">
            <a:extLst>
              <a:ext uri="{FF2B5EF4-FFF2-40B4-BE49-F238E27FC236}">
                <a16:creationId xmlns:a16="http://schemas.microsoft.com/office/drawing/2014/main" id="{5EFDEB3F-4743-43EA-A121-ED3CB6054C7F}"/>
              </a:ext>
            </a:extLst>
          </p:cNvPr>
          <p:cNvSpPr>
            <a:spLocks noChangeAspect="1"/>
          </p:cNvSpPr>
          <p:nvPr userDrawn="1"/>
        </p:nvSpPr>
        <p:spPr bwMode="black">
          <a:xfrm>
            <a:off x="381468" y="6483676"/>
            <a:ext cx="183295" cy="20116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Slide Number Placeholder 1">
            <a:extLst>
              <a:ext uri="{FF2B5EF4-FFF2-40B4-BE49-F238E27FC236}">
                <a16:creationId xmlns:a16="http://schemas.microsoft.com/office/drawing/2014/main" id="{CAE8CB08-3B2A-44E5-8975-B69F3969CD42}"/>
              </a:ext>
            </a:extLst>
          </p:cNvPr>
          <p:cNvSpPr>
            <a:spLocks noGrp="1"/>
          </p:cNvSpPr>
          <p:nvPr>
            <p:ph type="sldNum" sz="quarter" idx="11"/>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247562702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ong Headline-subtitle and 1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EC595-3BDB-489C-AB5C-4C48BF9B07CB}"/>
              </a:ext>
            </a:extLst>
          </p:cNvPr>
          <p:cNvSpPr>
            <a:spLocks noGrp="1"/>
          </p:cNvSpPr>
          <p:nvPr>
            <p:ph type="title" hasCustomPrompt="1"/>
          </p:nvPr>
        </p:nvSpPr>
        <p:spPr>
          <a:xfrm>
            <a:off x="381000" y="381000"/>
            <a:ext cx="11430000" cy="800100"/>
          </a:xfrm>
        </p:spPr>
        <p:txBody>
          <a:bodyPr/>
          <a:lstStyle>
            <a:lvl1pPr>
              <a:defRPr sz="3600"/>
            </a:lvl1pPr>
          </a:lstStyle>
          <a:p>
            <a:r>
              <a:rPr lang="en-GB"/>
              <a:t>Place headline here (36pt, min 30pt)</a:t>
            </a:r>
            <a:endParaRPr lang="en-US"/>
          </a:p>
        </p:txBody>
      </p:sp>
      <p:sp>
        <p:nvSpPr>
          <p:cNvPr id="8" name="Content Placeholder 7">
            <a:extLst>
              <a:ext uri="{FF2B5EF4-FFF2-40B4-BE49-F238E27FC236}">
                <a16:creationId xmlns:a16="http://schemas.microsoft.com/office/drawing/2014/main" id="{2A49B96C-8E74-4C8B-BDE4-9B82801CA0EE}"/>
              </a:ext>
            </a:extLst>
          </p:cNvPr>
          <p:cNvSpPr>
            <a:spLocks noGrp="1"/>
          </p:cNvSpPr>
          <p:nvPr>
            <p:ph sz="quarter" idx="10" hasCustomPrompt="1"/>
          </p:nvPr>
        </p:nvSpPr>
        <p:spPr>
          <a:xfrm>
            <a:off x="381001" y="1949194"/>
            <a:ext cx="11430000" cy="4362706"/>
          </a:xfrm>
        </p:spPr>
        <p:txBody>
          <a:bodyPr/>
          <a:lstStyle/>
          <a:p>
            <a:pPr lvl="0"/>
            <a:r>
              <a:rPr lang="en-US"/>
              <a:t>Place text here</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385C65-6BFC-4F61-A214-71B69537BB4B}"/>
              </a:ext>
            </a:extLst>
          </p:cNvPr>
          <p:cNvSpPr>
            <a:spLocks noGrp="1"/>
          </p:cNvSpPr>
          <p:nvPr>
            <p:ph type="body" sz="quarter" idx="11" hasCustomPrompt="1"/>
          </p:nvPr>
        </p:nvSpPr>
        <p:spPr>
          <a:xfrm>
            <a:off x="381000" y="1234440"/>
            <a:ext cx="11430000" cy="384048"/>
          </a:xfrm>
        </p:spPr>
        <p:txBody>
          <a:bodyPr anchor="t"/>
          <a:lstStyle>
            <a:lvl1pPr marL="0" indent="0">
              <a:spcAft>
                <a:spcPts val="0"/>
              </a:spcAft>
              <a:buNone/>
              <a:defRPr>
                <a:solidFill>
                  <a:schemeClr val="accent1"/>
                </a:solidFill>
                <a:latin typeface="GT Sectra Fine Rg" panose="00000500000000000000" pitchFamily="50" charset="0"/>
              </a:defRPr>
            </a:lvl1pPr>
          </a:lstStyle>
          <a:p>
            <a:pPr lvl="0"/>
            <a:r>
              <a:rPr lang="en-US"/>
              <a:t>Place subtitle here 20pt</a:t>
            </a:r>
          </a:p>
        </p:txBody>
      </p:sp>
      <p:sp>
        <p:nvSpPr>
          <p:cNvPr id="9" name="Footer Placeholder 3">
            <a:extLst>
              <a:ext uri="{FF2B5EF4-FFF2-40B4-BE49-F238E27FC236}">
                <a16:creationId xmlns:a16="http://schemas.microsoft.com/office/drawing/2014/main" id="{06E1154F-E5DD-468F-85D1-17FC4F4386D8}"/>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 name="Slide Number Placeholder 2">
            <a:extLst>
              <a:ext uri="{FF2B5EF4-FFF2-40B4-BE49-F238E27FC236}">
                <a16:creationId xmlns:a16="http://schemas.microsoft.com/office/drawing/2014/main" id="{B5699EEA-1839-42AE-A096-1905CABA2755}"/>
              </a:ext>
            </a:extLst>
          </p:cNvPr>
          <p:cNvSpPr>
            <a:spLocks noGrp="1"/>
          </p:cNvSpPr>
          <p:nvPr>
            <p:ph type="sldNum" sz="quarter" idx="12"/>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3585001306"/>
      </p:ext>
    </p:extLst>
  </p:cSld>
  <p:clrMapOvr>
    <a:masterClrMapping/>
  </p:clrMapOvr>
  <p:extLst>
    <p:ext uri="{DCECCB84-F9BA-43D5-87BE-67443E8EF086}">
      <p15:sldGuideLst xmlns:p15="http://schemas.microsoft.com/office/powerpoint/2012/main">
        <p15:guide id="1" orient="horz" pos="931">
          <p15:clr>
            <a:srgbClr val="547EBF"/>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2243C5-2205-BC99-FE6A-221E37309F7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BCEA705-879E-CA20-968A-F36EE09113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96B9352-D01C-541E-5C5A-6887AE6B8006}"/>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FE3D2EDB-A28A-AD76-6129-7EDDDFC1A4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3BFDE8-364F-BCEA-BFDF-8B71F1F7A958}"/>
              </a:ext>
            </a:extLst>
          </p:cNvPr>
          <p:cNvSpPr>
            <a:spLocks noGrp="1"/>
          </p:cNvSpPr>
          <p:nvPr>
            <p:ph type="sldNum" sz="quarter" idx="12"/>
          </p:nvPr>
        </p:nvSpPr>
        <p:spPr>
          <a:xfrm>
            <a:off x="11484746" y="6490025"/>
            <a:ext cx="326254" cy="201168"/>
          </a:xfrm>
          <a:prstGeom prst="rect">
            <a:avLst/>
          </a:prstGeom>
        </p:spPr>
        <p:txBody>
          <a:bodyPr/>
          <a:lstStyle/>
          <a:p>
            <a:fld id="{5645C57B-2C9A-4610-B68C-2DFF1965934F}" type="slidenum">
              <a:rPr kumimoji="1" lang="ja-JP" altLang="en-US" smtClean="0"/>
              <a:t>‹#›</a:t>
            </a:fld>
            <a:endParaRPr kumimoji="1" lang="ja-JP" altLang="en-US"/>
          </a:p>
        </p:txBody>
      </p:sp>
    </p:spTree>
    <p:extLst>
      <p:ext uri="{BB962C8B-B14F-4D97-AF65-F5344CB8AC3E}">
        <p14:creationId xmlns:p14="http://schemas.microsoft.com/office/powerpoint/2010/main" val="12510313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lumns 2 - Headline + GT Sectra">
    <p:spTree>
      <p:nvGrpSpPr>
        <p:cNvPr id="1" name=""/>
        <p:cNvGrpSpPr/>
        <p:nvPr/>
      </p:nvGrpSpPr>
      <p:grpSpPr>
        <a:xfrm>
          <a:off x="0" y="0"/>
          <a:ext cx="0" cy="0"/>
          <a:chOff x="0" y="0"/>
          <a:chExt cx="0" cy="0"/>
        </a:xfrm>
      </p:grpSpPr>
      <p:sp>
        <p:nvSpPr>
          <p:cNvPr id="7" name="Text Placeholder 14">
            <a:extLst>
              <a:ext uri="{FF2B5EF4-FFF2-40B4-BE49-F238E27FC236}">
                <a16:creationId xmlns:a16="http://schemas.microsoft.com/office/drawing/2014/main" id="{1DC12A70-EB69-034B-A8B3-5A8F76E5FCC1}"/>
              </a:ext>
            </a:extLst>
          </p:cNvPr>
          <p:cNvSpPr>
            <a:spLocks noGrp="1"/>
          </p:cNvSpPr>
          <p:nvPr>
            <p:ph type="body" sz="quarter" idx="14" hasCustomPrompt="1"/>
          </p:nvPr>
        </p:nvSpPr>
        <p:spPr>
          <a:xfrm>
            <a:off x="381000" y="3004457"/>
            <a:ext cx="5524500" cy="2865991"/>
          </a:xfrm>
        </p:spPr>
        <p:txBody>
          <a:bodyPr/>
          <a:lstStyle>
            <a:lvl1pPr marL="0" indent="0">
              <a:lnSpc>
                <a:spcPct val="90000"/>
              </a:lnSpc>
              <a:buNone/>
              <a:defRPr sz="2400">
                <a:solidFill>
                  <a:schemeClr val="accent1"/>
                </a:solidFill>
                <a:latin typeface="GT Sectra Fine Rg" panose="00000500000000000000" pitchFamily="50" charset="0"/>
              </a:defRPr>
            </a:lvl1pPr>
            <a:lvl2pPr marL="228600" indent="-228600">
              <a:buFont typeface="Graphik" panose="020B0604020202020204" pitchFamily="34" charset="0"/>
              <a:buChar char="•"/>
              <a:defRPr sz="1800"/>
            </a:lvl2pPr>
            <a:lvl3pPr marL="457200">
              <a:buFont typeface="Graphik" panose="020B0503030202060203" pitchFamily="34" charset="0"/>
              <a:buChar char="–"/>
              <a:defRPr sz="1800"/>
            </a:lvl3pPr>
            <a:lvl4pPr marL="685800">
              <a:buFont typeface="Graphik" panose="020B0604020202020204" pitchFamily="34" charset="0"/>
              <a:buChar char="•"/>
              <a:defRPr sz="1600"/>
            </a:lvl4pPr>
            <a:lvl5pPr marL="914400">
              <a:buFont typeface="Graphik" panose="020B0503030202060203" pitchFamily="34" charset="0"/>
              <a:buChar char="–"/>
              <a:defRPr sz="1600"/>
            </a:lvl5pPr>
          </a:lstStyle>
          <a:p>
            <a:pPr lvl="0"/>
            <a:r>
              <a:rPr lang="en-US"/>
              <a:t>Place sub-headline here in GT Sectra Fine </a:t>
            </a:r>
            <a:r>
              <a:rPr lang="en-US" err="1"/>
              <a:t>Rg</a:t>
            </a:r>
            <a:r>
              <a:rPr lang="en-US"/>
              <a:t>, indent for other levels 24pt</a:t>
            </a:r>
          </a:p>
          <a:p>
            <a:pPr lvl="1"/>
            <a:r>
              <a:rPr lang="en-US"/>
              <a:t>Second level 18pt</a:t>
            </a:r>
          </a:p>
          <a:p>
            <a:pPr lvl="2"/>
            <a:r>
              <a:rPr lang="en-US"/>
              <a:t>Third level bullet 18pt</a:t>
            </a:r>
          </a:p>
          <a:p>
            <a:pPr lvl="3"/>
            <a:r>
              <a:rPr lang="en-US"/>
              <a:t>Fourth level bullet 16pt</a:t>
            </a:r>
          </a:p>
          <a:p>
            <a:pPr lvl="4"/>
            <a:r>
              <a:rPr lang="en-US"/>
              <a:t>Fifth level bullet 16pt</a:t>
            </a:r>
          </a:p>
        </p:txBody>
      </p:sp>
      <p:sp>
        <p:nvSpPr>
          <p:cNvPr id="6" name="Content Placeholder 7">
            <a:extLst>
              <a:ext uri="{FF2B5EF4-FFF2-40B4-BE49-F238E27FC236}">
                <a16:creationId xmlns:a16="http://schemas.microsoft.com/office/drawing/2014/main" id="{CC1513EB-EC9B-9B42-BA12-BC659505A768}"/>
              </a:ext>
            </a:extLst>
          </p:cNvPr>
          <p:cNvSpPr>
            <a:spLocks noGrp="1"/>
          </p:cNvSpPr>
          <p:nvPr>
            <p:ph sz="quarter" idx="10" hasCustomPrompt="1"/>
          </p:nvPr>
        </p:nvSpPr>
        <p:spPr>
          <a:xfrm>
            <a:off x="6286499" y="1371601"/>
            <a:ext cx="5524500" cy="4502426"/>
          </a:xfrm>
        </p:spPr>
        <p:txBody>
          <a:bodyPr/>
          <a:lstStyle>
            <a:lvl1pPr>
              <a:defRPr/>
            </a:lvl1pPr>
            <a:lvl2pPr>
              <a:defRPr/>
            </a:lvl2pPr>
            <a:lvl3pPr>
              <a:defRPr/>
            </a:lvl3pPr>
            <a:lvl4pPr>
              <a:defRPr/>
            </a:lvl4pPr>
            <a:lvl5pPr>
              <a:defRPr/>
            </a:lvl5pPr>
          </a:lstStyle>
          <a:p>
            <a:pPr lvl="0"/>
            <a:r>
              <a:rPr lang="en-US"/>
              <a:t>Place text here 20pt</a:t>
            </a:r>
          </a:p>
          <a:p>
            <a:pPr lvl="1"/>
            <a:r>
              <a:rPr lang="en-US"/>
              <a:t>Second level 20pt</a:t>
            </a:r>
          </a:p>
          <a:p>
            <a:pPr lvl="2"/>
            <a:r>
              <a:rPr lang="en-US"/>
              <a:t>Third level 20pt</a:t>
            </a:r>
          </a:p>
          <a:p>
            <a:pPr lvl="3"/>
            <a:r>
              <a:rPr lang="en-US"/>
              <a:t>Fourth level 18pt</a:t>
            </a:r>
          </a:p>
          <a:p>
            <a:pPr lvl="4"/>
            <a:r>
              <a:rPr lang="en-US"/>
              <a:t>Fifth level 18pt</a:t>
            </a:r>
          </a:p>
        </p:txBody>
      </p:sp>
      <p:sp>
        <p:nvSpPr>
          <p:cNvPr id="2" name="Title 1">
            <a:extLst>
              <a:ext uri="{FF2B5EF4-FFF2-40B4-BE49-F238E27FC236}">
                <a16:creationId xmlns:a16="http://schemas.microsoft.com/office/drawing/2014/main" id="{F251A5E4-3909-4229-80CB-2E4CA2A5B2D3}"/>
              </a:ext>
            </a:extLst>
          </p:cNvPr>
          <p:cNvSpPr>
            <a:spLocks noGrp="1"/>
          </p:cNvSpPr>
          <p:nvPr>
            <p:ph type="title" hasCustomPrompt="1"/>
          </p:nvPr>
        </p:nvSpPr>
        <p:spPr>
          <a:xfrm>
            <a:off x="381001" y="1371601"/>
            <a:ext cx="5524499" cy="1632856"/>
          </a:xfrm>
        </p:spPr>
        <p:txBody>
          <a:bodyPr/>
          <a:lstStyle/>
          <a:p>
            <a:r>
              <a:rPr lang="en-GB"/>
              <a:t>Place headline here (36pt, min 30pt)</a:t>
            </a:r>
            <a:endParaRPr lang="en-US"/>
          </a:p>
        </p:txBody>
      </p:sp>
      <p:sp>
        <p:nvSpPr>
          <p:cNvPr id="9" name="Footer Placeholder 3">
            <a:extLst>
              <a:ext uri="{FF2B5EF4-FFF2-40B4-BE49-F238E27FC236}">
                <a16:creationId xmlns:a16="http://schemas.microsoft.com/office/drawing/2014/main" id="{0A51E00B-3AD2-4131-A1AF-2681835517EC}"/>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 name="Slide Number Placeholder 2">
            <a:extLst>
              <a:ext uri="{FF2B5EF4-FFF2-40B4-BE49-F238E27FC236}">
                <a16:creationId xmlns:a16="http://schemas.microsoft.com/office/drawing/2014/main" id="{6B5BAA4F-3169-4083-866F-71669DE395C8}"/>
              </a:ext>
            </a:extLst>
          </p:cNvPr>
          <p:cNvSpPr>
            <a:spLocks noGrp="1"/>
          </p:cNvSpPr>
          <p:nvPr>
            <p:ph type="sldNum" sz="quarter" idx="15"/>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1326131711"/>
      </p:ext>
    </p:extLst>
  </p:cSld>
  <p:clrMapOvr>
    <a:masterClrMapping/>
  </p:clrMapOvr>
  <p:extLst>
    <p:ext uri="{DCECCB84-F9BA-43D5-87BE-67443E8EF086}">
      <p15:sldGuideLst xmlns:p15="http://schemas.microsoft.com/office/powerpoint/2012/main">
        <p15:guide id="1" orient="horz" pos="3720">
          <p15:clr>
            <a:srgbClr val="C35EA4"/>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Long Headline and 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1A5E4-3909-4229-80CB-2E4CA2A5B2D3}"/>
              </a:ext>
            </a:extLst>
          </p:cNvPr>
          <p:cNvSpPr>
            <a:spLocks noGrp="1"/>
          </p:cNvSpPr>
          <p:nvPr>
            <p:ph type="title" hasCustomPrompt="1"/>
          </p:nvPr>
        </p:nvSpPr>
        <p:spPr>
          <a:xfrm>
            <a:off x="381001" y="380999"/>
            <a:ext cx="11429999" cy="987552"/>
          </a:xfrm>
        </p:spPr>
        <p:txBody>
          <a:bodyPr/>
          <a:lstStyle/>
          <a:p>
            <a:r>
              <a:rPr lang="en-GB"/>
              <a:t>Place headline here (36pt, min 30pt)</a:t>
            </a:r>
            <a:endParaRPr lang="en-US"/>
          </a:p>
        </p:txBody>
      </p:sp>
      <p:sp>
        <p:nvSpPr>
          <p:cNvPr id="15" name="Content Placeholder 3">
            <a:extLst>
              <a:ext uri="{FF2B5EF4-FFF2-40B4-BE49-F238E27FC236}">
                <a16:creationId xmlns:a16="http://schemas.microsoft.com/office/drawing/2014/main" id="{F42700C7-7F8C-8142-B39A-C4519A48B902}"/>
              </a:ext>
            </a:extLst>
          </p:cNvPr>
          <p:cNvSpPr>
            <a:spLocks noGrp="1"/>
          </p:cNvSpPr>
          <p:nvPr>
            <p:ph sz="half" idx="2" hasCustomPrompt="1"/>
          </p:nvPr>
        </p:nvSpPr>
        <p:spPr>
          <a:xfrm>
            <a:off x="380999" y="1371600"/>
            <a:ext cx="5524499" cy="4937760"/>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16pt</a:t>
            </a:r>
          </a:p>
          <a:p>
            <a:pPr lvl="5"/>
            <a:r>
              <a:rPr lang="en-US"/>
              <a:t>Sixth level 12pt</a:t>
            </a:r>
          </a:p>
        </p:txBody>
      </p:sp>
      <p:sp>
        <p:nvSpPr>
          <p:cNvPr id="16" name="Content Placeholder 3">
            <a:extLst>
              <a:ext uri="{FF2B5EF4-FFF2-40B4-BE49-F238E27FC236}">
                <a16:creationId xmlns:a16="http://schemas.microsoft.com/office/drawing/2014/main" id="{B1D4973F-C5A4-0C42-BA05-26E23A1AE857}"/>
              </a:ext>
            </a:extLst>
          </p:cNvPr>
          <p:cNvSpPr>
            <a:spLocks noGrp="1"/>
          </p:cNvSpPr>
          <p:nvPr>
            <p:ph sz="half" idx="18" hasCustomPrompt="1"/>
          </p:nvPr>
        </p:nvSpPr>
        <p:spPr>
          <a:xfrm>
            <a:off x="6286500" y="1371600"/>
            <a:ext cx="5524499" cy="4937760"/>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16pt</a:t>
            </a:r>
          </a:p>
          <a:p>
            <a:pPr lvl="5"/>
            <a:r>
              <a:rPr lang="en-US"/>
              <a:t>Sixth level 12pt</a:t>
            </a:r>
          </a:p>
        </p:txBody>
      </p:sp>
      <p:sp>
        <p:nvSpPr>
          <p:cNvPr id="11" name="Footer Placeholder 3">
            <a:extLst>
              <a:ext uri="{FF2B5EF4-FFF2-40B4-BE49-F238E27FC236}">
                <a16:creationId xmlns:a16="http://schemas.microsoft.com/office/drawing/2014/main" id="{DF77ADC1-6931-47B6-AF28-D1C74D5BB435}"/>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 name="Slide Number Placeholder 2">
            <a:extLst>
              <a:ext uri="{FF2B5EF4-FFF2-40B4-BE49-F238E27FC236}">
                <a16:creationId xmlns:a16="http://schemas.microsoft.com/office/drawing/2014/main" id="{29BB8772-B000-40EC-8AE7-3AA41499E64B}"/>
              </a:ext>
            </a:extLst>
          </p:cNvPr>
          <p:cNvSpPr>
            <a:spLocks noGrp="1"/>
          </p:cNvSpPr>
          <p:nvPr>
            <p:ph type="sldNum" sz="quarter" idx="20"/>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4091042501"/>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Long Headline-subtitle and 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1A5E4-3909-4229-80CB-2E4CA2A5B2D3}"/>
              </a:ext>
            </a:extLst>
          </p:cNvPr>
          <p:cNvSpPr>
            <a:spLocks noGrp="1"/>
          </p:cNvSpPr>
          <p:nvPr>
            <p:ph type="title" hasCustomPrompt="1"/>
          </p:nvPr>
        </p:nvSpPr>
        <p:spPr>
          <a:xfrm>
            <a:off x="381001" y="380999"/>
            <a:ext cx="11429999" cy="798830"/>
          </a:xfrm>
        </p:spPr>
        <p:txBody>
          <a:bodyPr/>
          <a:lstStyle/>
          <a:p>
            <a:r>
              <a:rPr lang="en-GB"/>
              <a:t>Place headline here (36pt, min 30pt)</a:t>
            </a:r>
            <a:endParaRPr lang="en-US"/>
          </a:p>
        </p:txBody>
      </p:sp>
      <p:sp>
        <p:nvSpPr>
          <p:cNvPr id="15" name="Content Placeholder 3">
            <a:extLst>
              <a:ext uri="{FF2B5EF4-FFF2-40B4-BE49-F238E27FC236}">
                <a16:creationId xmlns:a16="http://schemas.microsoft.com/office/drawing/2014/main" id="{F42700C7-7F8C-8142-B39A-C4519A48B902}"/>
              </a:ext>
            </a:extLst>
          </p:cNvPr>
          <p:cNvSpPr>
            <a:spLocks noGrp="1"/>
          </p:cNvSpPr>
          <p:nvPr>
            <p:ph sz="half" idx="2" hasCustomPrompt="1"/>
          </p:nvPr>
        </p:nvSpPr>
        <p:spPr>
          <a:xfrm>
            <a:off x="380999" y="1947672"/>
            <a:ext cx="5524499" cy="4361688"/>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16pt</a:t>
            </a:r>
          </a:p>
          <a:p>
            <a:pPr lvl="5"/>
            <a:r>
              <a:rPr lang="en-US"/>
              <a:t>Sixth level 12pt</a:t>
            </a:r>
          </a:p>
        </p:txBody>
      </p:sp>
      <p:sp>
        <p:nvSpPr>
          <p:cNvPr id="16" name="Content Placeholder 3">
            <a:extLst>
              <a:ext uri="{FF2B5EF4-FFF2-40B4-BE49-F238E27FC236}">
                <a16:creationId xmlns:a16="http://schemas.microsoft.com/office/drawing/2014/main" id="{B1D4973F-C5A4-0C42-BA05-26E23A1AE857}"/>
              </a:ext>
            </a:extLst>
          </p:cNvPr>
          <p:cNvSpPr>
            <a:spLocks noGrp="1"/>
          </p:cNvSpPr>
          <p:nvPr>
            <p:ph sz="half" idx="18" hasCustomPrompt="1"/>
          </p:nvPr>
        </p:nvSpPr>
        <p:spPr>
          <a:xfrm>
            <a:off x="6286500" y="1947672"/>
            <a:ext cx="5524499" cy="4361688"/>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16pt</a:t>
            </a:r>
          </a:p>
          <a:p>
            <a:pPr lvl="5"/>
            <a:r>
              <a:rPr lang="en-US"/>
              <a:t>Sixth level 12pt</a:t>
            </a:r>
          </a:p>
        </p:txBody>
      </p:sp>
      <p:sp>
        <p:nvSpPr>
          <p:cNvPr id="11" name="Footer Placeholder 3">
            <a:extLst>
              <a:ext uri="{FF2B5EF4-FFF2-40B4-BE49-F238E27FC236}">
                <a16:creationId xmlns:a16="http://schemas.microsoft.com/office/drawing/2014/main" id="{DF77ADC1-6931-47B6-AF28-D1C74D5BB435}"/>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12" name="Text Placeholder 3">
            <a:extLst>
              <a:ext uri="{FF2B5EF4-FFF2-40B4-BE49-F238E27FC236}">
                <a16:creationId xmlns:a16="http://schemas.microsoft.com/office/drawing/2014/main" id="{8A356218-065E-4505-9831-1D0329245679}"/>
              </a:ext>
            </a:extLst>
          </p:cNvPr>
          <p:cNvSpPr>
            <a:spLocks noGrp="1"/>
          </p:cNvSpPr>
          <p:nvPr>
            <p:ph type="body" sz="quarter" idx="11" hasCustomPrompt="1"/>
          </p:nvPr>
        </p:nvSpPr>
        <p:spPr>
          <a:xfrm>
            <a:off x="381000" y="1234440"/>
            <a:ext cx="11430000" cy="384048"/>
          </a:xfrm>
        </p:spPr>
        <p:txBody>
          <a:bodyPr anchor="t"/>
          <a:lstStyle>
            <a:lvl1pPr marL="0" indent="0">
              <a:spcAft>
                <a:spcPts val="0"/>
              </a:spcAft>
              <a:buNone/>
              <a:defRPr>
                <a:solidFill>
                  <a:schemeClr val="accent1"/>
                </a:solidFill>
                <a:latin typeface="GT Sectra Fine Rg" panose="00000500000000000000" pitchFamily="50" charset="0"/>
              </a:defRPr>
            </a:lvl1pPr>
          </a:lstStyle>
          <a:p>
            <a:pPr lvl="0"/>
            <a:r>
              <a:rPr lang="en-US"/>
              <a:t>Place subtitle here 20pt</a:t>
            </a:r>
          </a:p>
        </p:txBody>
      </p:sp>
      <p:sp>
        <p:nvSpPr>
          <p:cNvPr id="3" name="Slide Number Placeholder 2">
            <a:extLst>
              <a:ext uri="{FF2B5EF4-FFF2-40B4-BE49-F238E27FC236}">
                <a16:creationId xmlns:a16="http://schemas.microsoft.com/office/drawing/2014/main" id="{1A363034-F9EC-4A95-91E0-2E8019749311}"/>
              </a:ext>
            </a:extLst>
          </p:cNvPr>
          <p:cNvSpPr>
            <a:spLocks noGrp="1"/>
          </p:cNvSpPr>
          <p:nvPr>
            <p:ph type="sldNum" sz="quarter" idx="20"/>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2478187297"/>
      </p:ext>
    </p:extLst>
  </p:cSld>
  <p:clrMapOvr>
    <a:masterClrMapping/>
  </p:clrMapOvr>
  <p:extLst>
    <p:ext uri="{DCECCB84-F9BA-43D5-87BE-67443E8EF086}">
      <p15:sldGuideLst xmlns:p15="http://schemas.microsoft.com/office/powerpoint/2012/main">
        <p15:guide id="1" orient="horz" pos="932">
          <p15:clr>
            <a:srgbClr val="547EBF"/>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Long Headline-subtitle and 2 Headings/Co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1A5E4-3909-4229-80CB-2E4CA2A5B2D3}"/>
              </a:ext>
            </a:extLst>
          </p:cNvPr>
          <p:cNvSpPr>
            <a:spLocks noGrp="1"/>
          </p:cNvSpPr>
          <p:nvPr>
            <p:ph type="title" hasCustomPrompt="1"/>
          </p:nvPr>
        </p:nvSpPr>
        <p:spPr>
          <a:xfrm>
            <a:off x="381001" y="380999"/>
            <a:ext cx="11429999" cy="798830"/>
          </a:xfrm>
        </p:spPr>
        <p:txBody>
          <a:bodyPr/>
          <a:lstStyle/>
          <a:p>
            <a:r>
              <a:rPr lang="en-GB"/>
              <a:t>Place headline here (36pt, min 30pt)</a:t>
            </a:r>
            <a:endParaRPr lang="en-US"/>
          </a:p>
        </p:txBody>
      </p:sp>
      <p:sp>
        <p:nvSpPr>
          <p:cNvPr id="3" name="Text Placeholder 2">
            <a:extLst>
              <a:ext uri="{FF2B5EF4-FFF2-40B4-BE49-F238E27FC236}">
                <a16:creationId xmlns:a16="http://schemas.microsoft.com/office/drawing/2014/main" id="{4C9BBD74-54FD-481F-B3FD-0CE5318F281F}"/>
              </a:ext>
            </a:extLst>
          </p:cNvPr>
          <p:cNvSpPr>
            <a:spLocks noGrp="1"/>
          </p:cNvSpPr>
          <p:nvPr>
            <p:ph type="body" idx="1" hasCustomPrompt="1"/>
          </p:nvPr>
        </p:nvSpPr>
        <p:spPr>
          <a:xfrm>
            <a:off x="381000" y="1949194"/>
            <a:ext cx="5524500" cy="822960"/>
          </a:xfrm>
        </p:spPr>
        <p:txBody>
          <a:bodyPr anchor="t"/>
          <a:lstStyle>
            <a:lvl1pPr marL="0" indent="0">
              <a:lnSpc>
                <a:spcPct val="9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Place headline here 24pt</a:t>
            </a:r>
          </a:p>
        </p:txBody>
      </p:sp>
      <p:sp>
        <p:nvSpPr>
          <p:cNvPr id="13" name="Text Placeholder 2">
            <a:extLst>
              <a:ext uri="{FF2B5EF4-FFF2-40B4-BE49-F238E27FC236}">
                <a16:creationId xmlns:a16="http://schemas.microsoft.com/office/drawing/2014/main" id="{EDE1E44A-D007-46D2-9E20-283025607FF2}"/>
              </a:ext>
            </a:extLst>
          </p:cNvPr>
          <p:cNvSpPr>
            <a:spLocks noGrp="1"/>
          </p:cNvSpPr>
          <p:nvPr>
            <p:ph type="body" idx="14" hasCustomPrompt="1"/>
          </p:nvPr>
        </p:nvSpPr>
        <p:spPr>
          <a:xfrm>
            <a:off x="6286499" y="1949194"/>
            <a:ext cx="5524500" cy="822960"/>
          </a:xfrm>
        </p:spPr>
        <p:txBody>
          <a:bodyPr anchor="t"/>
          <a:lstStyle>
            <a:lvl1pPr marL="0" indent="0">
              <a:lnSpc>
                <a:spcPct val="9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Place headline here 24pt</a:t>
            </a:r>
          </a:p>
        </p:txBody>
      </p:sp>
      <p:sp>
        <p:nvSpPr>
          <p:cNvPr id="15" name="Content Placeholder 3">
            <a:extLst>
              <a:ext uri="{FF2B5EF4-FFF2-40B4-BE49-F238E27FC236}">
                <a16:creationId xmlns:a16="http://schemas.microsoft.com/office/drawing/2014/main" id="{F42700C7-7F8C-8142-B39A-C4519A48B902}"/>
              </a:ext>
            </a:extLst>
          </p:cNvPr>
          <p:cNvSpPr>
            <a:spLocks noGrp="1"/>
          </p:cNvSpPr>
          <p:nvPr>
            <p:ph sz="half" idx="2" hasCustomPrompt="1"/>
          </p:nvPr>
        </p:nvSpPr>
        <p:spPr>
          <a:xfrm>
            <a:off x="380999" y="2772154"/>
            <a:ext cx="5524499" cy="3101872"/>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16pt</a:t>
            </a:r>
          </a:p>
          <a:p>
            <a:pPr lvl="5"/>
            <a:r>
              <a:rPr lang="en-US"/>
              <a:t>Sixth level 12pt</a:t>
            </a:r>
          </a:p>
        </p:txBody>
      </p:sp>
      <p:sp>
        <p:nvSpPr>
          <p:cNvPr id="16" name="Content Placeholder 3">
            <a:extLst>
              <a:ext uri="{FF2B5EF4-FFF2-40B4-BE49-F238E27FC236}">
                <a16:creationId xmlns:a16="http://schemas.microsoft.com/office/drawing/2014/main" id="{B1D4973F-C5A4-0C42-BA05-26E23A1AE857}"/>
              </a:ext>
            </a:extLst>
          </p:cNvPr>
          <p:cNvSpPr>
            <a:spLocks noGrp="1"/>
          </p:cNvSpPr>
          <p:nvPr>
            <p:ph sz="half" idx="18" hasCustomPrompt="1"/>
          </p:nvPr>
        </p:nvSpPr>
        <p:spPr>
          <a:xfrm>
            <a:off x="6286500" y="2772154"/>
            <a:ext cx="5524499" cy="3101872"/>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16pt</a:t>
            </a:r>
          </a:p>
          <a:p>
            <a:pPr lvl="5"/>
            <a:r>
              <a:rPr lang="en-US"/>
              <a:t>Sixth level 12pt</a:t>
            </a:r>
          </a:p>
        </p:txBody>
      </p:sp>
      <p:sp>
        <p:nvSpPr>
          <p:cNvPr id="11" name="Footer Placeholder 3">
            <a:extLst>
              <a:ext uri="{FF2B5EF4-FFF2-40B4-BE49-F238E27FC236}">
                <a16:creationId xmlns:a16="http://schemas.microsoft.com/office/drawing/2014/main" id="{DF77ADC1-6931-47B6-AF28-D1C74D5BB435}"/>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12" name="Text Placeholder 3">
            <a:extLst>
              <a:ext uri="{FF2B5EF4-FFF2-40B4-BE49-F238E27FC236}">
                <a16:creationId xmlns:a16="http://schemas.microsoft.com/office/drawing/2014/main" id="{8A356218-065E-4505-9831-1D0329245679}"/>
              </a:ext>
            </a:extLst>
          </p:cNvPr>
          <p:cNvSpPr>
            <a:spLocks noGrp="1"/>
          </p:cNvSpPr>
          <p:nvPr>
            <p:ph type="body" sz="quarter" idx="11" hasCustomPrompt="1"/>
          </p:nvPr>
        </p:nvSpPr>
        <p:spPr>
          <a:xfrm>
            <a:off x="381000" y="1234440"/>
            <a:ext cx="11430000" cy="384048"/>
          </a:xfrm>
        </p:spPr>
        <p:txBody>
          <a:bodyPr anchor="t"/>
          <a:lstStyle>
            <a:lvl1pPr marL="0" indent="0">
              <a:spcAft>
                <a:spcPts val="0"/>
              </a:spcAft>
              <a:buNone/>
              <a:defRPr>
                <a:solidFill>
                  <a:schemeClr val="accent1"/>
                </a:solidFill>
                <a:latin typeface="GT Sectra Fine Rg" panose="00000500000000000000" pitchFamily="50" charset="0"/>
              </a:defRPr>
            </a:lvl1pPr>
          </a:lstStyle>
          <a:p>
            <a:pPr lvl="0"/>
            <a:r>
              <a:rPr lang="en-US"/>
              <a:t>Place subtitle here 20pt</a:t>
            </a:r>
          </a:p>
        </p:txBody>
      </p:sp>
      <p:sp>
        <p:nvSpPr>
          <p:cNvPr id="4" name="Slide Number Placeholder 3">
            <a:extLst>
              <a:ext uri="{FF2B5EF4-FFF2-40B4-BE49-F238E27FC236}">
                <a16:creationId xmlns:a16="http://schemas.microsoft.com/office/drawing/2014/main" id="{13A5F1A8-92F0-48CE-B27D-E2B7EE762F1A}"/>
              </a:ext>
            </a:extLst>
          </p:cNvPr>
          <p:cNvSpPr>
            <a:spLocks noGrp="1"/>
          </p:cNvSpPr>
          <p:nvPr>
            <p:ph type="sldNum" sz="quarter" idx="20"/>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3851465110"/>
      </p:ext>
    </p:extLst>
  </p:cSld>
  <p:clrMapOvr>
    <a:masterClrMapping/>
  </p:clrMapOvr>
  <p:extLst>
    <p:ext uri="{DCECCB84-F9BA-43D5-87BE-67443E8EF086}">
      <p15:sldGuideLst xmlns:p15="http://schemas.microsoft.com/office/powerpoint/2012/main">
        <p15:guide id="1" orient="horz" pos="3708">
          <p15:clr>
            <a:srgbClr val="C35EA4"/>
          </p15:clr>
        </p15:guide>
        <p15:guide id="2" orient="horz" pos="932">
          <p15:clr>
            <a:srgbClr val="547EBF"/>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Long Headline and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1A5E4-3909-4229-80CB-2E4CA2A5B2D3}"/>
              </a:ext>
            </a:extLst>
          </p:cNvPr>
          <p:cNvSpPr>
            <a:spLocks noGrp="1"/>
          </p:cNvSpPr>
          <p:nvPr>
            <p:ph type="title" hasCustomPrompt="1"/>
          </p:nvPr>
        </p:nvSpPr>
        <p:spPr>
          <a:xfrm>
            <a:off x="381001" y="380999"/>
            <a:ext cx="11429999" cy="793837"/>
          </a:xfrm>
        </p:spPr>
        <p:txBody>
          <a:bodyPr/>
          <a:lstStyle/>
          <a:p>
            <a:r>
              <a:rPr lang="en-GB"/>
              <a:t>Place headline here (36pt, min 30pt)</a:t>
            </a:r>
            <a:endParaRPr lang="en-US"/>
          </a:p>
        </p:txBody>
      </p:sp>
      <p:sp>
        <p:nvSpPr>
          <p:cNvPr id="3" name="Text Placeholder 2">
            <a:extLst>
              <a:ext uri="{FF2B5EF4-FFF2-40B4-BE49-F238E27FC236}">
                <a16:creationId xmlns:a16="http://schemas.microsoft.com/office/drawing/2014/main" id="{4C9BBD74-54FD-481F-B3FD-0CE5318F281F}"/>
              </a:ext>
            </a:extLst>
          </p:cNvPr>
          <p:cNvSpPr>
            <a:spLocks noGrp="1"/>
          </p:cNvSpPr>
          <p:nvPr>
            <p:ph type="body" idx="1" hasCustomPrompt="1"/>
          </p:nvPr>
        </p:nvSpPr>
        <p:spPr>
          <a:xfrm>
            <a:off x="381000" y="2286000"/>
            <a:ext cx="3556000" cy="822960"/>
          </a:xfrm>
        </p:spPr>
        <p:txBody>
          <a:bodyPr anchor="t"/>
          <a:lstStyle>
            <a:lvl1pPr marL="0" indent="0">
              <a:lnSpc>
                <a:spcPct val="9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Place headline here 24pt</a:t>
            </a:r>
          </a:p>
        </p:txBody>
      </p:sp>
      <p:sp>
        <p:nvSpPr>
          <p:cNvPr id="4" name="Content Placeholder 3">
            <a:extLst>
              <a:ext uri="{FF2B5EF4-FFF2-40B4-BE49-F238E27FC236}">
                <a16:creationId xmlns:a16="http://schemas.microsoft.com/office/drawing/2014/main" id="{02BA4C27-1C65-4465-A8B1-ACE92701B4D0}"/>
              </a:ext>
            </a:extLst>
          </p:cNvPr>
          <p:cNvSpPr>
            <a:spLocks noGrp="1"/>
          </p:cNvSpPr>
          <p:nvPr>
            <p:ph sz="half" idx="2" hasCustomPrompt="1"/>
          </p:nvPr>
        </p:nvSpPr>
        <p:spPr>
          <a:xfrm>
            <a:off x="381000" y="3108960"/>
            <a:ext cx="3556000" cy="2761488"/>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16pt</a:t>
            </a:r>
          </a:p>
          <a:p>
            <a:pPr lvl="5"/>
            <a:r>
              <a:rPr lang="en-US"/>
              <a:t>Sixth level 12pt</a:t>
            </a:r>
          </a:p>
        </p:txBody>
      </p:sp>
      <p:sp>
        <p:nvSpPr>
          <p:cNvPr id="19" name="Text Placeholder 2">
            <a:extLst>
              <a:ext uri="{FF2B5EF4-FFF2-40B4-BE49-F238E27FC236}">
                <a16:creationId xmlns:a16="http://schemas.microsoft.com/office/drawing/2014/main" id="{72341109-26F6-4227-8890-EA8EB1C0EBBA}"/>
              </a:ext>
            </a:extLst>
          </p:cNvPr>
          <p:cNvSpPr>
            <a:spLocks noGrp="1"/>
          </p:cNvSpPr>
          <p:nvPr>
            <p:ph type="body" idx="18" hasCustomPrompt="1"/>
          </p:nvPr>
        </p:nvSpPr>
        <p:spPr>
          <a:xfrm>
            <a:off x="381000" y="1828800"/>
            <a:ext cx="3556000" cy="457200"/>
          </a:xfrm>
        </p:spPr>
        <p:txBody>
          <a:bodyPr anchor="t"/>
          <a:lstStyle>
            <a:lvl1pPr marL="0" indent="0">
              <a:spcAft>
                <a:spcPts val="0"/>
              </a:spcAft>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a:t>
            </a:r>
            <a:endParaRPr lang="en-US"/>
          </a:p>
        </p:txBody>
      </p:sp>
      <p:sp>
        <p:nvSpPr>
          <p:cNvPr id="22" name="Text Placeholder 2">
            <a:extLst>
              <a:ext uri="{FF2B5EF4-FFF2-40B4-BE49-F238E27FC236}">
                <a16:creationId xmlns:a16="http://schemas.microsoft.com/office/drawing/2014/main" id="{65274935-A310-47A1-ACB7-150C9A4CCBD8}"/>
              </a:ext>
            </a:extLst>
          </p:cNvPr>
          <p:cNvSpPr>
            <a:spLocks noGrp="1"/>
          </p:cNvSpPr>
          <p:nvPr>
            <p:ph type="body" idx="19" hasCustomPrompt="1"/>
          </p:nvPr>
        </p:nvSpPr>
        <p:spPr>
          <a:xfrm>
            <a:off x="4318000" y="2286000"/>
            <a:ext cx="3556000" cy="822960"/>
          </a:xfrm>
        </p:spPr>
        <p:txBody>
          <a:bodyPr anchor="t"/>
          <a:lstStyle>
            <a:lvl1pPr marL="0" indent="0">
              <a:lnSpc>
                <a:spcPct val="9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Place headline here 24pt</a:t>
            </a:r>
          </a:p>
        </p:txBody>
      </p:sp>
      <p:sp>
        <p:nvSpPr>
          <p:cNvPr id="23" name="Content Placeholder 3">
            <a:extLst>
              <a:ext uri="{FF2B5EF4-FFF2-40B4-BE49-F238E27FC236}">
                <a16:creationId xmlns:a16="http://schemas.microsoft.com/office/drawing/2014/main" id="{DB26F5FE-8482-4C00-99C1-3FC3BEEE82C8}"/>
              </a:ext>
            </a:extLst>
          </p:cNvPr>
          <p:cNvSpPr>
            <a:spLocks noGrp="1"/>
          </p:cNvSpPr>
          <p:nvPr>
            <p:ph sz="half" idx="20" hasCustomPrompt="1"/>
          </p:nvPr>
        </p:nvSpPr>
        <p:spPr>
          <a:xfrm>
            <a:off x="4318000" y="3108960"/>
            <a:ext cx="3556000" cy="2761488"/>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lang="en-US" sz="1200" kern="1200" dirty="0">
                <a:solidFill>
                  <a:schemeClr val="tx1"/>
                </a:solidFill>
                <a:latin typeface="+mn-lt"/>
                <a:ea typeface="+mn-ea"/>
                <a:cs typeface="+mn-cs"/>
              </a:defRPr>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16pt</a:t>
            </a:r>
          </a:p>
          <a:p>
            <a:pPr marL="11113" lvl="5" indent="0" algn="l" defTabSz="228600" rtl="0" eaLnBrk="1" latinLnBrk="0" hangingPunct="1">
              <a:lnSpc>
                <a:spcPct val="90000"/>
              </a:lnSpc>
              <a:spcBef>
                <a:spcPts val="0"/>
              </a:spcBef>
              <a:spcAft>
                <a:spcPts val="1200"/>
              </a:spcAft>
              <a:buFont typeface="Graphik" panose="020B0503030202060203" pitchFamily="34" charset="0"/>
              <a:buNone/>
              <a:tabLst/>
            </a:pPr>
            <a:r>
              <a:rPr lang="en-US"/>
              <a:t>Sixth level 12pt</a:t>
            </a:r>
          </a:p>
        </p:txBody>
      </p:sp>
      <p:sp>
        <p:nvSpPr>
          <p:cNvPr id="24" name="Text Placeholder 2">
            <a:extLst>
              <a:ext uri="{FF2B5EF4-FFF2-40B4-BE49-F238E27FC236}">
                <a16:creationId xmlns:a16="http://schemas.microsoft.com/office/drawing/2014/main" id="{6F91AD4F-1A63-495D-A741-37A4A9D585AA}"/>
              </a:ext>
            </a:extLst>
          </p:cNvPr>
          <p:cNvSpPr>
            <a:spLocks noGrp="1"/>
          </p:cNvSpPr>
          <p:nvPr>
            <p:ph type="body" idx="21" hasCustomPrompt="1"/>
          </p:nvPr>
        </p:nvSpPr>
        <p:spPr>
          <a:xfrm>
            <a:off x="4318000" y="1828800"/>
            <a:ext cx="3556000" cy="457200"/>
          </a:xfrm>
        </p:spPr>
        <p:txBody>
          <a:bodyPr anchor="t"/>
          <a:lstStyle>
            <a:lvl1pPr marL="0" indent="0">
              <a:spcAft>
                <a:spcPts val="0"/>
              </a:spcAft>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a:t>
            </a:r>
            <a:endParaRPr lang="en-US"/>
          </a:p>
        </p:txBody>
      </p:sp>
      <p:sp>
        <p:nvSpPr>
          <p:cNvPr id="25" name="Text Placeholder 2">
            <a:extLst>
              <a:ext uri="{FF2B5EF4-FFF2-40B4-BE49-F238E27FC236}">
                <a16:creationId xmlns:a16="http://schemas.microsoft.com/office/drawing/2014/main" id="{9B33E71D-D540-47A3-B3BA-2FFF7F53FF11}"/>
              </a:ext>
            </a:extLst>
          </p:cNvPr>
          <p:cNvSpPr>
            <a:spLocks noGrp="1"/>
          </p:cNvSpPr>
          <p:nvPr>
            <p:ph type="body" idx="22" hasCustomPrompt="1"/>
          </p:nvPr>
        </p:nvSpPr>
        <p:spPr>
          <a:xfrm>
            <a:off x="8255000" y="2286000"/>
            <a:ext cx="3556000" cy="822960"/>
          </a:xfrm>
        </p:spPr>
        <p:txBody>
          <a:bodyPr anchor="t"/>
          <a:lstStyle>
            <a:lvl1pPr marL="0" indent="0">
              <a:lnSpc>
                <a:spcPct val="9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Place headline here 24pt</a:t>
            </a:r>
          </a:p>
        </p:txBody>
      </p:sp>
      <p:sp>
        <p:nvSpPr>
          <p:cNvPr id="26" name="Content Placeholder 3">
            <a:extLst>
              <a:ext uri="{FF2B5EF4-FFF2-40B4-BE49-F238E27FC236}">
                <a16:creationId xmlns:a16="http://schemas.microsoft.com/office/drawing/2014/main" id="{CBA38EFA-DE92-462D-AAF3-DE465A478568}"/>
              </a:ext>
            </a:extLst>
          </p:cNvPr>
          <p:cNvSpPr>
            <a:spLocks noGrp="1"/>
          </p:cNvSpPr>
          <p:nvPr>
            <p:ph sz="half" idx="23" hasCustomPrompt="1"/>
          </p:nvPr>
        </p:nvSpPr>
        <p:spPr>
          <a:xfrm>
            <a:off x="8255000" y="3108960"/>
            <a:ext cx="3556000" cy="2761488"/>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lang="en-US" sz="1200" kern="1200" dirty="0">
                <a:solidFill>
                  <a:schemeClr val="tx1"/>
                </a:solidFill>
                <a:latin typeface="+mn-lt"/>
                <a:ea typeface="+mn-ea"/>
                <a:cs typeface="+mn-cs"/>
              </a:defRPr>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16pt</a:t>
            </a:r>
          </a:p>
          <a:p>
            <a:pPr marL="11113" lvl="5" indent="0" algn="l" defTabSz="228600" rtl="0" eaLnBrk="1" latinLnBrk="0" hangingPunct="1">
              <a:lnSpc>
                <a:spcPct val="90000"/>
              </a:lnSpc>
              <a:spcBef>
                <a:spcPts val="0"/>
              </a:spcBef>
              <a:spcAft>
                <a:spcPts val="1200"/>
              </a:spcAft>
              <a:buFont typeface="Graphik" panose="020B0503030202060203" pitchFamily="34" charset="0"/>
              <a:buNone/>
              <a:tabLst/>
            </a:pPr>
            <a:r>
              <a:rPr lang="en-US"/>
              <a:t>Sixth level 12pt</a:t>
            </a:r>
          </a:p>
        </p:txBody>
      </p:sp>
      <p:sp>
        <p:nvSpPr>
          <p:cNvPr id="27" name="Text Placeholder 2">
            <a:extLst>
              <a:ext uri="{FF2B5EF4-FFF2-40B4-BE49-F238E27FC236}">
                <a16:creationId xmlns:a16="http://schemas.microsoft.com/office/drawing/2014/main" id="{93F1B026-22B9-4DC5-B7C8-C26593A206F4}"/>
              </a:ext>
            </a:extLst>
          </p:cNvPr>
          <p:cNvSpPr>
            <a:spLocks noGrp="1"/>
          </p:cNvSpPr>
          <p:nvPr>
            <p:ph type="body" idx="24" hasCustomPrompt="1"/>
          </p:nvPr>
        </p:nvSpPr>
        <p:spPr>
          <a:xfrm>
            <a:off x="8255000" y="1828800"/>
            <a:ext cx="3556000" cy="457200"/>
          </a:xfrm>
        </p:spPr>
        <p:txBody>
          <a:bodyPr anchor="t"/>
          <a:lstStyle>
            <a:lvl1pPr marL="0" indent="0">
              <a:spcAft>
                <a:spcPts val="0"/>
              </a:spcAft>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a:t>
            </a:r>
            <a:endParaRPr lang="en-US"/>
          </a:p>
        </p:txBody>
      </p:sp>
      <p:sp>
        <p:nvSpPr>
          <p:cNvPr id="13" name="Text Placeholder 3">
            <a:extLst>
              <a:ext uri="{FF2B5EF4-FFF2-40B4-BE49-F238E27FC236}">
                <a16:creationId xmlns:a16="http://schemas.microsoft.com/office/drawing/2014/main" id="{E974BDB1-DA1D-43EC-81BC-66135DB7B874}"/>
              </a:ext>
            </a:extLst>
          </p:cNvPr>
          <p:cNvSpPr>
            <a:spLocks noGrp="1"/>
          </p:cNvSpPr>
          <p:nvPr>
            <p:ph type="body" sz="quarter" idx="11" hasCustomPrompt="1"/>
          </p:nvPr>
        </p:nvSpPr>
        <p:spPr>
          <a:xfrm>
            <a:off x="381000" y="1234440"/>
            <a:ext cx="11430000" cy="384048"/>
          </a:xfrm>
        </p:spPr>
        <p:txBody>
          <a:bodyPr anchor="t"/>
          <a:lstStyle>
            <a:lvl1pPr marL="0" indent="0">
              <a:spcAft>
                <a:spcPts val="0"/>
              </a:spcAft>
              <a:buNone/>
              <a:defRPr>
                <a:solidFill>
                  <a:schemeClr val="accent1"/>
                </a:solidFill>
                <a:latin typeface="GT Sectra Fine Rg" panose="00000500000000000000" pitchFamily="50" charset="0"/>
              </a:defRPr>
            </a:lvl1pPr>
          </a:lstStyle>
          <a:p>
            <a:pPr lvl="0"/>
            <a:r>
              <a:rPr lang="en-US"/>
              <a:t>Place subtitle here 20pt</a:t>
            </a:r>
          </a:p>
        </p:txBody>
      </p:sp>
      <p:sp>
        <p:nvSpPr>
          <p:cNvPr id="15" name="Footer Placeholder 3">
            <a:extLst>
              <a:ext uri="{FF2B5EF4-FFF2-40B4-BE49-F238E27FC236}">
                <a16:creationId xmlns:a16="http://schemas.microsoft.com/office/drawing/2014/main" id="{FE860E3B-7BAE-4917-8F29-26AFBD0E72B1}"/>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5" name="Slide Number Placeholder 4">
            <a:extLst>
              <a:ext uri="{FF2B5EF4-FFF2-40B4-BE49-F238E27FC236}">
                <a16:creationId xmlns:a16="http://schemas.microsoft.com/office/drawing/2014/main" id="{AB7D7C41-6360-43FF-A192-982014655EFE}"/>
              </a:ext>
            </a:extLst>
          </p:cNvPr>
          <p:cNvSpPr>
            <a:spLocks noGrp="1"/>
          </p:cNvSpPr>
          <p:nvPr>
            <p:ph type="sldNum" sz="quarter" idx="26"/>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1980750451"/>
      </p:ext>
    </p:extLst>
  </p:cSld>
  <p:clrMapOvr>
    <a:masterClrMapping/>
  </p:clrMapOvr>
  <p:extLst>
    <p:ext uri="{DCECCB84-F9BA-43D5-87BE-67443E8EF086}">
      <p15:sldGuideLst xmlns:p15="http://schemas.microsoft.com/office/powerpoint/2012/main">
        <p15:guide id="1" orient="horz" pos="3703">
          <p15:clr>
            <a:srgbClr val="C35EA4"/>
          </p15:clr>
        </p15:guide>
        <p15:guide id="2" orient="horz" pos="932">
          <p15:clr>
            <a:srgbClr val="547EBF"/>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Long Headline and 4 Column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C9BBD74-54FD-481F-B3FD-0CE5318F281F}"/>
              </a:ext>
            </a:extLst>
          </p:cNvPr>
          <p:cNvSpPr>
            <a:spLocks noGrp="1"/>
          </p:cNvSpPr>
          <p:nvPr>
            <p:ph type="body" idx="1" hasCustomPrompt="1"/>
          </p:nvPr>
        </p:nvSpPr>
        <p:spPr>
          <a:xfrm>
            <a:off x="381000" y="2286000"/>
            <a:ext cx="2571749" cy="822960"/>
          </a:xfrm>
        </p:spPr>
        <p:txBody>
          <a:bodyPr anchor="t"/>
          <a:lstStyle>
            <a:lvl1pPr marL="0" indent="0">
              <a:lnSpc>
                <a:spcPct val="9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Place headline here 24pt</a:t>
            </a:r>
          </a:p>
        </p:txBody>
      </p:sp>
      <p:sp>
        <p:nvSpPr>
          <p:cNvPr id="19" name="Text Placeholder 2">
            <a:extLst>
              <a:ext uri="{FF2B5EF4-FFF2-40B4-BE49-F238E27FC236}">
                <a16:creationId xmlns:a16="http://schemas.microsoft.com/office/drawing/2014/main" id="{72341109-26F6-4227-8890-EA8EB1C0EBBA}"/>
              </a:ext>
            </a:extLst>
          </p:cNvPr>
          <p:cNvSpPr>
            <a:spLocks noGrp="1"/>
          </p:cNvSpPr>
          <p:nvPr>
            <p:ph type="body" idx="18" hasCustomPrompt="1"/>
          </p:nvPr>
        </p:nvSpPr>
        <p:spPr>
          <a:xfrm>
            <a:off x="381000" y="1828800"/>
            <a:ext cx="2571749" cy="457200"/>
          </a:xfrm>
        </p:spPr>
        <p:txBody>
          <a:bodyPr anchor="t"/>
          <a:lstStyle>
            <a:lvl1pPr marL="0" indent="0">
              <a:spcAft>
                <a:spcPts val="0"/>
              </a:spcAft>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a:t>
            </a:r>
            <a:endParaRPr lang="en-US"/>
          </a:p>
        </p:txBody>
      </p:sp>
      <p:sp>
        <p:nvSpPr>
          <p:cNvPr id="22" name="Text Placeholder 2">
            <a:extLst>
              <a:ext uri="{FF2B5EF4-FFF2-40B4-BE49-F238E27FC236}">
                <a16:creationId xmlns:a16="http://schemas.microsoft.com/office/drawing/2014/main" id="{65274935-A310-47A1-ACB7-150C9A4CCBD8}"/>
              </a:ext>
            </a:extLst>
          </p:cNvPr>
          <p:cNvSpPr>
            <a:spLocks noGrp="1"/>
          </p:cNvSpPr>
          <p:nvPr>
            <p:ph type="body" idx="19" hasCustomPrompt="1"/>
          </p:nvPr>
        </p:nvSpPr>
        <p:spPr>
          <a:xfrm>
            <a:off x="3333750" y="2286000"/>
            <a:ext cx="2571750" cy="822960"/>
          </a:xfrm>
        </p:spPr>
        <p:txBody>
          <a:bodyPr anchor="t"/>
          <a:lstStyle>
            <a:lvl1pPr marL="0" indent="0">
              <a:lnSpc>
                <a:spcPct val="9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Place headline here 24pt</a:t>
            </a:r>
          </a:p>
        </p:txBody>
      </p:sp>
      <p:sp>
        <p:nvSpPr>
          <p:cNvPr id="24" name="Text Placeholder 2">
            <a:extLst>
              <a:ext uri="{FF2B5EF4-FFF2-40B4-BE49-F238E27FC236}">
                <a16:creationId xmlns:a16="http://schemas.microsoft.com/office/drawing/2014/main" id="{6F91AD4F-1A63-495D-A741-37A4A9D585AA}"/>
              </a:ext>
            </a:extLst>
          </p:cNvPr>
          <p:cNvSpPr>
            <a:spLocks noGrp="1"/>
          </p:cNvSpPr>
          <p:nvPr>
            <p:ph type="body" idx="21" hasCustomPrompt="1"/>
          </p:nvPr>
        </p:nvSpPr>
        <p:spPr>
          <a:xfrm>
            <a:off x="3333750" y="1828800"/>
            <a:ext cx="2571750" cy="457200"/>
          </a:xfrm>
        </p:spPr>
        <p:txBody>
          <a:bodyPr anchor="t"/>
          <a:lstStyle>
            <a:lvl1pPr marL="0" indent="0">
              <a:spcAft>
                <a:spcPts val="0"/>
              </a:spcAft>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a:t>
            </a:r>
            <a:endParaRPr lang="en-US"/>
          </a:p>
        </p:txBody>
      </p:sp>
      <p:sp>
        <p:nvSpPr>
          <p:cNvPr id="25" name="Text Placeholder 2">
            <a:extLst>
              <a:ext uri="{FF2B5EF4-FFF2-40B4-BE49-F238E27FC236}">
                <a16:creationId xmlns:a16="http://schemas.microsoft.com/office/drawing/2014/main" id="{9B33E71D-D540-47A3-B3BA-2FFF7F53FF11}"/>
              </a:ext>
            </a:extLst>
          </p:cNvPr>
          <p:cNvSpPr>
            <a:spLocks noGrp="1"/>
          </p:cNvSpPr>
          <p:nvPr>
            <p:ph type="body" idx="22" hasCustomPrompt="1"/>
          </p:nvPr>
        </p:nvSpPr>
        <p:spPr>
          <a:xfrm>
            <a:off x="6286500" y="2286000"/>
            <a:ext cx="2571750" cy="822960"/>
          </a:xfrm>
        </p:spPr>
        <p:txBody>
          <a:bodyPr anchor="t"/>
          <a:lstStyle>
            <a:lvl1pPr marL="0" indent="0">
              <a:lnSpc>
                <a:spcPct val="9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Place headline here 24pt</a:t>
            </a:r>
          </a:p>
        </p:txBody>
      </p:sp>
      <p:sp>
        <p:nvSpPr>
          <p:cNvPr id="27" name="Text Placeholder 2">
            <a:extLst>
              <a:ext uri="{FF2B5EF4-FFF2-40B4-BE49-F238E27FC236}">
                <a16:creationId xmlns:a16="http://schemas.microsoft.com/office/drawing/2014/main" id="{93F1B026-22B9-4DC5-B7C8-C26593A206F4}"/>
              </a:ext>
            </a:extLst>
          </p:cNvPr>
          <p:cNvSpPr>
            <a:spLocks noGrp="1"/>
          </p:cNvSpPr>
          <p:nvPr>
            <p:ph type="body" idx="24" hasCustomPrompt="1"/>
          </p:nvPr>
        </p:nvSpPr>
        <p:spPr>
          <a:xfrm>
            <a:off x="6286500" y="1828800"/>
            <a:ext cx="2571750" cy="457200"/>
          </a:xfrm>
        </p:spPr>
        <p:txBody>
          <a:bodyPr anchor="t"/>
          <a:lstStyle>
            <a:lvl1pPr marL="0" indent="0">
              <a:spcAft>
                <a:spcPts val="0"/>
              </a:spcAft>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a:t>
            </a:r>
            <a:endParaRPr lang="en-US"/>
          </a:p>
        </p:txBody>
      </p:sp>
      <p:sp>
        <p:nvSpPr>
          <p:cNvPr id="18" name="Text Placeholder 2">
            <a:extLst>
              <a:ext uri="{FF2B5EF4-FFF2-40B4-BE49-F238E27FC236}">
                <a16:creationId xmlns:a16="http://schemas.microsoft.com/office/drawing/2014/main" id="{6973701C-90E3-449B-A44A-0C66B0945601}"/>
              </a:ext>
            </a:extLst>
          </p:cNvPr>
          <p:cNvSpPr>
            <a:spLocks noGrp="1"/>
          </p:cNvSpPr>
          <p:nvPr>
            <p:ph type="body" idx="25" hasCustomPrompt="1"/>
          </p:nvPr>
        </p:nvSpPr>
        <p:spPr>
          <a:xfrm>
            <a:off x="9239250" y="2286000"/>
            <a:ext cx="2571750" cy="822960"/>
          </a:xfrm>
        </p:spPr>
        <p:txBody>
          <a:bodyPr anchor="t"/>
          <a:lstStyle>
            <a:lvl1pPr marL="0" indent="0">
              <a:lnSpc>
                <a:spcPct val="9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Place headline here 24pt</a:t>
            </a:r>
          </a:p>
        </p:txBody>
      </p:sp>
      <p:sp>
        <p:nvSpPr>
          <p:cNvPr id="21" name="Text Placeholder 2">
            <a:extLst>
              <a:ext uri="{FF2B5EF4-FFF2-40B4-BE49-F238E27FC236}">
                <a16:creationId xmlns:a16="http://schemas.microsoft.com/office/drawing/2014/main" id="{D6CB018D-34A3-4417-AE76-9BB3793F0332}"/>
              </a:ext>
            </a:extLst>
          </p:cNvPr>
          <p:cNvSpPr>
            <a:spLocks noGrp="1"/>
          </p:cNvSpPr>
          <p:nvPr>
            <p:ph type="body" idx="27" hasCustomPrompt="1"/>
          </p:nvPr>
        </p:nvSpPr>
        <p:spPr>
          <a:xfrm>
            <a:off x="9239250" y="1828800"/>
            <a:ext cx="2571750" cy="457200"/>
          </a:xfrm>
        </p:spPr>
        <p:txBody>
          <a:bodyPr anchor="t"/>
          <a:lstStyle>
            <a:lvl1pPr marL="0" indent="0">
              <a:spcAft>
                <a:spcPts val="0"/>
              </a:spcAft>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a:t>
            </a:r>
            <a:endParaRPr lang="en-US"/>
          </a:p>
        </p:txBody>
      </p:sp>
      <p:sp>
        <p:nvSpPr>
          <p:cNvPr id="16" name="Content Placeholder 3">
            <a:extLst>
              <a:ext uri="{FF2B5EF4-FFF2-40B4-BE49-F238E27FC236}">
                <a16:creationId xmlns:a16="http://schemas.microsoft.com/office/drawing/2014/main" id="{3BDC2B1A-D3A0-C04B-AEDB-0389C637EF1A}"/>
              </a:ext>
            </a:extLst>
          </p:cNvPr>
          <p:cNvSpPr>
            <a:spLocks noGrp="1"/>
          </p:cNvSpPr>
          <p:nvPr>
            <p:ph sz="half" idx="28" hasCustomPrompt="1"/>
          </p:nvPr>
        </p:nvSpPr>
        <p:spPr>
          <a:xfrm>
            <a:off x="381000" y="3108959"/>
            <a:ext cx="2571749" cy="2761615"/>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a:t>
            </a:r>
          </a:p>
          <a:p>
            <a:pPr lvl="5"/>
            <a:r>
              <a:rPr lang="en-US"/>
              <a:t>Sixth level 12pt</a:t>
            </a:r>
          </a:p>
        </p:txBody>
      </p:sp>
      <p:sp>
        <p:nvSpPr>
          <p:cNvPr id="17" name="Content Placeholder 3">
            <a:extLst>
              <a:ext uri="{FF2B5EF4-FFF2-40B4-BE49-F238E27FC236}">
                <a16:creationId xmlns:a16="http://schemas.microsoft.com/office/drawing/2014/main" id="{40F6CE73-9C88-264F-A7F2-A3D2B2D1938B}"/>
              </a:ext>
            </a:extLst>
          </p:cNvPr>
          <p:cNvSpPr>
            <a:spLocks noGrp="1"/>
          </p:cNvSpPr>
          <p:nvPr>
            <p:ph sz="half" idx="29" hasCustomPrompt="1"/>
          </p:nvPr>
        </p:nvSpPr>
        <p:spPr>
          <a:xfrm>
            <a:off x="3333751" y="3108959"/>
            <a:ext cx="2571749" cy="2761615"/>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a:t>
            </a:r>
          </a:p>
          <a:p>
            <a:pPr lvl="5"/>
            <a:r>
              <a:rPr lang="en-US"/>
              <a:t>Sixth level 12pt</a:t>
            </a:r>
          </a:p>
        </p:txBody>
      </p:sp>
      <p:sp>
        <p:nvSpPr>
          <p:cNvPr id="28" name="Content Placeholder 3">
            <a:extLst>
              <a:ext uri="{FF2B5EF4-FFF2-40B4-BE49-F238E27FC236}">
                <a16:creationId xmlns:a16="http://schemas.microsoft.com/office/drawing/2014/main" id="{5F289FE6-F2A2-784D-9D31-047C10F04CDF}"/>
              </a:ext>
            </a:extLst>
          </p:cNvPr>
          <p:cNvSpPr>
            <a:spLocks noGrp="1"/>
          </p:cNvSpPr>
          <p:nvPr>
            <p:ph sz="half" idx="30" hasCustomPrompt="1"/>
          </p:nvPr>
        </p:nvSpPr>
        <p:spPr>
          <a:xfrm>
            <a:off x="6286500" y="3145138"/>
            <a:ext cx="2571749" cy="2725310"/>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a:t>
            </a:r>
          </a:p>
          <a:p>
            <a:pPr lvl="5"/>
            <a:r>
              <a:rPr lang="en-US"/>
              <a:t>Sixth level 12pt</a:t>
            </a:r>
          </a:p>
        </p:txBody>
      </p:sp>
      <p:sp>
        <p:nvSpPr>
          <p:cNvPr id="29" name="Content Placeholder 3">
            <a:extLst>
              <a:ext uri="{FF2B5EF4-FFF2-40B4-BE49-F238E27FC236}">
                <a16:creationId xmlns:a16="http://schemas.microsoft.com/office/drawing/2014/main" id="{A079B5C1-1D0F-8F40-A376-4AE3B49D1B5A}"/>
              </a:ext>
            </a:extLst>
          </p:cNvPr>
          <p:cNvSpPr>
            <a:spLocks noGrp="1"/>
          </p:cNvSpPr>
          <p:nvPr>
            <p:ph sz="half" idx="31" hasCustomPrompt="1"/>
          </p:nvPr>
        </p:nvSpPr>
        <p:spPr>
          <a:xfrm>
            <a:off x="9239251" y="3108959"/>
            <a:ext cx="2571749" cy="2761615"/>
          </a:xfrm>
        </p:spPr>
        <p:txBody>
          <a:bodyPr/>
          <a:lstStyle>
            <a:lvl1pPr>
              <a:spcAft>
                <a:spcPts val="600"/>
              </a:spcAft>
              <a:defRPr sz="1800"/>
            </a:lvl1pPr>
            <a:lvl2pPr>
              <a:spcAft>
                <a:spcPts val="600"/>
              </a:spcAft>
              <a:defRPr sz="1800"/>
            </a:lvl2pPr>
            <a:lvl3pPr>
              <a:spcAft>
                <a:spcPts val="600"/>
              </a:spcAft>
              <a:defRPr sz="1800"/>
            </a:lvl3pPr>
            <a:lvl4pPr>
              <a:spcAft>
                <a:spcPts val="600"/>
              </a:spcAft>
              <a:defRPr sz="1600"/>
            </a:lvl4pPr>
            <a:lvl5pPr>
              <a:spcAft>
                <a:spcPts val="600"/>
              </a:spcAft>
              <a:defRPr sz="1600"/>
            </a:lvl5pPr>
            <a:lvl6pPr>
              <a:defRPr sz="1200"/>
            </a:lvl6pPr>
          </a:lstStyle>
          <a:p>
            <a:pPr lvl="0"/>
            <a:r>
              <a:rPr lang="en-US"/>
              <a:t>Place text here 18pt</a:t>
            </a:r>
          </a:p>
          <a:p>
            <a:pPr lvl="1"/>
            <a:r>
              <a:rPr lang="en-US"/>
              <a:t>Second level 18pt</a:t>
            </a:r>
          </a:p>
          <a:p>
            <a:pPr lvl="2"/>
            <a:r>
              <a:rPr lang="en-US"/>
              <a:t>Third level 18pt</a:t>
            </a:r>
          </a:p>
          <a:p>
            <a:pPr lvl="3"/>
            <a:r>
              <a:rPr lang="en-US"/>
              <a:t>Fourth level 16pt</a:t>
            </a:r>
          </a:p>
          <a:p>
            <a:pPr lvl="4"/>
            <a:r>
              <a:rPr lang="en-US"/>
              <a:t>Fifth level 16</a:t>
            </a:r>
          </a:p>
          <a:p>
            <a:pPr lvl="5"/>
            <a:r>
              <a:rPr lang="en-US"/>
              <a:t>Sixth level 12pt</a:t>
            </a:r>
          </a:p>
        </p:txBody>
      </p:sp>
      <p:sp>
        <p:nvSpPr>
          <p:cNvPr id="23" name="Footer Placeholder 3">
            <a:extLst>
              <a:ext uri="{FF2B5EF4-FFF2-40B4-BE49-F238E27FC236}">
                <a16:creationId xmlns:a16="http://schemas.microsoft.com/office/drawing/2014/main" id="{83000718-AD47-4F1E-8F71-56356C940652}"/>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26" name="Title 1">
            <a:extLst>
              <a:ext uri="{FF2B5EF4-FFF2-40B4-BE49-F238E27FC236}">
                <a16:creationId xmlns:a16="http://schemas.microsoft.com/office/drawing/2014/main" id="{01BF3E00-F066-4583-A5B1-87DD1966679B}"/>
              </a:ext>
            </a:extLst>
          </p:cNvPr>
          <p:cNvSpPr>
            <a:spLocks noGrp="1"/>
          </p:cNvSpPr>
          <p:nvPr>
            <p:ph type="title" hasCustomPrompt="1"/>
          </p:nvPr>
        </p:nvSpPr>
        <p:spPr>
          <a:xfrm>
            <a:off x="381001" y="380999"/>
            <a:ext cx="11429999" cy="793837"/>
          </a:xfrm>
        </p:spPr>
        <p:txBody>
          <a:bodyPr/>
          <a:lstStyle/>
          <a:p>
            <a:r>
              <a:rPr lang="en-GB"/>
              <a:t>Place headline here (36pt, min 30pt)</a:t>
            </a:r>
            <a:endParaRPr lang="en-US"/>
          </a:p>
        </p:txBody>
      </p:sp>
      <p:sp>
        <p:nvSpPr>
          <p:cNvPr id="30" name="Text Placeholder 3">
            <a:extLst>
              <a:ext uri="{FF2B5EF4-FFF2-40B4-BE49-F238E27FC236}">
                <a16:creationId xmlns:a16="http://schemas.microsoft.com/office/drawing/2014/main" id="{5650FA89-A64B-4802-B6DF-D1844A843000}"/>
              </a:ext>
            </a:extLst>
          </p:cNvPr>
          <p:cNvSpPr>
            <a:spLocks noGrp="1"/>
          </p:cNvSpPr>
          <p:nvPr>
            <p:ph type="body" sz="quarter" idx="11" hasCustomPrompt="1"/>
          </p:nvPr>
        </p:nvSpPr>
        <p:spPr>
          <a:xfrm>
            <a:off x="381000" y="1234440"/>
            <a:ext cx="11430000" cy="384048"/>
          </a:xfrm>
        </p:spPr>
        <p:txBody>
          <a:bodyPr anchor="t"/>
          <a:lstStyle>
            <a:lvl1pPr marL="0" indent="0">
              <a:spcAft>
                <a:spcPts val="0"/>
              </a:spcAft>
              <a:buNone/>
              <a:defRPr>
                <a:solidFill>
                  <a:schemeClr val="accent1"/>
                </a:solidFill>
                <a:latin typeface="GT Sectra Fine Rg" panose="00000500000000000000" pitchFamily="50" charset="0"/>
              </a:defRPr>
            </a:lvl1pPr>
          </a:lstStyle>
          <a:p>
            <a:pPr lvl="0"/>
            <a:r>
              <a:rPr lang="en-US"/>
              <a:t>Place subtitle here 20pt</a:t>
            </a:r>
          </a:p>
        </p:txBody>
      </p:sp>
      <p:sp>
        <p:nvSpPr>
          <p:cNvPr id="2" name="Slide Number Placeholder 1">
            <a:extLst>
              <a:ext uri="{FF2B5EF4-FFF2-40B4-BE49-F238E27FC236}">
                <a16:creationId xmlns:a16="http://schemas.microsoft.com/office/drawing/2014/main" id="{5D5B1DD8-C71C-4D65-A58A-0A9A86DCED84}"/>
              </a:ext>
            </a:extLst>
          </p:cNvPr>
          <p:cNvSpPr>
            <a:spLocks noGrp="1"/>
          </p:cNvSpPr>
          <p:nvPr>
            <p:ph type="sldNum" sz="quarter" idx="32"/>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2770079334"/>
      </p:ext>
    </p:extLst>
  </p:cSld>
  <p:clrMapOvr>
    <a:masterClrMapping/>
  </p:clrMapOvr>
  <p:extLst>
    <p:ext uri="{DCECCB84-F9BA-43D5-87BE-67443E8EF086}">
      <p15:sldGuideLst xmlns:p15="http://schemas.microsoft.com/office/powerpoint/2012/main">
        <p15:guide id="1" orient="horz" pos="3698">
          <p15:clr>
            <a:srgbClr val="C35EA4"/>
          </p15:clr>
        </p15:guide>
        <p15:guide id="2" orient="horz" pos="932">
          <p15:clr>
            <a:srgbClr val="547EBF"/>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Long Headline and 5 ic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EC595-3BDB-489C-AB5C-4C48BF9B07CB}"/>
              </a:ext>
            </a:extLst>
          </p:cNvPr>
          <p:cNvSpPr>
            <a:spLocks noGrp="1"/>
          </p:cNvSpPr>
          <p:nvPr>
            <p:ph type="title" hasCustomPrompt="1"/>
          </p:nvPr>
        </p:nvSpPr>
        <p:spPr>
          <a:xfrm>
            <a:off x="381000" y="381000"/>
            <a:ext cx="11430000" cy="798829"/>
          </a:xfrm>
        </p:spPr>
        <p:txBody>
          <a:bodyPr/>
          <a:lstStyle>
            <a:lvl1pPr>
              <a:defRPr sz="3600"/>
            </a:lvl1pPr>
          </a:lstStyle>
          <a:p>
            <a:r>
              <a:rPr lang="en-GB"/>
              <a:t>Place headline here (36pt, min 30pt)</a:t>
            </a:r>
            <a:endParaRPr lang="en-US"/>
          </a:p>
        </p:txBody>
      </p:sp>
      <p:sp>
        <p:nvSpPr>
          <p:cNvPr id="15" name="Picture Placeholder 13">
            <a:extLst>
              <a:ext uri="{FF2B5EF4-FFF2-40B4-BE49-F238E27FC236}">
                <a16:creationId xmlns:a16="http://schemas.microsoft.com/office/drawing/2014/main" id="{BD757F29-5B8C-430C-B53D-FA44B1887B4E}"/>
              </a:ext>
            </a:extLst>
          </p:cNvPr>
          <p:cNvSpPr>
            <a:spLocks noGrp="1"/>
          </p:cNvSpPr>
          <p:nvPr>
            <p:ph type="pic" sz="quarter" idx="14" hasCustomPrompt="1"/>
          </p:nvPr>
        </p:nvSpPr>
        <p:spPr>
          <a:xfrm>
            <a:off x="713771" y="2098874"/>
            <a:ext cx="1312792" cy="1312792"/>
          </a:xfrm>
          <a:noFill/>
        </p:spPr>
        <p:txBody>
          <a:bodyPr/>
          <a:lstStyle>
            <a:lvl1pPr marL="0" indent="0" algn="ctr">
              <a:buFont typeface="Graphik" panose="020B0604020202020204" pitchFamily="34" charset="0"/>
              <a:buNone/>
              <a:defRPr sz="1800" b="0"/>
            </a:lvl1pPr>
          </a:lstStyle>
          <a:p>
            <a:r>
              <a:rPr lang="en-GB"/>
              <a:t>Add icon</a:t>
            </a:r>
            <a:endParaRPr lang="en-US"/>
          </a:p>
        </p:txBody>
      </p:sp>
      <p:sp>
        <p:nvSpPr>
          <p:cNvPr id="22" name="Text Placeholder 21">
            <a:extLst>
              <a:ext uri="{FF2B5EF4-FFF2-40B4-BE49-F238E27FC236}">
                <a16:creationId xmlns:a16="http://schemas.microsoft.com/office/drawing/2014/main" id="{4C854DFB-B17D-45CF-98C3-3882DBE2C32C}"/>
              </a:ext>
            </a:extLst>
          </p:cNvPr>
          <p:cNvSpPr>
            <a:spLocks noGrp="1"/>
          </p:cNvSpPr>
          <p:nvPr>
            <p:ph type="body" sz="quarter" idx="19" hasCustomPrompt="1"/>
          </p:nvPr>
        </p:nvSpPr>
        <p:spPr>
          <a:xfrm>
            <a:off x="377415" y="3898899"/>
            <a:ext cx="1985504" cy="1971541"/>
          </a:xfrm>
        </p:spPr>
        <p:txBody>
          <a:bodyPr/>
          <a:lstStyle>
            <a:lvl1pPr marL="0" indent="0" algn="ctr">
              <a:lnSpc>
                <a:spcPct val="90000"/>
              </a:lnSpc>
              <a:spcAft>
                <a:spcPts val="600"/>
              </a:spcAft>
              <a:buFont typeface="Graphik" panose="020B0604020202020204" pitchFamily="34" charset="0"/>
              <a:buNone/>
              <a:defRPr sz="2000" b="1"/>
            </a:lvl1pPr>
            <a:lvl2pPr marL="0" indent="0" algn="ctr">
              <a:spcAft>
                <a:spcPts val="600"/>
              </a:spcAft>
              <a:buNone/>
              <a:defRPr sz="1600"/>
            </a:lvl2pPr>
            <a:lvl3pPr marL="0" indent="0" algn="ctr">
              <a:spcAft>
                <a:spcPts val="600"/>
              </a:spcAft>
              <a:buNone/>
              <a:defRPr sz="1200"/>
            </a:lvl3pPr>
            <a:lvl4pPr marL="182880" indent="-182880" algn="ctr">
              <a:spcAft>
                <a:spcPts val="600"/>
              </a:spcAft>
              <a:buFont typeface="Graphik" panose="020B0604020202020204" pitchFamily="34" charset="0"/>
              <a:buChar char="•"/>
              <a:defRPr sz="1200"/>
            </a:lvl4pPr>
            <a:lvl5pPr>
              <a:spcAft>
                <a:spcPts val="600"/>
              </a:spcAft>
              <a:defRPr sz="1600"/>
            </a:lvl5pPr>
          </a:lstStyle>
          <a:p>
            <a:pPr lvl="0"/>
            <a:r>
              <a:rPr lang="en-US"/>
              <a:t>Headline 20pt</a:t>
            </a:r>
          </a:p>
          <a:p>
            <a:pPr lvl="1"/>
            <a:r>
              <a:rPr lang="en-US"/>
              <a:t>Details 16pt</a:t>
            </a:r>
          </a:p>
          <a:p>
            <a:pPr lvl="2"/>
            <a:r>
              <a:rPr lang="en-US"/>
              <a:t>More details 12pt</a:t>
            </a:r>
          </a:p>
          <a:p>
            <a:pPr lvl="3"/>
            <a:r>
              <a:rPr lang="en-US"/>
              <a:t>Bullet point 12pt</a:t>
            </a:r>
          </a:p>
        </p:txBody>
      </p:sp>
      <p:sp>
        <p:nvSpPr>
          <p:cNvPr id="16" name="Text Placeholder 21">
            <a:extLst>
              <a:ext uri="{FF2B5EF4-FFF2-40B4-BE49-F238E27FC236}">
                <a16:creationId xmlns:a16="http://schemas.microsoft.com/office/drawing/2014/main" id="{C5D125FD-0D25-4E65-82F5-4E18FE84E47C}"/>
              </a:ext>
            </a:extLst>
          </p:cNvPr>
          <p:cNvSpPr>
            <a:spLocks noGrp="1"/>
          </p:cNvSpPr>
          <p:nvPr>
            <p:ph type="body" sz="quarter" idx="20" hasCustomPrompt="1"/>
          </p:nvPr>
        </p:nvSpPr>
        <p:spPr>
          <a:xfrm>
            <a:off x="2739435" y="3898899"/>
            <a:ext cx="1985504" cy="1979613"/>
          </a:xfrm>
        </p:spPr>
        <p:txBody>
          <a:bodyPr/>
          <a:lstStyle>
            <a:lvl1pPr marL="0" indent="0" algn="ctr">
              <a:lnSpc>
                <a:spcPct val="90000"/>
              </a:lnSpc>
              <a:spcAft>
                <a:spcPts val="600"/>
              </a:spcAft>
              <a:buFont typeface="Graphik" panose="020B0604020202020204" pitchFamily="34" charset="0"/>
              <a:buNone/>
              <a:defRPr sz="2000" b="1"/>
            </a:lvl1pPr>
            <a:lvl2pPr marL="0" indent="0" algn="ctr">
              <a:spcAft>
                <a:spcPts val="600"/>
              </a:spcAft>
              <a:buNone/>
              <a:defRPr sz="1600"/>
            </a:lvl2pPr>
            <a:lvl3pPr marL="0" indent="0" algn="ctr">
              <a:spcAft>
                <a:spcPts val="600"/>
              </a:spcAft>
              <a:buNone/>
              <a:defRPr sz="1200"/>
            </a:lvl3pPr>
            <a:lvl4pPr marL="182880" indent="-182880" algn="ctr">
              <a:spcAft>
                <a:spcPts val="600"/>
              </a:spcAft>
              <a:buFont typeface="Graphik" panose="020B0604020202020204" pitchFamily="34" charset="0"/>
              <a:buChar char="•"/>
              <a:defRPr sz="1200"/>
            </a:lvl4pPr>
            <a:lvl5pPr>
              <a:spcAft>
                <a:spcPts val="600"/>
              </a:spcAft>
              <a:defRPr sz="1600"/>
            </a:lvl5pPr>
          </a:lstStyle>
          <a:p>
            <a:pPr lvl="0"/>
            <a:r>
              <a:rPr lang="en-US"/>
              <a:t>Headline 20pt</a:t>
            </a:r>
          </a:p>
          <a:p>
            <a:pPr lvl="1"/>
            <a:r>
              <a:rPr lang="en-US"/>
              <a:t>Details 16pt</a:t>
            </a:r>
          </a:p>
          <a:p>
            <a:pPr lvl="2"/>
            <a:r>
              <a:rPr lang="en-US"/>
              <a:t>More details 12pt</a:t>
            </a:r>
          </a:p>
          <a:p>
            <a:pPr lvl="3"/>
            <a:r>
              <a:rPr lang="en-US"/>
              <a:t>Bullet point 12pt</a:t>
            </a:r>
          </a:p>
        </p:txBody>
      </p:sp>
      <p:sp>
        <p:nvSpPr>
          <p:cNvPr id="21" name="Text Placeholder 21">
            <a:extLst>
              <a:ext uri="{FF2B5EF4-FFF2-40B4-BE49-F238E27FC236}">
                <a16:creationId xmlns:a16="http://schemas.microsoft.com/office/drawing/2014/main" id="{5B124AA5-6419-4552-97B5-242DA08BE730}"/>
              </a:ext>
            </a:extLst>
          </p:cNvPr>
          <p:cNvSpPr>
            <a:spLocks noGrp="1"/>
          </p:cNvSpPr>
          <p:nvPr>
            <p:ph type="body" sz="quarter" idx="21" hasCustomPrompt="1"/>
          </p:nvPr>
        </p:nvSpPr>
        <p:spPr>
          <a:xfrm>
            <a:off x="5101455" y="3898899"/>
            <a:ext cx="1985504" cy="1979613"/>
          </a:xfrm>
        </p:spPr>
        <p:txBody>
          <a:bodyPr/>
          <a:lstStyle>
            <a:lvl1pPr marL="0" indent="0" algn="ctr">
              <a:lnSpc>
                <a:spcPct val="90000"/>
              </a:lnSpc>
              <a:spcAft>
                <a:spcPts val="600"/>
              </a:spcAft>
              <a:buFont typeface="Graphik" panose="020B0604020202020204" pitchFamily="34" charset="0"/>
              <a:buNone/>
              <a:defRPr sz="2000" b="1"/>
            </a:lvl1pPr>
            <a:lvl2pPr marL="0" indent="0" algn="ctr">
              <a:spcAft>
                <a:spcPts val="600"/>
              </a:spcAft>
              <a:buNone/>
              <a:defRPr sz="1600"/>
            </a:lvl2pPr>
            <a:lvl3pPr marL="0" indent="0" algn="ctr">
              <a:spcAft>
                <a:spcPts val="600"/>
              </a:spcAft>
              <a:buNone/>
              <a:defRPr sz="1200"/>
            </a:lvl3pPr>
            <a:lvl4pPr marL="182880" indent="-182880" algn="ctr">
              <a:spcAft>
                <a:spcPts val="600"/>
              </a:spcAft>
              <a:buFont typeface="Graphik" panose="020B0604020202020204" pitchFamily="34" charset="0"/>
              <a:buChar char="•"/>
              <a:defRPr sz="1200"/>
            </a:lvl4pPr>
            <a:lvl5pPr>
              <a:spcAft>
                <a:spcPts val="600"/>
              </a:spcAft>
              <a:defRPr sz="1600"/>
            </a:lvl5pPr>
          </a:lstStyle>
          <a:p>
            <a:pPr lvl="0"/>
            <a:r>
              <a:rPr lang="en-US"/>
              <a:t>Headline 20pt</a:t>
            </a:r>
          </a:p>
          <a:p>
            <a:pPr lvl="1"/>
            <a:r>
              <a:rPr lang="en-US"/>
              <a:t>Details 16pt</a:t>
            </a:r>
          </a:p>
          <a:p>
            <a:pPr lvl="2"/>
            <a:r>
              <a:rPr lang="en-US"/>
              <a:t>More details 12pt</a:t>
            </a:r>
          </a:p>
          <a:p>
            <a:pPr lvl="3"/>
            <a:r>
              <a:rPr lang="en-US"/>
              <a:t>Bullet point 12pt</a:t>
            </a:r>
          </a:p>
        </p:txBody>
      </p:sp>
      <p:sp>
        <p:nvSpPr>
          <p:cNvPr id="23" name="Text Placeholder 21">
            <a:extLst>
              <a:ext uri="{FF2B5EF4-FFF2-40B4-BE49-F238E27FC236}">
                <a16:creationId xmlns:a16="http://schemas.microsoft.com/office/drawing/2014/main" id="{A378CD97-B880-4BCB-AD71-A7C1C1C84891}"/>
              </a:ext>
            </a:extLst>
          </p:cNvPr>
          <p:cNvSpPr>
            <a:spLocks noGrp="1"/>
          </p:cNvSpPr>
          <p:nvPr>
            <p:ph type="body" sz="quarter" idx="22" hasCustomPrompt="1"/>
          </p:nvPr>
        </p:nvSpPr>
        <p:spPr>
          <a:xfrm>
            <a:off x="7463475" y="3898899"/>
            <a:ext cx="1985504" cy="1979613"/>
          </a:xfrm>
        </p:spPr>
        <p:txBody>
          <a:bodyPr/>
          <a:lstStyle>
            <a:lvl1pPr marL="0" indent="0" algn="ctr">
              <a:lnSpc>
                <a:spcPct val="90000"/>
              </a:lnSpc>
              <a:spcAft>
                <a:spcPts val="600"/>
              </a:spcAft>
              <a:buFont typeface="Graphik" panose="020B0604020202020204" pitchFamily="34" charset="0"/>
              <a:buNone/>
              <a:defRPr sz="2000" b="1"/>
            </a:lvl1pPr>
            <a:lvl2pPr marL="0" indent="0" algn="ctr">
              <a:spcAft>
                <a:spcPts val="600"/>
              </a:spcAft>
              <a:buNone/>
              <a:defRPr sz="1600"/>
            </a:lvl2pPr>
            <a:lvl3pPr marL="0" indent="0" algn="ctr">
              <a:spcAft>
                <a:spcPts val="600"/>
              </a:spcAft>
              <a:buNone/>
              <a:defRPr sz="1200"/>
            </a:lvl3pPr>
            <a:lvl4pPr marL="182880" indent="-182880" algn="ctr">
              <a:spcAft>
                <a:spcPts val="600"/>
              </a:spcAft>
              <a:buFont typeface="Graphik" panose="020B0604020202020204" pitchFamily="34" charset="0"/>
              <a:buChar char="•"/>
              <a:defRPr sz="1200"/>
            </a:lvl4pPr>
            <a:lvl5pPr>
              <a:spcAft>
                <a:spcPts val="600"/>
              </a:spcAft>
              <a:defRPr sz="1600"/>
            </a:lvl5pPr>
          </a:lstStyle>
          <a:p>
            <a:pPr lvl="0"/>
            <a:r>
              <a:rPr lang="en-US"/>
              <a:t>Headline 20pt</a:t>
            </a:r>
          </a:p>
          <a:p>
            <a:pPr lvl="1"/>
            <a:r>
              <a:rPr lang="en-US"/>
              <a:t>Details 16pt</a:t>
            </a:r>
          </a:p>
          <a:p>
            <a:pPr lvl="2"/>
            <a:r>
              <a:rPr lang="en-US"/>
              <a:t>More details 12pt</a:t>
            </a:r>
          </a:p>
          <a:p>
            <a:pPr lvl="3"/>
            <a:r>
              <a:rPr lang="en-US"/>
              <a:t>Bullet point 12pt</a:t>
            </a:r>
          </a:p>
        </p:txBody>
      </p:sp>
      <p:sp>
        <p:nvSpPr>
          <p:cNvPr id="24" name="Text Placeholder 21">
            <a:extLst>
              <a:ext uri="{FF2B5EF4-FFF2-40B4-BE49-F238E27FC236}">
                <a16:creationId xmlns:a16="http://schemas.microsoft.com/office/drawing/2014/main" id="{82CB6C29-05E0-4B43-A2EB-22FEB969E562}"/>
              </a:ext>
            </a:extLst>
          </p:cNvPr>
          <p:cNvSpPr>
            <a:spLocks noGrp="1"/>
          </p:cNvSpPr>
          <p:nvPr>
            <p:ph type="body" sz="quarter" idx="23" hasCustomPrompt="1"/>
          </p:nvPr>
        </p:nvSpPr>
        <p:spPr>
          <a:xfrm>
            <a:off x="9825496" y="3898899"/>
            <a:ext cx="1985504" cy="1979613"/>
          </a:xfrm>
        </p:spPr>
        <p:txBody>
          <a:bodyPr/>
          <a:lstStyle>
            <a:lvl1pPr marL="0" indent="0" algn="ctr">
              <a:lnSpc>
                <a:spcPct val="90000"/>
              </a:lnSpc>
              <a:spcAft>
                <a:spcPts val="600"/>
              </a:spcAft>
              <a:buFont typeface="Graphik" panose="020B0604020202020204" pitchFamily="34" charset="0"/>
              <a:buNone/>
              <a:defRPr sz="2000" b="1"/>
            </a:lvl1pPr>
            <a:lvl2pPr marL="0" indent="0" algn="ctr">
              <a:spcAft>
                <a:spcPts val="600"/>
              </a:spcAft>
              <a:buNone/>
              <a:defRPr sz="1600"/>
            </a:lvl2pPr>
            <a:lvl3pPr marL="0" indent="0" algn="ctr">
              <a:spcAft>
                <a:spcPts val="600"/>
              </a:spcAft>
              <a:buNone/>
              <a:defRPr sz="1200"/>
            </a:lvl3pPr>
            <a:lvl4pPr marL="182880" indent="-182880" algn="ctr">
              <a:spcAft>
                <a:spcPts val="600"/>
              </a:spcAft>
              <a:buFont typeface="Graphik" panose="020B0604020202020204" pitchFamily="34" charset="0"/>
              <a:buChar char="•"/>
              <a:defRPr sz="1200"/>
            </a:lvl4pPr>
            <a:lvl5pPr>
              <a:spcAft>
                <a:spcPts val="600"/>
              </a:spcAft>
              <a:defRPr sz="1600"/>
            </a:lvl5pPr>
          </a:lstStyle>
          <a:p>
            <a:pPr lvl="0"/>
            <a:r>
              <a:rPr lang="en-US"/>
              <a:t>Headline 20pt</a:t>
            </a:r>
          </a:p>
          <a:p>
            <a:pPr lvl="1"/>
            <a:r>
              <a:rPr lang="en-US"/>
              <a:t>Details 16pt</a:t>
            </a:r>
          </a:p>
          <a:p>
            <a:pPr lvl="2"/>
            <a:r>
              <a:rPr lang="en-US"/>
              <a:t>More details 12pt</a:t>
            </a:r>
          </a:p>
          <a:p>
            <a:pPr lvl="3"/>
            <a:r>
              <a:rPr lang="en-US"/>
              <a:t>Bullet point 12pt</a:t>
            </a:r>
          </a:p>
        </p:txBody>
      </p:sp>
      <p:cxnSp>
        <p:nvCxnSpPr>
          <p:cNvPr id="4" name="Straight Connector 3">
            <a:extLst>
              <a:ext uri="{FF2B5EF4-FFF2-40B4-BE49-F238E27FC236}">
                <a16:creationId xmlns:a16="http://schemas.microsoft.com/office/drawing/2014/main" id="{B13EDE11-CE40-4943-AE63-A3B14CB3C037}"/>
              </a:ext>
            </a:extLst>
          </p:cNvPr>
          <p:cNvCxnSpPr>
            <a:cxnSpLocks/>
          </p:cNvCxnSpPr>
          <p:nvPr userDrawn="1"/>
        </p:nvCxnSpPr>
        <p:spPr>
          <a:xfrm>
            <a:off x="1141567" y="3634154"/>
            <a:ext cx="4572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67ED40C-58DA-45F1-8E80-6A74976C6E1E}"/>
              </a:ext>
            </a:extLst>
          </p:cNvPr>
          <p:cNvCxnSpPr/>
          <p:nvPr userDrawn="1"/>
        </p:nvCxnSpPr>
        <p:spPr>
          <a:xfrm>
            <a:off x="3503587" y="3634154"/>
            <a:ext cx="4572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91A22B2-C08A-41DA-ACB1-5B59B4CDA8DE}"/>
              </a:ext>
            </a:extLst>
          </p:cNvPr>
          <p:cNvCxnSpPr/>
          <p:nvPr userDrawn="1"/>
        </p:nvCxnSpPr>
        <p:spPr>
          <a:xfrm>
            <a:off x="5865607" y="3634154"/>
            <a:ext cx="4572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7D3E374-86AB-4A80-81AD-B09F07C51B80}"/>
              </a:ext>
            </a:extLst>
          </p:cNvPr>
          <p:cNvCxnSpPr/>
          <p:nvPr userDrawn="1"/>
        </p:nvCxnSpPr>
        <p:spPr>
          <a:xfrm>
            <a:off x="8227627" y="3634154"/>
            <a:ext cx="4572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3A5244A-D0CA-43CB-A0DB-296A219EDC9D}"/>
              </a:ext>
            </a:extLst>
          </p:cNvPr>
          <p:cNvCxnSpPr>
            <a:cxnSpLocks/>
          </p:cNvCxnSpPr>
          <p:nvPr userDrawn="1"/>
        </p:nvCxnSpPr>
        <p:spPr>
          <a:xfrm>
            <a:off x="10589648" y="3634154"/>
            <a:ext cx="4572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9" name="Picture Placeholder 13">
            <a:extLst>
              <a:ext uri="{FF2B5EF4-FFF2-40B4-BE49-F238E27FC236}">
                <a16:creationId xmlns:a16="http://schemas.microsoft.com/office/drawing/2014/main" id="{EABD27E6-4547-45B3-9AC5-1EF508AE88ED}"/>
              </a:ext>
            </a:extLst>
          </p:cNvPr>
          <p:cNvSpPr>
            <a:spLocks noGrp="1"/>
          </p:cNvSpPr>
          <p:nvPr>
            <p:ph type="pic" sz="quarter" idx="24" hasCustomPrompt="1"/>
          </p:nvPr>
        </p:nvSpPr>
        <p:spPr>
          <a:xfrm>
            <a:off x="3075791" y="2098874"/>
            <a:ext cx="1312792" cy="1312792"/>
          </a:xfrm>
          <a:noFill/>
        </p:spPr>
        <p:txBody>
          <a:bodyPr/>
          <a:lstStyle>
            <a:lvl1pPr marL="0" indent="0" algn="ctr">
              <a:buFont typeface="Graphik" panose="020B0604020202020204" pitchFamily="34" charset="0"/>
              <a:buNone/>
              <a:defRPr sz="1800" b="0"/>
            </a:lvl1pPr>
          </a:lstStyle>
          <a:p>
            <a:r>
              <a:rPr lang="en-GB"/>
              <a:t>Add icon</a:t>
            </a:r>
            <a:endParaRPr lang="en-US"/>
          </a:p>
        </p:txBody>
      </p:sp>
      <p:sp>
        <p:nvSpPr>
          <p:cNvPr id="30" name="Picture Placeholder 13">
            <a:extLst>
              <a:ext uri="{FF2B5EF4-FFF2-40B4-BE49-F238E27FC236}">
                <a16:creationId xmlns:a16="http://schemas.microsoft.com/office/drawing/2014/main" id="{31C34651-25FA-45DD-86DF-BB58EBE9AA84}"/>
              </a:ext>
            </a:extLst>
          </p:cNvPr>
          <p:cNvSpPr>
            <a:spLocks noGrp="1"/>
          </p:cNvSpPr>
          <p:nvPr>
            <p:ph type="pic" sz="quarter" idx="25" hasCustomPrompt="1"/>
          </p:nvPr>
        </p:nvSpPr>
        <p:spPr>
          <a:xfrm>
            <a:off x="5437811" y="2098874"/>
            <a:ext cx="1312792" cy="1312792"/>
          </a:xfrm>
          <a:noFill/>
        </p:spPr>
        <p:txBody>
          <a:bodyPr/>
          <a:lstStyle>
            <a:lvl1pPr marL="0" indent="0" algn="ctr">
              <a:buFont typeface="Graphik" panose="020B0604020202020204" pitchFamily="34" charset="0"/>
              <a:buNone/>
              <a:defRPr sz="1800" b="0"/>
            </a:lvl1pPr>
          </a:lstStyle>
          <a:p>
            <a:r>
              <a:rPr lang="en-GB"/>
              <a:t>Add icon</a:t>
            </a:r>
            <a:endParaRPr lang="en-US"/>
          </a:p>
        </p:txBody>
      </p:sp>
      <p:sp>
        <p:nvSpPr>
          <p:cNvPr id="31" name="Picture Placeholder 13">
            <a:extLst>
              <a:ext uri="{FF2B5EF4-FFF2-40B4-BE49-F238E27FC236}">
                <a16:creationId xmlns:a16="http://schemas.microsoft.com/office/drawing/2014/main" id="{B32375EE-E449-4B59-B987-5D6EBFBDF31C}"/>
              </a:ext>
            </a:extLst>
          </p:cNvPr>
          <p:cNvSpPr>
            <a:spLocks noGrp="1"/>
          </p:cNvSpPr>
          <p:nvPr>
            <p:ph type="pic" sz="quarter" idx="26" hasCustomPrompt="1"/>
          </p:nvPr>
        </p:nvSpPr>
        <p:spPr>
          <a:xfrm>
            <a:off x="7799831" y="2098874"/>
            <a:ext cx="1312792" cy="1312792"/>
          </a:xfrm>
          <a:noFill/>
        </p:spPr>
        <p:txBody>
          <a:bodyPr/>
          <a:lstStyle>
            <a:lvl1pPr marL="0" indent="0" algn="ctr">
              <a:buFont typeface="Graphik" panose="020B0604020202020204" pitchFamily="34" charset="0"/>
              <a:buNone/>
              <a:defRPr sz="1800" b="0"/>
            </a:lvl1pPr>
          </a:lstStyle>
          <a:p>
            <a:r>
              <a:rPr lang="en-GB"/>
              <a:t>Add icon</a:t>
            </a:r>
            <a:endParaRPr lang="en-US"/>
          </a:p>
        </p:txBody>
      </p:sp>
      <p:sp>
        <p:nvSpPr>
          <p:cNvPr id="32" name="Picture Placeholder 13">
            <a:extLst>
              <a:ext uri="{FF2B5EF4-FFF2-40B4-BE49-F238E27FC236}">
                <a16:creationId xmlns:a16="http://schemas.microsoft.com/office/drawing/2014/main" id="{EE1692D5-4CE6-4990-8769-B146983B9477}"/>
              </a:ext>
            </a:extLst>
          </p:cNvPr>
          <p:cNvSpPr>
            <a:spLocks noGrp="1"/>
          </p:cNvSpPr>
          <p:nvPr>
            <p:ph type="pic" sz="quarter" idx="27" hasCustomPrompt="1"/>
          </p:nvPr>
        </p:nvSpPr>
        <p:spPr>
          <a:xfrm>
            <a:off x="10161852" y="2098874"/>
            <a:ext cx="1312792" cy="1312792"/>
          </a:xfrm>
          <a:noFill/>
        </p:spPr>
        <p:txBody>
          <a:bodyPr/>
          <a:lstStyle>
            <a:lvl1pPr marL="0" indent="0" algn="ctr">
              <a:buFont typeface="Graphik" panose="020B0604020202020204" pitchFamily="34" charset="0"/>
              <a:buNone/>
              <a:defRPr sz="1800" b="0"/>
            </a:lvl1pPr>
          </a:lstStyle>
          <a:p>
            <a:r>
              <a:rPr lang="en-GB"/>
              <a:t>Add icon</a:t>
            </a:r>
            <a:endParaRPr lang="en-US"/>
          </a:p>
        </p:txBody>
      </p:sp>
      <p:sp>
        <p:nvSpPr>
          <p:cNvPr id="33" name="Footer Placeholder 3">
            <a:extLst>
              <a:ext uri="{FF2B5EF4-FFF2-40B4-BE49-F238E27FC236}">
                <a16:creationId xmlns:a16="http://schemas.microsoft.com/office/drawing/2014/main" id="{57676F53-2AF5-4F44-9119-3C3347D1DA0B}"/>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4" name="Text Placeholder 3">
            <a:extLst>
              <a:ext uri="{FF2B5EF4-FFF2-40B4-BE49-F238E27FC236}">
                <a16:creationId xmlns:a16="http://schemas.microsoft.com/office/drawing/2014/main" id="{B8D97977-AAE6-4533-93CA-ADE704E9F4AD}"/>
              </a:ext>
            </a:extLst>
          </p:cNvPr>
          <p:cNvSpPr>
            <a:spLocks noGrp="1"/>
          </p:cNvSpPr>
          <p:nvPr>
            <p:ph type="body" sz="quarter" idx="11" hasCustomPrompt="1"/>
          </p:nvPr>
        </p:nvSpPr>
        <p:spPr>
          <a:xfrm>
            <a:off x="381000" y="1234440"/>
            <a:ext cx="11430000" cy="384048"/>
          </a:xfrm>
        </p:spPr>
        <p:txBody>
          <a:bodyPr anchor="t"/>
          <a:lstStyle>
            <a:lvl1pPr marL="0" indent="0">
              <a:spcAft>
                <a:spcPts val="0"/>
              </a:spcAft>
              <a:buNone/>
              <a:defRPr>
                <a:solidFill>
                  <a:schemeClr val="accent1"/>
                </a:solidFill>
                <a:latin typeface="GT Sectra Fine Rg" panose="00000500000000000000" pitchFamily="50" charset="0"/>
              </a:defRPr>
            </a:lvl1pPr>
          </a:lstStyle>
          <a:p>
            <a:pPr lvl="0"/>
            <a:r>
              <a:rPr lang="en-US"/>
              <a:t>Place subtitle here 20pt</a:t>
            </a:r>
          </a:p>
        </p:txBody>
      </p:sp>
      <p:sp>
        <p:nvSpPr>
          <p:cNvPr id="3" name="Slide Number Placeholder 2">
            <a:extLst>
              <a:ext uri="{FF2B5EF4-FFF2-40B4-BE49-F238E27FC236}">
                <a16:creationId xmlns:a16="http://schemas.microsoft.com/office/drawing/2014/main" id="{55D3E087-C0E5-4045-83EC-D0F38053E0B8}"/>
              </a:ext>
            </a:extLst>
          </p:cNvPr>
          <p:cNvSpPr>
            <a:spLocks noGrp="1"/>
          </p:cNvSpPr>
          <p:nvPr>
            <p:ph type="sldNum" sz="quarter" idx="28"/>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2079556231"/>
      </p:ext>
    </p:extLst>
  </p:cSld>
  <p:clrMapOvr>
    <a:masterClrMapping/>
  </p:clrMapOvr>
  <p:extLst>
    <p:ext uri="{DCECCB84-F9BA-43D5-87BE-67443E8EF086}">
      <p15:sldGuideLst xmlns:p15="http://schemas.microsoft.com/office/powerpoint/2012/main">
        <p15:guide id="1" orient="horz" pos="3703">
          <p15:clr>
            <a:srgbClr val="C35EA4"/>
          </p15:clr>
        </p15:guide>
        <p15:guide id="2" orient="horz" pos="932">
          <p15:clr>
            <a:srgbClr val="547EBF"/>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Long Headline-Team 4-Box Shadow">
    <p:spTree>
      <p:nvGrpSpPr>
        <p:cNvPr id="1" name=""/>
        <p:cNvGrpSpPr/>
        <p:nvPr/>
      </p:nvGrpSpPr>
      <p:grpSpPr>
        <a:xfrm>
          <a:off x="0" y="0"/>
          <a:ext cx="0" cy="0"/>
          <a:chOff x="0" y="0"/>
          <a:chExt cx="0" cy="0"/>
        </a:xfrm>
      </p:grpSpPr>
      <p:sp>
        <p:nvSpPr>
          <p:cNvPr id="21" name="Picture Placeholder 13">
            <a:extLst>
              <a:ext uri="{FF2B5EF4-FFF2-40B4-BE49-F238E27FC236}">
                <a16:creationId xmlns:a16="http://schemas.microsoft.com/office/drawing/2014/main" id="{D57647B7-79D1-0A4B-BE19-EB3D7E56204A}"/>
              </a:ext>
            </a:extLst>
          </p:cNvPr>
          <p:cNvSpPr>
            <a:spLocks noGrp="1"/>
          </p:cNvSpPr>
          <p:nvPr>
            <p:ph type="pic" sz="quarter" idx="15" hasCustomPrompt="1"/>
          </p:nvPr>
        </p:nvSpPr>
        <p:spPr>
          <a:xfrm>
            <a:off x="1154655" y="1560513"/>
            <a:ext cx="1894600" cy="1894600"/>
          </a:xfrm>
          <a:solidFill>
            <a:schemeClr val="bg1">
              <a:lumMod val="95000"/>
            </a:schemeClr>
          </a:solidFill>
          <a:effectLst>
            <a:outerShdw dist="215900" dir="2700000" algn="tl" rotWithShape="0">
              <a:schemeClr val="accent1"/>
            </a:outerShdw>
          </a:effectLst>
        </p:spPr>
        <p:txBody>
          <a:bodyPr vert="horz" lIns="91440" tIns="91440" rIns="0" bIns="0" rtlCol="0">
            <a:noAutofit/>
          </a:bodyPr>
          <a:lstStyle>
            <a:lvl1pPr marL="0" indent="0">
              <a:buFont typeface="Graphik" panose="020B0604020202020204" pitchFamily="34" charset="0"/>
              <a:buNone/>
              <a:defRPr lang="en-US" sz="1800" b="0" dirty="0"/>
            </a:lvl1pPr>
          </a:lstStyle>
          <a:p>
            <a:pPr lvl="0"/>
            <a:r>
              <a:rPr lang="en-GB"/>
              <a:t>Add profile photo</a:t>
            </a:r>
            <a:endParaRPr lang="en-US"/>
          </a:p>
        </p:txBody>
      </p:sp>
      <p:sp>
        <p:nvSpPr>
          <p:cNvPr id="46" name="Picture Placeholder 13">
            <a:extLst>
              <a:ext uri="{FF2B5EF4-FFF2-40B4-BE49-F238E27FC236}">
                <a16:creationId xmlns:a16="http://schemas.microsoft.com/office/drawing/2014/main" id="{25DB0B2A-9775-46B0-9A40-F75EBFA4B45C}"/>
              </a:ext>
            </a:extLst>
          </p:cNvPr>
          <p:cNvSpPr>
            <a:spLocks noGrp="1"/>
          </p:cNvSpPr>
          <p:nvPr>
            <p:ph type="pic" sz="quarter" idx="27" hasCustomPrompt="1"/>
          </p:nvPr>
        </p:nvSpPr>
        <p:spPr>
          <a:xfrm>
            <a:off x="3817351" y="1560513"/>
            <a:ext cx="1894600" cy="1894600"/>
          </a:xfrm>
          <a:solidFill>
            <a:schemeClr val="bg1">
              <a:lumMod val="95000"/>
            </a:schemeClr>
          </a:solidFill>
          <a:effectLst>
            <a:outerShdw dist="215900" dir="2700000" algn="tl" rotWithShape="0">
              <a:schemeClr val="accent1"/>
            </a:outerShdw>
          </a:effectLst>
        </p:spPr>
        <p:txBody>
          <a:bodyPr vert="horz" lIns="91440" tIns="91440" rIns="0" bIns="0" rtlCol="0">
            <a:noAutofit/>
          </a:bodyPr>
          <a:lstStyle>
            <a:lvl1pPr marL="0" indent="0">
              <a:buNone/>
              <a:defRPr lang="en-US" sz="1800" dirty="0"/>
            </a:lvl1pPr>
          </a:lstStyle>
          <a:p>
            <a:pPr lvl="0"/>
            <a:r>
              <a:rPr lang="en-GB"/>
              <a:t>Add profile photo</a:t>
            </a:r>
            <a:endParaRPr lang="en-US"/>
          </a:p>
        </p:txBody>
      </p:sp>
      <p:sp>
        <p:nvSpPr>
          <p:cNvPr id="47" name="Picture Placeholder 13">
            <a:extLst>
              <a:ext uri="{FF2B5EF4-FFF2-40B4-BE49-F238E27FC236}">
                <a16:creationId xmlns:a16="http://schemas.microsoft.com/office/drawing/2014/main" id="{F83F6B5F-EAE7-44DA-BD77-6D66865CEB92}"/>
              </a:ext>
            </a:extLst>
          </p:cNvPr>
          <p:cNvSpPr>
            <a:spLocks noGrp="1"/>
          </p:cNvSpPr>
          <p:nvPr>
            <p:ph type="pic" sz="quarter" idx="28" hasCustomPrompt="1"/>
          </p:nvPr>
        </p:nvSpPr>
        <p:spPr>
          <a:xfrm>
            <a:off x="6480047" y="1560513"/>
            <a:ext cx="1894600" cy="1894600"/>
          </a:xfrm>
          <a:solidFill>
            <a:schemeClr val="bg1">
              <a:lumMod val="95000"/>
            </a:schemeClr>
          </a:solidFill>
          <a:effectLst>
            <a:outerShdw dist="215900" dir="2700000" algn="tl" rotWithShape="0">
              <a:schemeClr val="accent1"/>
            </a:outerShdw>
          </a:effectLst>
        </p:spPr>
        <p:txBody>
          <a:bodyPr vert="horz" lIns="91440" tIns="91440" rIns="0" bIns="0" rtlCol="0">
            <a:noAutofit/>
          </a:bodyPr>
          <a:lstStyle>
            <a:lvl1pPr marL="0" indent="0">
              <a:buNone/>
              <a:defRPr lang="en-US" sz="1800" dirty="0"/>
            </a:lvl1pPr>
          </a:lstStyle>
          <a:p>
            <a:pPr lvl="0"/>
            <a:r>
              <a:rPr lang="en-GB"/>
              <a:t>Add profile photo</a:t>
            </a:r>
            <a:endParaRPr lang="en-US"/>
          </a:p>
        </p:txBody>
      </p:sp>
      <p:sp>
        <p:nvSpPr>
          <p:cNvPr id="48" name="Picture Placeholder 13">
            <a:extLst>
              <a:ext uri="{FF2B5EF4-FFF2-40B4-BE49-F238E27FC236}">
                <a16:creationId xmlns:a16="http://schemas.microsoft.com/office/drawing/2014/main" id="{AD8EF41C-E978-4139-80A4-73605C41EA35}"/>
              </a:ext>
            </a:extLst>
          </p:cNvPr>
          <p:cNvSpPr>
            <a:spLocks noGrp="1"/>
          </p:cNvSpPr>
          <p:nvPr>
            <p:ph type="pic" sz="quarter" idx="29" hasCustomPrompt="1"/>
          </p:nvPr>
        </p:nvSpPr>
        <p:spPr>
          <a:xfrm>
            <a:off x="9142743" y="1560513"/>
            <a:ext cx="1894600" cy="1894600"/>
          </a:xfrm>
          <a:solidFill>
            <a:schemeClr val="bg1">
              <a:lumMod val="95000"/>
            </a:schemeClr>
          </a:solidFill>
          <a:effectLst>
            <a:outerShdw dist="215900" dir="2700000" algn="tl" rotWithShape="0">
              <a:schemeClr val="accent1"/>
            </a:outerShdw>
          </a:effectLst>
        </p:spPr>
        <p:txBody>
          <a:bodyPr vert="horz" lIns="91440" tIns="91440" rIns="0" bIns="0" rtlCol="0">
            <a:noAutofit/>
          </a:bodyPr>
          <a:lstStyle>
            <a:lvl1pPr marL="0" indent="0">
              <a:buNone/>
              <a:defRPr lang="en-US" sz="1800" dirty="0"/>
            </a:lvl1pPr>
          </a:lstStyle>
          <a:p>
            <a:pPr lvl="0"/>
            <a:r>
              <a:rPr lang="en-GB"/>
              <a:t>Add profile photo</a:t>
            </a:r>
            <a:endParaRPr lang="en-US"/>
          </a:p>
        </p:txBody>
      </p:sp>
      <p:sp>
        <p:nvSpPr>
          <p:cNvPr id="2" name="Title 1">
            <a:extLst>
              <a:ext uri="{FF2B5EF4-FFF2-40B4-BE49-F238E27FC236}">
                <a16:creationId xmlns:a16="http://schemas.microsoft.com/office/drawing/2014/main" id="{309EC595-3BDB-489C-AB5C-4C48BF9B07CB}"/>
              </a:ext>
            </a:extLst>
          </p:cNvPr>
          <p:cNvSpPr>
            <a:spLocks noGrp="1"/>
          </p:cNvSpPr>
          <p:nvPr>
            <p:ph type="title" hasCustomPrompt="1"/>
          </p:nvPr>
        </p:nvSpPr>
        <p:spPr>
          <a:xfrm>
            <a:off x="381000" y="381000"/>
            <a:ext cx="11430000" cy="914400"/>
          </a:xfrm>
        </p:spPr>
        <p:txBody>
          <a:bodyPr/>
          <a:lstStyle>
            <a:lvl1pPr>
              <a:defRPr sz="3600"/>
            </a:lvl1pPr>
          </a:lstStyle>
          <a:p>
            <a:r>
              <a:rPr lang="en-GB"/>
              <a:t>Place headline here (36pt, min 30pt)</a:t>
            </a:r>
            <a:endParaRPr lang="en-US"/>
          </a:p>
        </p:txBody>
      </p:sp>
      <p:sp>
        <p:nvSpPr>
          <p:cNvPr id="26" name="Text Placeholder 21">
            <a:extLst>
              <a:ext uri="{FF2B5EF4-FFF2-40B4-BE49-F238E27FC236}">
                <a16:creationId xmlns:a16="http://schemas.microsoft.com/office/drawing/2014/main" id="{85299B8E-3F01-2548-8001-539E1BC6287C}"/>
              </a:ext>
            </a:extLst>
          </p:cNvPr>
          <p:cNvSpPr>
            <a:spLocks noGrp="1"/>
          </p:cNvSpPr>
          <p:nvPr>
            <p:ph type="body" sz="quarter" idx="19" hasCustomPrompt="1"/>
          </p:nvPr>
        </p:nvSpPr>
        <p:spPr>
          <a:xfrm>
            <a:off x="1154653" y="3914042"/>
            <a:ext cx="2047984" cy="2397858"/>
          </a:xfrm>
        </p:spPr>
        <p:txBody>
          <a:bodyPr/>
          <a:lstStyle>
            <a:lvl1pPr marL="0" indent="0">
              <a:lnSpc>
                <a:spcPct val="80000"/>
              </a:lnSpc>
              <a:spcAft>
                <a:spcPts val="600"/>
              </a:spcAft>
              <a:buFont typeface="Graphik" panose="020B0604020202020204" pitchFamily="34" charset="0"/>
              <a:buNone/>
              <a:defRPr sz="2100" b="0" i="0">
                <a:solidFill>
                  <a:schemeClr val="accent2"/>
                </a:solidFill>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a:t>
            </a:r>
            <a:br>
              <a:rPr lang="en-US"/>
            </a:br>
            <a:r>
              <a:rPr lang="en-US"/>
              <a:t>Last name 21pt</a:t>
            </a:r>
          </a:p>
          <a:p>
            <a:pPr lvl="1"/>
            <a:r>
              <a:rPr lang="en-US"/>
              <a:t>Role 16pt</a:t>
            </a:r>
          </a:p>
          <a:p>
            <a:pPr lvl="2"/>
            <a:r>
              <a:rPr lang="en-US"/>
              <a:t>Short bio 12pt</a:t>
            </a:r>
          </a:p>
          <a:p>
            <a:pPr lvl="3"/>
            <a:r>
              <a:rPr lang="en-US"/>
              <a:t>Bullet point 12pt</a:t>
            </a:r>
          </a:p>
        </p:txBody>
      </p:sp>
      <p:sp>
        <p:nvSpPr>
          <p:cNvPr id="27" name="Text Placeholder 21">
            <a:extLst>
              <a:ext uri="{FF2B5EF4-FFF2-40B4-BE49-F238E27FC236}">
                <a16:creationId xmlns:a16="http://schemas.microsoft.com/office/drawing/2014/main" id="{4E426F14-FA6B-9D46-869F-A452B7018F41}"/>
              </a:ext>
            </a:extLst>
          </p:cNvPr>
          <p:cNvSpPr>
            <a:spLocks noGrp="1"/>
          </p:cNvSpPr>
          <p:nvPr>
            <p:ph type="body" sz="quarter" idx="20" hasCustomPrompt="1"/>
          </p:nvPr>
        </p:nvSpPr>
        <p:spPr>
          <a:xfrm>
            <a:off x="3817350" y="3914042"/>
            <a:ext cx="2047984" cy="2397858"/>
          </a:xfrm>
        </p:spPr>
        <p:txBody>
          <a:bodyPr/>
          <a:lstStyle>
            <a:lvl1pPr marL="0" indent="0">
              <a:lnSpc>
                <a:spcPct val="80000"/>
              </a:lnSpc>
              <a:spcAft>
                <a:spcPts val="600"/>
              </a:spcAft>
              <a:buFont typeface="Graphik" panose="020B0604020202020204" pitchFamily="34" charset="0"/>
              <a:buNone/>
              <a:defRPr lang="en-US" sz="2100" b="0" i="0" kern="1200" dirty="0" smtClean="0">
                <a:solidFill>
                  <a:schemeClr val="accent2"/>
                </a:solidFill>
                <a:latin typeface="GT Sectra Fine Rg" panose="00000500000000000000" pitchFamily="50" charset="0"/>
                <a:ea typeface="+mn-ea"/>
                <a:cs typeface="+mn-cs"/>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a:t>
            </a:r>
            <a:br>
              <a:rPr lang="en-US"/>
            </a:br>
            <a:r>
              <a:rPr lang="en-US"/>
              <a:t>Last name 21pt</a:t>
            </a:r>
          </a:p>
          <a:p>
            <a:pPr lvl="1"/>
            <a:r>
              <a:rPr lang="en-US"/>
              <a:t>Role 16pt</a:t>
            </a:r>
          </a:p>
          <a:p>
            <a:pPr lvl="2"/>
            <a:r>
              <a:rPr lang="en-US"/>
              <a:t>Short bio 12pt</a:t>
            </a:r>
          </a:p>
          <a:p>
            <a:pPr lvl="3"/>
            <a:r>
              <a:rPr lang="en-US"/>
              <a:t>Bullet point 12pt</a:t>
            </a:r>
          </a:p>
        </p:txBody>
      </p:sp>
      <p:sp>
        <p:nvSpPr>
          <p:cNvPr id="50" name="Text Placeholder 21">
            <a:extLst>
              <a:ext uri="{FF2B5EF4-FFF2-40B4-BE49-F238E27FC236}">
                <a16:creationId xmlns:a16="http://schemas.microsoft.com/office/drawing/2014/main" id="{538B1F0C-0682-354C-9C2E-DEAF9D4D617A}"/>
              </a:ext>
            </a:extLst>
          </p:cNvPr>
          <p:cNvSpPr>
            <a:spLocks noGrp="1"/>
          </p:cNvSpPr>
          <p:nvPr>
            <p:ph type="body" sz="quarter" idx="25" hasCustomPrompt="1"/>
          </p:nvPr>
        </p:nvSpPr>
        <p:spPr>
          <a:xfrm>
            <a:off x="6480047" y="3914042"/>
            <a:ext cx="2047984" cy="2397858"/>
          </a:xfrm>
        </p:spPr>
        <p:txBody>
          <a:bodyPr/>
          <a:lstStyle>
            <a:lvl1pPr marL="0" indent="0">
              <a:lnSpc>
                <a:spcPct val="80000"/>
              </a:lnSpc>
              <a:spcAft>
                <a:spcPts val="600"/>
              </a:spcAft>
              <a:buFont typeface="Graphik" panose="020B0604020202020204" pitchFamily="34" charset="0"/>
              <a:buNone/>
              <a:defRPr lang="en-US" sz="2100" b="0" i="0" kern="1200" dirty="0" smtClean="0">
                <a:solidFill>
                  <a:schemeClr val="accent2"/>
                </a:solidFill>
                <a:latin typeface="GT Sectra Fine Rg" panose="00000500000000000000" pitchFamily="50" charset="0"/>
                <a:ea typeface="+mn-ea"/>
                <a:cs typeface="+mn-cs"/>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a:t>
            </a:r>
            <a:br>
              <a:rPr lang="en-US"/>
            </a:br>
            <a:r>
              <a:rPr lang="en-US"/>
              <a:t>Last name 21pt</a:t>
            </a:r>
          </a:p>
          <a:p>
            <a:pPr lvl="1"/>
            <a:r>
              <a:rPr lang="en-US"/>
              <a:t>Role 16pt</a:t>
            </a:r>
          </a:p>
          <a:p>
            <a:pPr lvl="2"/>
            <a:r>
              <a:rPr lang="en-US"/>
              <a:t>Short bio 12pt</a:t>
            </a:r>
          </a:p>
          <a:p>
            <a:pPr lvl="3"/>
            <a:r>
              <a:rPr lang="en-US"/>
              <a:t>Bullet point 12pt</a:t>
            </a:r>
          </a:p>
        </p:txBody>
      </p:sp>
      <p:sp>
        <p:nvSpPr>
          <p:cNvPr id="51" name="Text Placeholder 21">
            <a:extLst>
              <a:ext uri="{FF2B5EF4-FFF2-40B4-BE49-F238E27FC236}">
                <a16:creationId xmlns:a16="http://schemas.microsoft.com/office/drawing/2014/main" id="{C69C98AC-20D5-A44F-AEBD-63FEBDE6140B}"/>
              </a:ext>
            </a:extLst>
          </p:cNvPr>
          <p:cNvSpPr>
            <a:spLocks noGrp="1"/>
          </p:cNvSpPr>
          <p:nvPr>
            <p:ph type="body" sz="quarter" idx="26" hasCustomPrompt="1"/>
          </p:nvPr>
        </p:nvSpPr>
        <p:spPr>
          <a:xfrm>
            <a:off x="9142742" y="3914042"/>
            <a:ext cx="2047984" cy="2397858"/>
          </a:xfrm>
        </p:spPr>
        <p:txBody>
          <a:bodyPr/>
          <a:lstStyle>
            <a:lvl1pPr marL="0" indent="0">
              <a:lnSpc>
                <a:spcPct val="80000"/>
              </a:lnSpc>
              <a:spcAft>
                <a:spcPts val="600"/>
              </a:spcAft>
              <a:buFont typeface="Graphik" panose="020B0604020202020204" pitchFamily="34" charset="0"/>
              <a:buNone/>
              <a:defRPr lang="en-US" sz="2100" b="0" i="0" kern="1200" dirty="0" smtClean="0">
                <a:solidFill>
                  <a:schemeClr val="accent2"/>
                </a:solidFill>
                <a:latin typeface="GT Sectra Fine Rg" panose="00000500000000000000" pitchFamily="50" charset="0"/>
                <a:ea typeface="+mn-ea"/>
                <a:cs typeface="+mn-cs"/>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a:t>
            </a:r>
            <a:br>
              <a:rPr lang="en-US"/>
            </a:br>
            <a:r>
              <a:rPr lang="en-US"/>
              <a:t>Last name 21pt</a:t>
            </a:r>
          </a:p>
          <a:p>
            <a:pPr lvl="1"/>
            <a:r>
              <a:rPr lang="en-US"/>
              <a:t>Role 16pt</a:t>
            </a:r>
          </a:p>
          <a:p>
            <a:pPr lvl="2"/>
            <a:r>
              <a:rPr lang="en-US"/>
              <a:t>Short bio 12pt</a:t>
            </a:r>
          </a:p>
          <a:p>
            <a:pPr lvl="3"/>
            <a:r>
              <a:rPr lang="en-US"/>
              <a:t>Bullet point 12pt</a:t>
            </a:r>
          </a:p>
        </p:txBody>
      </p:sp>
      <p:sp>
        <p:nvSpPr>
          <p:cNvPr id="13" name="Footer Placeholder 3">
            <a:extLst>
              <a:ext uri="{FF2B5EF4-FFF2-40B4-BE49-F238E27FC236}">
                <a16:creationId xmlns:a16="http://schemas.microsoft.com/office/drawing/2014/main" id="{9310CF55-0D9B-41F8-8D1E-8BA74BC232B7}"/>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 name="Slide Number Placeholder 2">
            <a:extLst>
              <a:ext uri="{FF2B5EF4-FFF2-40B4-BE49-F238E27FC236}">
                <a16:creationId xmlns:a16="http://schemas.microsoft.com/office/drawing/2014/main" id="{684481D5-3713-4165-990F-CD2E7B955A03}"/>
              </a:ext>
            </a:extLst>
          </p:cNvPr>
          <p:cNvSpPr>
            <a:spLocks noGrp="1"/>
          </p:cNvSpPr>
          <p:nvPr>
            <p:ph type="sldNum" sz="quarter" idx="30"/>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3195290825"/>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Long Headline-Team 6-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EC595-3BDB-489C-AB5C-4C48BF9B07CB}"/>
              </a:ext>
            </a:extLst>
          </p:cNvPr>
          <p:cNvSpPr>
            <a:spLocks noGrp="1"/>
          </p:cNvSpPr>
          <p:nvPr>
            <p:ph type="title" hasCustomPrompt="1"/>
          </p:nvPr>
        </p:nvSpPr>
        <p:spPr>
          <a:xfrm>
            <a:off x="381000" y="381000"/>
            <a:ext cx="11430000" cy="914400"/>
          </a:xfrm>
        </p:spPr>
        <p:txBody>
          <a:bodyPr/>
          <a:lstStyle>
            <a:lvl1pPr>
              <a:defRPr sz="3600"/>
            </a:lvl1pPr>
          </a:lstStyle>
          <a:p>
            <a:r>
              <a:rPr lang="en-GB"/>
              <a:t>Place headline here (36pt, min 30pt)</a:t>
            </a:r>
            <a:endParaRPr lang="en-US"/>
          </a:p>
        </p:txBody>
      </p:sp>
      <p:sp>
        <p:nvSpPr>
          <p:cNvPr id="16" name="Picture Placeholder 13">
            <a:extLst>
              <a:ext uri="{FF2B5EF4-FFF2-40B4-BE49-F238E27FC236}">
                <a16:creationId xmlns:a16="http://schemas.microsoft.com/office/drawing/2014/main" id="{B8224852-B872-0E48-9DF5-0937E260C3BE}"/>
              </a:ext>
            </a:extLst>
          </p:cNvPr>
          <p:cNvSpPr>
            <a:spLocks noGrp="1"/>
          </p:cNvSpPr>
          <p:nvPr>
            <p:ph type="pic" sz="quarter" idx="14" hasCustomPrompt="1"/>
          </p:nvPr>
        </p:nvSpPr>
        <p:spPr>
          <a:xfrm>
            <a:off x="381000" y="1845611"/>
            <a:ext cx="1554480" cy="1554480"/>
          </a:xfrm>
          <a:solidFill>
            <a:schemeClr val="bg1">
              <a:lumMod val="95000"/>
            </a:schemeClr>
          </a:solidFill>
        </p:spPr>
        <p:txBody>
          <a:bodyPr lIns="91440" tIns="0"/>
          <a:lstStyle>
            <a:lvl1pPr marL="0" indent="0">
              <a:buNone/>
              <a:defRPr sz="1800" b="0"/>
            </a:lvl1pPr>
          </a:lstStyle>
          <a:p>
            <a:r>
              <a:rPr lang="en-GB"/>
              <a:t>Add profile photo</a:t>
            </a:r>
            <a:endParaRPr lang="en-US"/>
          </a:p>
        </p:txBody>
      </p:sp>
      <p:sp>
        <p:nvSpPr>
          <p:cNvPr id="21" name="Picture Placeholder 13">
            <a:extLst>
              <a:ext uri="{FF2B5EF4-FFF2-40B4-BE49-F238E27FC236}">
                <a16:creationId xmlns:a16="http://schemas.microsoft.com/office/drawing/2014/main" id="{D57647B7-79D1-0A4B-BE19-EB3D7E56204A}"/>
              </a:ext>
            </a:extLst>
          </p:cNvPr>
          <p:cNvSpPr>
            <a:spLocks noGrp="1"/>
          </p:cNvSpPr>
          <p:nvPr>
            <p:ph type="pic" sz="quarter" idx="15" hasCustomPrompt="1"/>
          </p:nvPr>
        </p:nvSpPr>
        <p:spPr>
          <a:xfrm>
            <a:off x="2356104" y="1845611"/>
            <a:ext cx="1554480" cy="1554480"/>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23" name="Picture Placeholder 13">
            <a:extLst>
              <a:ext uri="{FF2B5EF4-FFF2-40B4-BE49-F238E27FC236}">
                <a16:creationId xmlns:a16="http://schemas.microsoft.com/office/drawing/2014/main" id="{4340D6FD-1887-3544-A26E-8F335B859BDB}"/>
              </a:ext>
            </a:extLst>
          </p:cNvPr>
          <p:cNvSpPr>
            <a:spLocks noGrp="1"/>
          </p:cNvSpPr>
          <p:nvPr>
            <p:ph type="pic" sz="quarter" idx="16" hasCustomPrompt="1"/>
          </p:nvPr>
        </p:nvSpPr>
        <p:spPr>
          <a:xfrm>
            <a:off x="4331208" y="1845611"/>
            <a:ext cx="1554480" cy="1554480"/>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24" name="Picture Placeholder 13">
            <a:extLst>
              <a:ext uri="{FF2B5EF4-FFF2-40B4-BE49-F238E27FC236}">
                <a16:creationId xmlns:a16="http://schemas.microsoft.com/office/drawing/2014/main" id="{FA080C1D-BB93-B249-9F54-C5F7A16E098B}"/>
              </a:ext>
            </a:extLst>
          </p:cNvPr>
          <p:cNvSpPr>
            <a:spLocks noGrp="1"/>
          </p:cNvSpPr>
          <p:nvPr>
            <p:ph type="pic" sz="quarter" idx="17" hasCustomPrompt="1"/>
          </p:nvPr>
        </p:nvSpPr>
        <p:spPr>
          <a:xfrm>
            <a:off x="6306312" y="1845611"/>
            <a:ext cx="1554480" cy="1554480"/>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25" name="Picture Placeholder 13">
            <a:extLst>
              <a:ext uri="{FF2B5EF4-FFF2-40B4-BE49-F238E27FC236}">
                <a16:creationId xmlns:a16="http://schemas.microsoft.com/office/drawing/2014/main" id="{A1C6FF20-E7DF-8F42-9AE5-920A6769DA44}"/>
              </a:ext>
            </a:extLst>
          </p:cNvPr>
          <p:cNvSpPr>
            <a:spLocks noGrp="1"/>
          </p:cNvSpPr>
          <p:nvPr>
            <p:ph type="pic" sz="quarter" idx="18" hasCustomPrompt="1"/>
          </p:nvPr>
        </p:nvSpPr>
        <p:spPr>
          <a:xfrm>
            <a:off x="10256520" y="1845611"/>
            <a:ext cx="1554480" cy="1554480"/>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31" name="Picture Placeholder 13">
            <a:extLst>
              <a:ext uri="{FF2B5EF4-FFF2-40B4-BE49-F238E27FC236}">
                <a16:creationId xmlns:a16="http://schemas.microsoft.com/office/drawing/2014/main" id="{CA9187A3-C074-9F44-8687-E31C02BD5083}"/>
              </a:ext>
            </a:extLst>
          </p:cNvPr>
          <p:cNvSpPr>
            <a:spLocks noGrp="1"/>
          </p:cNvSpPr>
          <p:nvPr>
            <p:ph type="pic" sz="quarter" idx="24" hasCustomPrompt="1"/>
          </p:nvPr>
        </p:nvSpPr>
        <p:spPr>
          <a:xfrm>
            <a:off x="8281416" y="1845611"/>
            <a:ext cx="1554480" cy="1554480"/>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22" name="Text Placeholder 21">
            <a:extLst>
              <a:ext uri="{FF2B5EF4-FFF2-40B4-BE49-F238E27FC236}">
                <a16:creationId xmlns:a16="http://schemas.microsoft.com/office/drawing/2014/main" id="{6BEB5A56-DED2-134F-B0DE-11936982FFF4}"/>
              </a:ext>
            </a:extLst>
          </p:cNvPr>
          <p:cNvSpPr>
            <a:spLocks noGrp="1"/>
          </p:cNvSpPr>
          <p:nvPr>
            <p:ph type="body" sz="quarter" idx="19" hasCustomPrompt="1"/>
          </p:nvPr>
        </p:nvSpPr>
        <p:spPr>
          <a:xfrm>
            <a:off x="377415" y="3926552"/>
            <a:ext cx="1554480" cy="1943893"/>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28" name="Text Placeholder 21">
            <a:extLst>
              <a:ext uri="{FF2B5EF4-FFF2-40B4-BE49-F238E27FC236}">
                <a16:creationId xmlns:a16="http://schemas.microsoft.com/office/drawing/2014/main" id="{923321BD-6745-7944-910F-B8C8E4AC31DD}"/>
              </a:ext>
            </a:extLst>
          </p:cNvPr>
          <p:cNvSpPr>
            <a:spLocks noGrp="1"/>
          </p:cNvSpPr>
          <p:nvPr>
            <p:ph type="body" sz="quarter" idx="20" hasCustomPrompt="1"/>
          </p:nvPr>
        </p:nvSpPr>
        <p:spPr>
          <a:xfrm>
            <a:off x="2353236" y="3926552"/>
            <a:ext cx="1554480" cy="1951961"/>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29" name="Text Placeholder 21">
            <a:extLst>
              <a:ext uri="{FF2B5EF4-FFF2-40B4-BE49-F238E27FC236}">
                <a16:creationId xmlns:a16="http://schemas.microsoft.com/office/drawing/2014/main" id="{2A6C4DC7-1806-A74D-B434-61FF385F82AB}"/>
              </a:ext>
            </a:extLst>
          </p:cNvPr>
          <p:cNvSpPr>
            <a:spLocks noGrp="1"/>
          </p:cNvSpPr>
          <p:nvPr>
            <p:ph type="body" sz="quarter" idx="25" hasCustomPrompt="1"/>
          </p:nvPr>
        </p:nvSpPr>
        <p:spPr>
          <a:xfrm>
            <a:off x="4329057" y="3926552"/>
            <a:ext cx="1554480" cy="1951961"/>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30" name="Text Placeholder 21">
            <a:extLst>
              <a:ext uri="{FF2B5EF4-FFF2-40B4-BE49-F238E27FC236}">
                <a16:creationId xmlns:a16="http://schemas.microsoft.com/office/drawing/2014/main" id="{053D7F26-6DC1-034C-B572-B4BFE718C797}"/>
              </a:ext>
            </a:extLst>
          </p:cNvPr>
          <p:cNvSpPr>
            <a:spLocks noGrp="1"/>
          </p:cNvSpPr>
          <p:nvPr>
            <p:ph type="body" sz="quarter" idx="26" hasCustomPrompt="1"/>
          </p:nvPr>
        </p:nvSpPr>
        <p:spPr>
          <a:xfrm>
            <a:off x="6304878" y="3926552"/>
            <a:ext cx="1554480" cy="1951961"/>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32" name="Text Placeholder 21">
            <a:extLst>
              <a:ext uri="{FF2B5EF4-FFF2-40B4-BE49-F238E27FC236}">
                <a16:creationId xmlns:a16="http://schemas.microsoft.com/office/drawing/2014/main" id="{E075A489-B7B7-CE40-B061-D8A36AFCC817}"/>
              </a:ext>
            </a:extLst>
          </p:cNvPr>
          <p:cNvSpPr>
            <a:spLocks noGrp="1"/>
          </p:cNvSpPr>
          <p:nvPr>
            <p:ph type="body" sz="quarter" idx="27" hasCustomPrompt="1"/>
          </p:nvPr>
        </p:nvSpPr>
        <p:spPr>
          <a:xfrm>
            <a:off x="8280699" y="3926552"/>
            <a:ext cx="1554480" cy="1951961"/>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35" name="Text Placeholder 21">
            <a:extLst>
              <a:ext uri="{FF2B5EF4-FFF2-40B4-BE49-F238E27FC236}">
                <a16:creationId xmlns:a16="http://schemas.microsoft.com/office/drawing/2014/main" id="{FF2BF483-5EDC-9242-AD58-57E84F538C81}"/>
              </a:ext>
            </a:extLst>
          </p:cNvPr>
          <p:cNvSpPr>
            <a:spLocks noGrp="1"/>
          </p:cNvSpPr>
          <p:nvPr>
            <p:ph type="body" sz="quarter" idx="28" hasCustomPrompt="1"/>
          </p:nvPr>
        </p:nvSpPr>
        <p:spPr>
          <a:xfrm>
            <a:off x="10256520" y="3926552"/>
            <a:ext cx="1554480" cy="1951961"/>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37" name="Footer Placeholder 3">
            <a:extLst>
              <a:ext uri="{FF2B5EF4-FFF2-40B4-BE49-F238E27FC236}">
                <a16:creationId xmlns:a16="http://schemas.microsoft.com/office/drawing/2014/main" id="{BD665DCA-734C-4077-92CB-D7A9FCD67D98}"/>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 name="Slide Number Placeholder 2">
            <a:extLst>
              <a:ext uri="{FF2B5EF4-FFF2-40B4-BE49-F238E27FC236}">
                <a16:creationId xmlns:a16="http://schemas.microsoft.com/office/drawing/2014/main" id="{BF3D474A-8A06-4078-BEBB-EBDCDD30231B}"/>
              </a:ext>
            </a:extLst>
          </p:cNvPr>
          <p:cNvSpPr>
            <a:spLocks noGrp="1"/>
          </p:cNvSpPr>
          <p:nvPr>
            <p:ph type="sldNum" sz="quarter" idx="29"/>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
        <p:nvSpPr>
          <p:cNvPr id="27" name="Picture Placeholder 4">
            <a:extLst>
              <a:ext uri="{FF2B5EF4-FFF2-40B4-BE49-F238E27FC236}">
                <a16:creationId xmlns:a16="http://schemas.microsoft.com/office/drawing/2014/main" id="{9FEF6117-B6D9-4841-8EFA-DF78BCFA9C0B}"/>
              </a:ext>
            </a:extLst>
          </p:cNvPr>
          <p:cNvSpPr>
            <a:spLocks noGrp="1"/>
          </p:cNvSpPr>
          <p:nvPr>
            <p:ph type="pic" sz="quarter" idx="30" hasCustomPrompt="1"/>
          </p:nvPr>
        </p:nvSpPr>
        <p:spPr>
          <a:xfrm>
            <a:off x="377415" y="3672216"/>
            <a:ext cx="457200" cy="27432"/>
          </a:xfrm>
          <a:solidFill>
            <a:schemeClr val="accent1"/>
          </a:solidFill>
        </p:spPr>
        <p:txBody>
          <a:bodyPr/>
          <a:lstStyle>
            <a:lvl1pPr>
              <a:buNone/>
              <a:defRPr sz="300"/>
            </a:lvl1pPr>
          </a:lstStyle>
          <a:p>
            <a:r>
              <a:rPr lang="en-GB"/>
              <a:t> </a:t>
            </a:r>
            <a:endParaRPr lang="en-US"/>
          </a:p>
        </p:txBody>
      </p:sp>
      <p:sp>
        <p:nvSpPr>
          <p:cNvPr id="38" name="Picture Placeholder 4">
            <a:extLst>
              <a:ext uri="{FF2B5EF4-FFF2-40B4-BE49-F238E27FC236}">
                <a16:creationId xmlns:a16="http://schemas.microsoft.com/office/drawing/2014/main" id="{90B0A6BB-BC70-4436-B334-35CF914D1772}"/>
              </a:ext>
            </a:extLst>
          </p:cNvPr>
          <p:cNvSpPr>
            <a:spLocks noGrp="1"/>
          </p:cNvSpPr>
          <p:nvPr>
            <p:ph type="pic" sz="quarter" idx="31" hasCustomPrompt="1"/>
          </p:nvPr>
        </p:nvSpPr>
        <p:spPr>
          <a:xfrm>
            <a:off x="2356104" y="3672216"/>
            <a:ext cx="457200" cy="27432"/>
          </a:xfrm>
          <a:solidFill>
            <a:schemeClr val="accent1"/>
          </a:solidFill>
        </p:spPr>
        <p:txBody>
          <a:bodyPr/>
          <a:lstStyle>
            <a:lvl1pPr>
              <a:buNone/>
              <a:defRPr sz="300"/>
            </a:lvl1pPr>
          </a:lstStyle>
          <a:p>
            <a:r>
              <a:rPr lang="en-GB"/>
              <a:t> </a:t>
            </a:r>
            <a:endParaRPr lang="en-US"/>
          </a:p>
        </p:txBody>
      </p:sp>
      <p:sp>
        <p:nvSpPr>
          <p:cNvPr id="39" name="Picture Placeholder 4">
            <a:extLst>
              <a:ext uri="{FF2B5EF4-FFF2-40B4-BE49-F238E27FC236}">
                <a16:creationId xmlns:a16="http://schemas.microsoft.com/office/drawing/2014/main" id="{EA23CA56-3568-4982-84E5-176DE32541C2}"/>
              </a:ext>
            </a:extLst>
          </p:cNvPr>
          <p:cNvSpPr>
            <a:spLocks noGrp="1"/>
          </p:cNvSpPr>
          <p:nvPr>
            <p:ph type="pic" sz="quarter" idx="32" hasCustomPrompt="1"/>
          </p:nvPr>
        </p:nvSpPr>
        <p:spPr>
          <a:xfrm>
            <a:off x="4331208" y="3672216"/>
            <a:ext cx="457200" cy="27432"/>
          </a:xfrm>
          <a:solidFill>
            <a:schemeClr val="accent1"/>
          </a:solidFill>
        </p:spPr>
        <p:txBody>
          <a:bodyPr/>
          <a:lstStyle>
            <a:lvl1pPr>
              <a:buNone/>
              <a:defRPr sz="300"/>
            </a:lvl1pPr>
          </a:lstStyle>
          <a:p>
            <a:r>
              <a:rPr lang="en-GB"/>
              <a:t> </a:t>
            </a:r>
            <a:endParaRPr lang="en-US"/>
          </a:p>
        </p:txBody>
      </p:sp>
      <p:sp>
        <p:nvSpPr>
          <p:cNvPr id="40" name="Picture Placeholder 4">
            <a:extLst>
              <a:ext uri="{FF2B5EF4-FFF2-40B4-BE49-F238E27FC236}">
                <a16:creationId xmlns:a16="http://schemas.microsoft.com/office/drawing/2014/main" id="{7E019EA7-B58E-4B17-A663-2E8CCD701589}"/>
              </a:ext>
            </a:extLst>
          </p:cNvPr>
          <p:cNvSpPr>
            <a:spLocks noGrp="1"/>
          </p:cNvSpPr>
          <p:nvPr>
            <p:ph type="pic" sz="quarter" idx="33" hasCustomPrompt="1"/>
          </p:nvPr>
        </p:nvSpPr>
        <p:spPr>
          <a:xfrm>
            <a:off x="6306312" y="3672216"/>
            <a:ext cx="457200" cy="27432"/>
          </a:xfrm>
          <a:solidFill>
            <a:schemeClr val="accent1"/>
          </a:solidFill>
        </p:spPr>
        <p:txBody>
          <a:bodyPr/>
          <a:lstStyle>
            <a:lvl1pPr>
              <a:buNone/>
              <a:defRPr sz="300"/>
            </a:lvl1pPr>
          </a:lstStyle>
          <a:p>
            <a:r>
              <a:rPr lang="en-GB"/>
              <a:t> </a:t>
            </a:r>
            <a:endParaRPr lang="en-US"/>
          </a:p>
        </p:txBody>
      </p:sp>
      <p:sp>
        <p:nvSpPr>
          <p:cNvPr id="44" name="Picture Placeholder 4">
            <a:extLst>
              <a:ext uri="{FF2B5EF4-FFF2-40B4-BE49-F238E27FC236}">
                <a16:creationId xmlns:a16="http://schemas.microsoft.com/office/drawing/2014/main" id="{9A57066F-5BF5-43F7-A9DA-1788B5511DA7}"/>
              </a:ext>
            </a:extLst>
          </p:cNvPr>
          <p:cNvSpPr>
            <a:spLocks noGrp="1"/>
          </p:cNvSpPr>
          <p:nvPr>
            <p:ph type="pic" sz="quarter" idx="34" hasCustomPrompt="1"/>
          </p:nvPr>
        </p:nvSpPr>
        <p:spPr>
          <a:xfrm>
            <a:off x="8281416" y="3672216"/>
            <a:ext cx="457200" cy="27432"/>
          </a:xfrm>
          <a:solidFill>
            <a:schemeClr val="accent1"/>
          </a:solidFill>
        </p:spPr>
        <p:txBody>
          <a:bodyPr/>
          <a:lstStyle>
            <a:lvl1pPr>
              <a:buNone/>
              <a:defRPr sz="300"/>
            </a:lvl1pPr>
          </a:lstStyle>
          <a:p>
            <a:r>
              <a:rPr lang="en-GB"/>
              <a:t> </a:t>
            </a:r>
            <a:endParaRPr lang="en-US"/>
          </a:p>
        </p:txBody>
      </p:sp>
      <p:sp>
        <p:nvSpPr>
          <p:cNvPr id="45" name="Picture Placeholder 4">
            <a:extLst>
              <a:ext uri="{FF2B5EF4-FFF2-40B4-BE49-F238E27FC236}">
                <a16:creationId xmlns:a16="http://schemas.microsoft.com/office/drawing/2014/main" id="{EA5F90EC-FB85-4041-85C1-409768D3A0C0}"/>
              </a:ext>
            </a:extLst>
          </p:cNvPr>
          <p:cNvSpPr>
            <a:spLocks noGrp="1"/>
          </p:cNvSpPr>
          <p:nvPr>
            <p:ph type="pic" sz="quarter" idx="35" hasCustomPrompt="1"/>
          </p:nvPr>
        </p:nvSpPr>
        <p:spPr>
          <a:xfrm>
            <a:off x="10256520" y="3672216"/>
            <a:ext cx="457200" cy="27432"/>
          </a:xfrm>
          <a:solidFill>
            <a:schemeClr val="accent1"/>
          </a:solidFill>
        </p:spPr>
        <p:txBody>
          <a:bodyPr/>
          <a:lstStyle>
            <a:lvl1pPr>
              <a:buNone/>
              <a:defRPr sz="300"/>
            </a:lvl1pPr>
          </a:lstStyle>
          <a:p>
            <a:r>
              <a:rPr lang="en-GB"/>
              <a:t> </a:t>
            </a:r>
            <a:endParaRPr lang="en-US"/>
          </a:p>
        </p:txBody>
      </p:sp>
    </p:spTree>
    <p:extLst>
      <p:ext uri="{BB962C8B-B14F-4D97-AF65-F5344CB8AC3E}">
        <p14:creationId xmlns:p14="http://schemas.microsoft.com/office/powerpoint/2010/main" val="538721940"/>
      </p:ext>
    </p:extLst>
  </p:cSld>
  <p:clrMapOvr>
    <a:masterClrMapping/>
  </p:clrMapOvr>
  <p:extLst>
    <p:ext uri="{DCECCB84-F9BA-43D5-87BE-67443E8EF086}">
      <p15:sldGuideLst xmlns:p15="http://schemas.microsoft.com/office/powerpoint/2012/main">
        <p15:guide id="1" orient="horz" pos="3703">
          <p15:clr>
            <a:srgbClr val="C35EA4"/>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Long Headline-Team 6-Dark">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EC595-3BDB-489C-AB5C-4C48BF9B07CB}"/>
              </a:ext>
            </a:extLst>
          </p:cNvPr>
          <p:cNvSpPr>
            <a:spLocks noGrp="1"/>
          </p:cNvSpPr>
          <p:nvPr>
            <p:ph type="title" hasCustomPrompt="1"/>
          </p:nvPr>
        </p:nvSpPr>
        <p:spPr>
          <a:xfrm>
            <a:off x="381000" y="381000"/>
            <a:ext cx="11430000" cy="914400"/>
          </a:xfrm>
        </p:spPr>
        <p:txBody>
          <a:bodyPr/>
          <a:lstStyle>
            <a:lvl1pPr>
              <a:defRPr sz="3600"/>
            </a:lvl1pPr>
          </a:lstStyle>
          <a:p>
            <a:r>
              <a:rPr lang="en-GB"/>
              <a:t>Place headline here (36pt, min 30pt)</a:t>
            </a:r>
            <a:endParaRPr lang="en-US"/>
          </a:p>
        </p:txBody>
      </p:sp>
      <p:sp>
        <p:nvSpPr>
          <p:cNvPr id="16" name="Picture Placeholder 13">
            <a:extLst>
              <a:ext uri="{FF2B5EF4-FFF2-40B4-BE49-F238E27FC236}">
                <a16:creationId xmlns:a16="http://schemas.microsoft.com/office/drawing/2014/main" id="{B8224852-B872-0E48-9DF5-0937E260C3BE}"/>
              </a:ext>
            </a:extLst>
          </p:cNvPr>
          <p:cNvSpPr>
            <a:spLocks noGrp="1"/>
          </p:cNvSpPr>
          <p:nvPr>
            <p:ph type="pic" sz="quarter" idx="14" hasCustomPrompt="1"/>
          </p:nvPr>
        </p:nvSpPr>
        <p:spPr>
          <a:xfrm>
            <a:off x="381000" y="1845611"/>
            <a:ext cx="1554480" cy="1554480"/>
          </a:xfrm>
          <a:solidFill>
            <a:schemeClr val="tx1">
              <a:lumMod val="95000"/>
            </a:schemeClr>
          </a:solidFill>
        </p:spPr>
        <p:txBody>
          <a:bodyPr lIns="91440"/>
          <a:lstStyle>
            <a:lvl1pPr marL="0" indent="0">
              <a:buNone/>
              <a:defRPr sz="1800" b="0">
                <a:solidFill>
                  <a:schemeClr val="bg1"/>
                </a:solidFill>
              </a:defRPr>
            </a:lvl1pPr>
          </a:lstStyle>
          <a:p>
            <a:r>
              <a:rPr lang="en-GB"/>
              <a:t>Add profile photo</a:t>
            </a:r>
            <a:endParaRPr lang="en-US"/>
          </a:p>
        </p:txBody>
      </p:sp>
      <p:sp>
        <p:nvSpPr>
          <p:cNvPr id="21" name="Picture Placeholder 13">
            <a:extLst>
              <a:ext uri="{FF2B5EF4-FFF2-40B4-BE49-F238E27FC236}">
                <a16:creationId xmlns:a16="http://schemas.microsoft.com/office/drawing/2014/main" id="{D57647B7-79D1-0A4B-BE19-EB3D7E56204A}"/>
              </a:ext>
            </a:extLst>
          </p:cNvPr>
          <p:cNvSpPr>
            <a:spLocks noGrp="1"/>
          </p:cNvSpPr>
          <p:nvPr>
            <p:ph type="pic" sz="quarter" idx="15" hasCustomPrompt="1"/>
          </p:nvPr>
        </p:nvSpPr>
        <p:spPr>
          <a:xfrm>
            <a:off x="2356104" y="1845611"/>
            <a:ext cx="1554480" cy="1554480"/>
          </a:xfrm>
          <a:solidFill>
            <a:schemeClr val="tx1">
              <a:lumMod val="95000"/>
            </a:schemeClr>
          </a:solidFill>
        </p:spPr>
        <p:txBody>
          <a:bodyPr vert="horz" lIns="91440" tIns="0" rIns="0" bIns="0" rtlCol="0">
            <a:noAutofit/>
          </a:bodyPr>
          <a:lstStyle>
            <a:lvl1pPr marL="0" indent="0">
              <a:buNone/>
              <a:defRPr lang="en-US" sz="1800" b="0" dirty="0">
                <a:solidFill>
                  <a:schemeClr val="bg1"/>
                </a:solidFill>
              </a:defRPr>
            </a:lvl1pPr>
          </a:lstStyle>
          <a:p>
            <a:pPr lvl="0"/>
            <a:r>
              <a:rPr lang="en-GB"/>
              <a:t>Add profile photo</a:t>
            </a:r>
            <a:endParaRPr lang="en-US"/>
          </a:p>
        </p:txBody>
      </p:sp>
      <p:sp>
        <p:nvSpPr>
          <p:cNvPr id="23" name="Picture Placeholder 13">
            <a:extLst>
              <a:ext uri="{FF2B5EF4-FFF2-40B4-BE49-F238E27FC236}">
                <a16:creationId xmlns:a16="http://schemas.microsoft.com/office/drawing/2014/main" id="{4340D6FD-1887-3544-A26E-8F335B859BDB}"/>
              </a:ext>
            </a:extLst>
          </p:cNvPr>
          <p:cNvSpPr>
            <a:spLocks noGrp="1"/>
          </p:cNvSpPr>
          <p:nvPr>
            <p:ph type="pic" sz="quarter" idx="16" hasCustomPrompt="1"/>
          </p:nvPr>
        </p:nvSpPr>
        <p:spPr>
          <a:xfrm>
            <a:off x="4331208" y="1845611"/>
            <a:ext cx="1554480" cy="1554480"/>
          </a:xfrm>
          <a:solidFill>
            <a:schemeClr val="tx1">
              <a:lumMod val="95000"/>
            </a:schemeClr>
          </a:solidFill>
        </p:spPr>
        <p:txBody>
          <a:bodyPr vert="horz" lIns="91440" tIns="0" rIns="0" bIns="0" rtlCol="0">
            <a:noAutofit/>
          </a:bodyPr>
          <a:lstStyle>
            <a:lvl1pPr marL="0" indent="0">
              <a:buNone/>
              <a:defRPr lang="en-US" sz="1800" b="0" dirty="0">
                <a:solidFill>
                  <a:schemeClr val="bg1"/>
                </a:solidFill>
              </a:defRPr>
            </a:lvl1pPr>
          </a:lstStyle>
          <a:p>
            <a:pPr lvl="0"/>
            <a:r>
              <a:rPr lang="en-GB"/>
              <a:t>Add profile photo</a:t>
            </a:r>
            <a:endParaRPr lang="en-US"/>
          </a:p>
        </p:txBody>
      </p:sp>
      <p:sp>
        <p:nvSpPr>
          <p:cNvPr id="24" name="Picture Placeholder 13">
            <a:extLst>
              <a:ext uri="{FF2B5EF4-FFF2-40B4-BE49-F238E27FC236}">
                <a16:creationId xmlns:a16="http://schemas.microsoft.com/office/drawing/2014/main" id="{FA080C1D-BB93-B249-9F54-C5F7A16E098B}"/>
              </a:ext>
            </a:extLst>
          </p:cNvPr>
          <p:cNvSpPr>
            <a:spLocks noGrp="1"/>
          </p:cNvSpPr>
          <p:nvPr>
            <p:ph type="pic" sz="quarter" idx="17" hasCustomPrompt="1"/>
          </p:nvPr>
        </p:nvSpPr>
        <p:spPr>
          <a:xfrm>
            <a:off x="6306312" y="1845611"/>
            <a:ext cx="1554480" cy="1554480"/>
          </a:xfrm>
          <a:solidFill>
            <a:schemeClr val="tx1">
              <a:lumMod val="95000"/>
            </a:schemeClr>
          </a:solidFill>
        </p:spPr>
        <p:txBody>
          <a:bodyPr vert="horz" lIns="91440" tIns="0" rIns="0" bIns="0" rtlCol="0">
            <a:noAutofit/>
          </a:bodyPr>
          <a:lstStyle>
            <a:lvl1pPr marL="0" indent="0">
              <a:buNone/>
              <a:defRPr lang="en-US" sz="1800" b="0" dirty="0">
                <a:solidFill>
                  <a:schemeClr val="bg1"/>
                </a:solidFill>
              </a:defRPr>
            </a:lvl1pPr>
          </a:lstStyle>
          <a:p>
            <a:pPr lvl="0"/>
            <a:r>
              <a:rPr lang="en-GB"/>
              <a:t>Add profile photo</a:t>
            </a:r>
            <a:endParaRPr lang="en-US"/>
          </a:p>
        </p:txBody>
      </p:sp>
      <p:sp>
        <p:nvSpPr>
          <p:cNvPr id="25" name="Picture Placeholder 13">
            <a:extLst>
              <a:ext uri="{FF2B5EF4-FFF2-40B4-BE49-F238E27FC236}">
                <a16:creationId xmlns:a16="http://schemas.microsoft.com/office/drawing/2014/main" id="{A1C6FF20-E7DF-8F42-9AE5-920A6769DA44}"/>
              </a:ext>
            </a:extLst>
          </p:cNvPr>
          <p:cNvSpPr>
            <a:spLocks noGrp="1"/>
          </p:cNvSpPr>
          <p:nvPr>
            <p:ph type="pic" sz="quarter" idx="18" hasCustomPrompt="1"/>
          </p:nvPr>
        </p:nvSpPr>
        <p:spPr>
          <a:xfrm>
            <a:off x="10256520" y="1845611"/>
            <a:ext cx="1554480" cy="1554480"/>
          </a:xfrm>
          <a:solidFill>
            <a:schemeClr val="tx1">
              <a:lumMod val="95000"/>
            </a:schemeClr>
          </a:solidFill>
        </p:spPr>
        <p:txBody>
          <a:bodyPr vert="horz" lIns="91440" tIns="0" rIns="0" bIns="0" rtlCol="0">
            <a:noAutofit/>
          </a:bodyPr>
          <a:lstStyle>
            <a:lvl1pPr marL="0" indent="0">
              <a:buNone/>
              <a:defRPr lang="en-US" sz="1800" b="0" dirty="0">
                <a:solidFill>
                  <a:schemeClr val="bg1"/>
                </a:solidFill>
              </a:defRPr>
            </a:lvl1pPr>
          </a:lstStyle>
          <a:p>
            <a:pPr lvl="0"/>
            <a:r>
              <a:rPr lang="en-GB"/>
              <a:t>Add profile photo</a:t>
            </a:r>
            <a:endParaRPr lang="en-US"/>
          </a:p>
        </p:txBody>
      </p:sp>
      <p:sp>
        <p:nvSpPr>
          <p:cNvPr id="26" name="Text Placeholder 21">
            <a:extLst>
              <a:ext uri="{FF2B5EF4-FFF2-40B4-BE49-F238E27FC236}">
                <a16:creationId xmlns:a16="http://schemas.microsoft.com/office/drawing/2014/main" id="{85299B8E-3F01-2548-8001-539E1BC6287C}"/>
              </a:ext>
            </a:extLst>
          </p:cNvPr>
          <p:cNvSpPr>
            <a:spLocks noGrp="1"/>
          </p:cNvSpPr>
          <p:nvPr>
            <p:ph type="body" sz="quarter" idx="19" hasCustomPrompt="1"/>
          </p:nvPr>
        </p:nvSpPr>
        <p:spPr>
          <a:xfrm>
            <a:off x="377415" y="3926552"/>
            <a:ext cx="1554480" cy="1943892"/>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27" name="Text Placeholder 21">
            <a:extLst>
              <a:ext uri="{FF2B5EF4-FFF2-40B4-BE49-F238E27FC236}">
                <a16:creationId xmlns:a16="http://schemas.microsoft.com/office/drawing/2014/main" id="{4E426F14-FA6B-9D46-869F-A452B7018F41}"/>
              </a:ext>
            </a:extLst>
          </p:cNvPr>
          <p:cNvSpPr>
            <a:spLocks noGrp="1"/>
          </p:cNvSpPr>
          <p:nvPr>
            <p:ph type="body" sz="quarter" idx="20" hasCustomPrompt="1"/>
          </p:nvPr>
        </p:nvSpPr>
        <p:spPr>
          <a:xfrm>
            <a:off x="2353236" y="3926552"/>
            <a:ext cx="1554480" cy="1951961"/>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31" name="Picture Placeholder 13">
            <a:extLst>
              <a:ext uri="{FF2B5EF4-FFF2-40B4-BE49-F238E27FC236}">
                <a16:creationId xmlns:a16="http://schemas.microsoft.com/office/drawing/2014/main" id="{CA9187A3-C074-9F44-8687-E31C02BD5083}"/>
              </a:ext>
            </a:extLst>
          </p:cNvPr>
          <p:cNvSpPr>
            <a:spLocks noGrp="1"/>
          </p:cNvSpPr>
          <p:nvPr>
            <p:ph type="pic" sz="quarter" idx="24" hasCustomPrompt="1"/>
          </p:nvPr>
        </p:nvSpPr>
        <p:spPr>
          <a:xfrm>
            <a:off x="8281416" y="1845611"/>
            <a:ext cx="1554480" cy="1554480"/>
          </a:xfrm>
          <a:solidFill>
            <a:schemeClr val="tx1">
              <a:lumMod val="95000"/>
            </a:schemeClr>
          </a:solidFill>
        </p:spPr>
        <p:txBody>
          <a:bodyPr vert="horz" lIns="91440" tIns="0" rIns="0" bIns="0" rtlCol="0">
            <a:noAutofit/>
          </a:bodyPr>
          <a:lstStyle>
            <a:lvl1pPr marL="0" indent="0">
              <a:buNone/>
              <a:defRPr lang="en-US" sz="1800" b="0" dirty="0">
                <a:solidFill>
                  <a:schemeClr val="bg1"/>
                </a:solidFill>
              </a:defRPr>
            </a:lvl1pPr>
          </a:lstStyle>
          <a:p>
            <a:pPr lvl="0"/>
            <a:r>
              <a:rPr lang="en-GB"/>
              <a:t>Add profile photo</a:t>
            </a:r>
            <a:endParaRPr lang="en-US"/>
          </a:p>
        </p:txBody>
      </p:sp>
      <p:sp>
        <p:nvSpPr>
          <p:cNvPr id="50" name="Text Placeholder 21">
            <a:extLst>
              <a:ext uri="{FF2B5EF4-FFF2-40B4-BE49-F238E27FC236}">
                <a16:creationId xmlns:a16="http://schemas.microsoft.com/office/drawing/2014/main" id="{538B1F0C-0682-354C-9C2E-DEAF9D4D617A}"/>
              </a:ext>
            </a:extLst>
          </p:cNvPr>
          <p:cNvSpPr>
            <a:spLocks noGrp="1"/>
          </p:cNvSpPr>
          <p:nvPr>
            <p:ph type="body" sz="quarter" idx="25" hasCustomPrompt="1"/>
          </p:nvPr>
        </p:nvSpPr>
        <p:spPr>
          <a:xfrm>
            <a:off x="4329057" y="3926552"/>
            <a:ext cx="1554480" cy="1951960"/>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51" name="Text Placeholder 21">
            <a:extLst>
              <a:ext uri="{FF2B5EF4-FFF2-40B4-BE49-F238E27FC236}">
                <a16:creationId xmlns:a16="http://schemas.microsoft.com/office/drawing/2014/main" id="{C69C98AC-20D5-A44F-AEBD-63FEBDE6140B}"/>
              </a:ext>
            </a:extLst>
          </p:cNvPr>
          <p:cNvSpPr>
            <a:spLocks noGrp="1"/>
          </p:cNvSpPr>
          <p:nvPr>
            <p:ph type="body" sz="quarter" idx="26" hasCustomPrompt="1"/>
          </p:nvPr>
        </p:nvSpPr>
        <p:spPr>
          <a:xfrm>
            <a:off x="6304878" y="3926552"/>
            <a:ext cx="1554480" cy="1951960"/>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52" name="Text Placeholder 21">
            <a:extLst>
              <a:ext uri="{FF2B5EF4-FFF2-40B4-BE49-F238E27FC236}">
                <a16:creationId xmlns:a16="http://schemas.microsoft.com/office/drawing/2014/main" id="{6DA3268F-5CC4-7E4D-879D-3A3F1FBF6B55}"/>
              </a:ext>
            </a:extLst>
          </p:cNvPr>
          <p:cNvSpPr>
            <a:spLocks noGrp="1"/>
          </p:cNvSpPr>
          <p:nvPr>
            <p:ph type="body" sz="quarter" idx="27" hasCustomPrompt="1"/>
          </p:nvPr>
        </p:nvSpPr>
        <p:spPr>
          <a:xfrm>
            <a:off x="8280699" y="3926552"/>
            <a:ext cx="1554480" cy="1951958"/>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53" name="Text Placeholder 21">
            <a:extLst>
              <a:ext uri="{FF2B5EF4-FFF2-40B4-BE49-F238E27FC236}">
                <a16:creationId xmlns:a16="http://schemas.microsoft.com/office/drawing/2014/main" id="{855592D2-902A-1146-B433-6648BEC87843}"/>
              </a:ext>
            </a:extLst>
          </p:cNvPr>
          <p:cNvSpPr>
            <a:spLocks noGrp="1"/>
          </p:cNvSpPr>
          <p:nvPr>
            <p:ph type="body" sz="quarter" idx="28" hasCustomPrompt="1"/>
          </p:nvPr>
        </p:nvSpPr>
        <p:spPr>
          <a:xfrm>
            <a:off x="10256520" y="3926552"/>
            <a:ext cx="1554480" cy="1943890"/>
          </a:xfrm>
        </p:spPr>
        <p:txBody>
          <a:bodyPr/>
          <a:lstStyle>
            <a:lvl1pPr marL="0" indent="0">
              <a:lnSpc>
                <a:spcPct val="80000"/>
              </a:lnSpc>
              <a:spcAft>
                <a:spcPts val="600"/>
              </a:spcAft>
              <a:buFont typeface="Graphik" panose="020B0604020202020204" pitchFamily="34" charset="0"/>
              <a:buNone/>
              <a:defRPr sz="2100" b="0" i="0">
                <a:latin typeface="GT Sectra Fine Rg" panose="00000500000000000000" pitchFamily="50" charset="0"/>
              </a:defRPr>
            </a:lvl1pPr>
            <a:lvl2pPr marL="0" indent="0">
              <a:spcAft>
                <a:spcPts val="600"/>
              </a:spcAft>
              <a:buNone/>
              <a:defRPr sz="1600"/>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a:t>
            </a:r>
          </a:p>
          <a:p>
            <a:pPr lvl="1"/>
            <a:r>
              <a:rPr lang="en-US"/>
              <a:t>Role 16pt</a:t>
            </a:r>
          </a:p>
          <a:p>
            <a:pPr lvl="2"/>
            <a:r>
              <a:rPr lang="en-US"/>
              <a:t>Short bio 12pt</a:t>
            </a:r>
          </a:p>
          <a:p>
            <a:pPr lvl="3"/>
            <a:r>
              <a:rPr lang="en-US"/>
              <a:t>Bullet point 12pt</a:t>
            </a:r>
          </a:p>
        </p:txBody>
      </p:sp>
      <p:sp>
        <p:nvSpPr>
          <p:cNvPr id="29" name="Footer Placeholder 3">
            <a:extLst>
              <a:ext uri="{FF2B5EF4-FFF2-40B4-BE49-F238E27FC236}">
                <a16:creationId xmlns:a16="http://schemas.microsoft.com/office/drawing/2014/main" id="{F748F9AD-5F56-42EC-9922-780EBA4436E9}"/>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2" name="GTS_WH" descr="Accenture Greater Than symbol in white">
            <a:extLst>
              <a:ext uri="{FF2B5EF4-FFF2-40B4-BE49-F238E27FC236}">
                <a16:creationId xmlns:a16="http://schemas.microsoft.com/office/drawing/2014/main" id="{B49891DC-D80E-4D1B-961E-1B567E0E4535}"/>
              </a:ext>
            </a:extLst>
          </p:cNvPr>
          <p:cNvSpPr>
            <a:spLocks noChangeAspect="1"/>
          </p:cNvSpPr>
          <p:nvPr userDrawn="1"/>
        </p:nvSpPr>
        <p:spPr bwMode="black">
          <a:xfrm>
            <a:off x="381468" y="6483676"/>
            <a:ext cx="183295" cy="20116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Slide Number Placeholder 2">
            <a:extLst>
              <a:ext uri="{FF2B5EF4-FFF2-40B4-BE49-F238E27FC236}">
                <a16:creationId xmlns:a16="http://schemas.microsoft.com/office/drawing/2014/main" id="{DE8FB076-B311-496F-8C11-2C54B06FBB3D}"/>
              </a:ext>
            </a:extLst>
          </p:cNvPr>
          <p:cNvSpPr>
            <a:spLocks noGrp="1"/>
          </p:cNvSpPr>
          <p:nvPr>
            <p:ph type="sldNum" sz="quarter" idx="29"/>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
        <p:nvSpPr>
          <p:cNvPr id="28" name="Picture Placeholder 4">
            <a:extLst>
              <a:ext uri="{FF2B5EF4-FFF2-40B4-BE49-F238E27FC236}">
                <a16:creationId xmlns:a16="http://schemas.microsoft.com/office/drawing/2014/main" id="{199DF3DD-2E34-4D79-8E11-12CE813E73FA}"/>
              </a:ext>
            </a:extLst>
          </p:cNvPr>
          <p:cNvSpPr>
            <a:spLocks noGrp="1"/>
          </p:cNvSpPr>
          <p:nvPr>
            <p:ph type="pic" sz="quarter" idx="30" hasCustomPrompt="1"/>
          </p:nvPr>
        </p:nvSpPr>
        <p:spPr>
          <a:xfrm>
            <a:off x="381000" y="3647164"/>
            <a:ext cx="457200" cy="27432"/>
          </a:xfrm>
          <a:solidFill>
            <a:schemeClr val="accent1"/>
          </a:solidFill>
        </p:spPr>
        <p:txBody>
          <a:bodyPr/>
          <a:lstStyle>
            <a:lvl1pPr>
              <a:buNone/>
              <a:defRPr sz="300"/>
            </a:lvl1pPr>
          </a:lstStyle>
          <a:p>
            <a:r>
              <a:rPr lang="en-GB"/>
              <a:t> </a:t>
            </a:r>
            <a:endParaRPr lang="en-US"/>
          </a:p>
        </p:txBody>
      </p:sp>
      <p:sp>
        <p:nvSpPr>
          <p:cNvPr id="35" name="Picture Placeholder 4">
            <a:extLst>
              <a:ext uri="{FF2B5EF4-FFF2-40B4-BE49-F238E27FC236}">
                <a16:creationId xmlns:a16="http://schemas.microsoft.com/office/drawing/2014/main" id="{6FCD1A94-A214-4264-842C-B5DA710C1F37}"/>
              </a:ext>
            </a:extLst>
          </p:cNvPr>
          <p:cNvSpPr>
            <a:spLocks noGrp="1"/>
          </p:cNvSpPr>
          <p:nvPr>
            <p:ph type="pic" sz="quarter" idx="31" hasCustomPrompt="1"/>
          </p:nvPr>
        </p:nvSpPr>
        <p:spPr>
          <a:xfrm>
            <a:off x="2356104" y="3647164"/>
            <a:ext cx="457200" cy="27432"/>
          </a:xfrm>
          <a:solidFill>
            <a:schemeClr val="accent1"/>
          </a:solidFill>
        </p:spPr>
        <p:txBody>
          <a:bodyPr/>
          <a:lstStyle>
            <a:lvl1pPr>
              <a:buNone/>
              <a:defRPr sz="300"/>
            </a:lvl1pPr>
          </a:lstStyle>
          <a:p>
            <a:r>
              <a:rPr lang="en-GB"/>
              <a:t> </a:t>
            </a:r>
            <a:endParaRPr lang="en-US"/>
          </a:p>
        </p:txBody>
      </p:sp>
      <p:sp>
        <p:nvSpPr>
          <p:cNvPr id="37" name="Picture Placeholder 4">
            <a:extLst>
              <a:ext uri="{FF2B5EF4-FFF2-40B4-BE49-F238E27FC236}">
                <a16:creationId xmlns:a16="http://schemas.microsoft.com/office/drawing/2014/main" id="{895C1CB4-E517-4380-8170-E8C0CA787FBA}"/>
              </a:ext>
            </a:extLst>
          </p:cNvPr>
          <p:cNvSpPr>
            <a:spLocks noGrp="1"/>
          </p:cNvSpPr>
          <p:nvPr>
            <p:ph type="pic" sz="quarter" idx="32" hasCustomPrompt="1"/>
          </p:nvPr>
        </p:nvSpPr>
        <p:spPr>
          <a:xfrm>
            <a:off x="4331208" y="3647164"/>
            <a:ext cx="457200" cy="27432"/>
          </a:xfrm>
          <a:solidFill>
            <a:schemeClr val="accent1"/>
          </a:solidFill>
        </p:spPr>
        <p:txBody>
          <a:bodyPr/>
          <a:lstStyle>
            <a:lvl1pPr>
              <a:buNone/>
              <a:defRPr sz="300"/>
            </a:lvl1pPr>
          </a:lstStyle>
          <a:p>
            <a:r>
              <a:rPr lang="en-GB"/>
              <a:t> </a:t>
            </a:r>
            <a:endParaRPr lang="en-US"/>
          </a:p>
        </p:txBody>
      </p:sp>
      <p:sp>
        <p:nvSpPr>
          <p:cNvPr id="38" name="Picture Placeholder 4">
            <a:extLst>
              <a:ext uri="{FF2B5EF4-FFF2-40B4-BE49-F238E27FC236}">
                <a16:creationId xmlns:a16="http://schemas.microsoft.com/office/drawing/2014/main" id="{6AFBE91E-BB56-4FAF-ADEB-859CA86F829F}"/>
              </a:ext>
            </a:extLst>
          </p:cNvPr>
          <p:cNvSpPr>
            <a:spLocks noGrp="1"/>
          </p:cNvSpPr>
          <p:nvPr>
            <p:ph type="pic" sz="quarter" idx="33" hasCustomPrompt="1"/>
          </p:nvPr>
        </p:nvSpPr>
        <p:spPr>
          <a:xfrm>
            <a:off x="6306312" y="3647164"/>
            <a:ext cx="457200" cy="27432"/>
          </a:xfrm>
          <a:solidFill>
            <a:schemeClr val="accent1"/>
          </a:solidFill>
        </p:spPr>
        <p:txBody>
          <a:bodyPr/>
          <a:lstStyle>
            <a:lvl1pPr>
              <a:buNone/>
              <a:defRPr sz="300"/>
            </a:lvl1pPr>
          </a:lstStyle>
          <a:p>
            <a:r>
              <a:rPr lang="en-GB"/>
              <a:t> </a:t>
            </a:r>
            <a:endParaRPr lang="en-US"/>
          </a:p>
        </p:txBody>
      </p:sp>
      <p:sp>
        <p:nvSpPr>
          <p:cNvPr id="39" name="Picture Placeholder 4">
            <a:extLst>
              <a:ext uri="{FF2B5EF4-FFF2-40B4-BE49-F238E27FC236}">
                <a16:creationId xmlns:a16="http://schemas.microsoft.com/office/drawing/2014/main" id="{15D78B8A-7ECF-44EE-A95F-FBD072A68894}"/>
              </a:ext>
            </a:extLst>
          </p:cNvPr>
          <p:cNvSpPr>
            <a:spLocks noGrp="1"/>
          </p:cNvSpPr>
          <p:nvPr>
            <p:ph type="pic" sz="quarter" idx="34" hasCustomPrompt="1"/>
          </p:nvPr>
        </p:nvSpPr>
        <p:spPr>
          <a:xfrm>
            <a:off x="8281416" y="3647164"/>
            <a:ext cx="457200" cy="27432"/>
          </a:xfrm>
          <a:solidFill>
            <a:schemeClr val="accent1"/>
          </a:solidFill>
        </p:spPr>
        <p:txBody>
          <a:bodyPr/>
          <a:lstStyle>
            <a:lvl1pPr>
              <a:buNone/>
              <a:defRPr sz="300"/>
            </a:lvl1pPr>
          </a:lstStyle>
          <a:p>
            <a:r>
              <a:rPr lang="en-GB"/>
              <a:t> </a:t>
            </a:r>
            <a:endParaRPr lang="en-US"/>
          </a:p>
        </p:txBody>
      </p:sp>
      <p:sp>
        <p:nvSpPr>
          <p:cNvPr id="40" name="Picture Placeholder 4">
            <a:extLst>
              <a:ext uri="{FF2B5EF4-FFF2-40B4-BE49-F238E27FC236}">
                <a16:creationId xmlns:a16="http://schemas.microsoft.com/office/drawing/2014/main" id="{F2F64C30-F694-4DC6-AAED-5ECA99ECCF51}"/>
              </a:ext>
            </a:extLst>
          </p:cNvPr>
          <p:cNvSpPr>
            <a:spLocks noGrp="1"/>
          </p:cNvSpPr>
          <p:nvPr>
            <p:ph type="pic" sz="quarter" idx="35" hasCustomPrompt="1"/>
          </p:nvPr>
        </p:nvSpPr>
        <p:spPr>
          <a:xfrm>
            <a:off x="10256520" y="3647164"/>
            <a:ext cx="457200" cy="27432"/>
          </a:xfrm>
          <a:solidFill>
            <a:schemeClr val="accent1"/>
          </a:solidFill>
        </p:spPr>
        <p:txBody>
          <a:bodyPr/>
          <a:lstStyle>
            <a:lvl1pPr>
              <a:buNone/>
              <a:defRPr sz="300"/>
            </a:lvl1pPr>
          </a:lstStyle>
          <a:p>
            <a:r>
              <a:rPr lang="en-GB"/>
              <a:t> </a:t>
            </a:r>
            <a:endParaRPr lang="en-US"/>
          </a:p>
        </p:txBody>
      </p:sp>
    </p:spTree>
    <p:extLst>
      <p:ext uri="{BB962C8B-B14F-4D97-AF65-F5344CB8AC3E}">
        <p14:creationId xmlns:p14="http://schemas.microsoft.com/office/powerpoint/2010/main" val="329339493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3703">
          <p15:clr>
            <a:srgbClr val="C35EA4"/>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mon Layout">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096B10-74C7-582A-7A30-FCCC02D5A206}"/>
              </a:ext>
            </a:extLst>
          </p:cNvPr>
          <p:cNvSpPr>
            <a:spLocks noGrp="1"/>
          </p:cNvSpPr>
          <p:nvPr>
            <p:ph type="title"/>
          </p:nvPr>
        </p:nvSpPr>
        <p:spPr>
          <a:xfrm>
            <a:off x="381000" y="469900"/>
            <a:ext cx="11430000" cy="419100"/>
          </a:xfrm>
        </p:spPr>
        <p:txBody>
          <a:bodyPr/>
          <a:lstStyle/>
          <a:p>
            <a:r>
              <a:rPr kumimoji="1" lang="ja-JP" altLang="en-US"/>
              <a:t>マスター タイトルの書式設定</a:t>
            </a:r>
          </a:p>
        </p:txBody>
      </p:sp>
      <p:sp>
        <p:nvSpPr>
          <p:cNvPr id="8" name="テキスト プレースホルダー 7">
            <a:extLst>
              <a:ext uri="{FF2B5EF4-FFF2-40B4-BE49-F238E27FC236}">
                <a16:creationId xmlns:a16="http://schemas.microsoft.com/office/drawing/2014/main" id="{9B997706-24F4-EEDE-50D4-B90B56BA8FB5}"/>
              </a:ext>
            </a:extLst>
          </p:cNvPr>
          <p:cNvSpPr>
            <a:spLocks noGrp="1"/>
          </p:cNvSpPr>
          <p:nvPr>
            <p:ph type="body" sz="quarter" idx="12"/>
          </p:nvPr>
        </p:nvSpPr>
        <p:spPr>
          <a:xfrm>
            <a:off x="381000" y="952501"/>
            <a:ext cx="11430000" cy="762000"/>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462867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Long Headline-Team 8-Tex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371931-42F0-694A-9918-74F36725749C}"/>
              </a:ext>
            </a:extLst>
          </p:cNvPr>
          <p:cNvSpPr>
            <a:spLocks noGrp="1"/>
          </p:cNvSpPr>
          <p:nvPr>
            <p:ph type="body" sz="quarter" idx="42" hasCustomPrompt="1"/>
          </p:nvPr>
        </p:nvSpPr>
        <p:spPr>
          <a:xfrm>
            <a:off x="381000" y="1295233"/>
            <a:ext cx="3540355" cy="5016665"/>
          </a:xfrm>
        </p:spPr>
        <p:txBody>
          <a:bodyPr/>
          <a:lstStyle>
            <a:lvl1pPr>
              <a:defRPr/>
            </a:lvl1pPr>
            <a:lvl2pPr>
              <a:defRPr/>
            </a:lvl2pPr>
            <a:lvl3pPr>
              <a:defRPr/>
            </a:lvl3pPr>
            <a:lvl4pPr>
              <a:defRPr/>
            </a:lvl4pPr>
            <a:lvl5pPr>
              <a:defRPr/>
            </a:lvl5pPr>
          </a:lstStyle>
          <a:p>
            <a:pPr lvl="0"/>
            <a:r>
              <a:rPr lang="en-GB"/>
              <a:t>Place text here, use indent to access other levels 20pt</a:t>
            </a:r>
          </a:p>
          <a:p>
            <a:pPr lvl="1"/>
            <a:r>
              <a:rPr lang="en-GB"/>
              <a:t>Second level 20pt</a:t>
            </a:r>
          </a:p>
          <a:p>
            <a:pPr lvl="2"/>
            <a:r>
              <a:rPr lang="en-GB"/>
              <a:t>Third level 20pt</a:t>
            </a:r>
          </a:p>
          <a:p>
            <a:pPr lvl="3"/>
            <a:r>
              <a:rPr lang="en-GB"/>
              <a:t>Fourth level 18pt</a:t>
            </a:r>
          </a:p>
          <a:p>
            <a:pPr lvl="4"/>
            <a:r>
              <a:rPr lang="en-GB"/>
              <a:t>Fifth level 18pt</a:t>
            </a:r>
            <a:endParaRPr lang="en-US"/>
          </a:p>
        </p:txBody>
      </p:sp>
      <p:sp>
        <p:nvSpPr>
          <p:cNvPr id="2" name="Title 1">
            <a:extLst>
              <a:ext uri="{FF2B5EF4-FFF2-40B4-BE49-F238E27FC236}">
                <a16:creationId xmlns:a16="http://schemas.microsoft.com/office/drawing/2014/main" id="{309EC595-3BDB-489C-AB5C-4C48BF9B07CB}"/>
              </a:ext>
            </a:extLst>
          </p:cNvPr>
          <p:cNvSpPr>
            <a:spLocks noGrp="1"/>
          </p:cNvSpPr>
          <p:nvPr>
            <p:ph type="title" hasCustomPrompt="1"/>
          </p:nvPr>
        </p:nvSpPr>
        <p:spPr>
          <a:xfrm>
            <a:off x="381000" y="381000"/>
            <a:ext cx="11430000" cy="914400"/>
          </a:xfrm>
        </p:spPr>
        <p:txBody>
          <a:bodyPr/>
          <a:lstStyle>
            <a:lvl1pPr>
              <a:defRPr sz="3600"/>
            </a:lvl1pPr>
          </a:lstStyle>
          <a:p>
            <a:r>
              <a:rPr lang="en-GB"/>
              <a:t>Place headline here (36pt, min 30pt)</a:t>
            </a:r>
            <a:endParaRPr lang="en-US"/>
          </a:p>
        </p:txBody>
      </p:sp>
      <p:sp>
        <p:nvSpPr>
          <p:cNvPr id="45" name="Picture Placeholder 13">
            <a:extLst>
              <a:ext uri="{FF2B5EF4-FFF2-40B4-BE49-F238E27FC236}">
                <a16:creationId xmlns:a16="http://schemas.microsoft.com/office/drawing/2014/main" id="{CD7EAAF9-7102-4351-9F35-C40B3F381975}"/>
              </a:ext>
            </a:extLst>
          </p:cNvPr>
          <p:cNvSpPr>
            <a:spLocks noGrp="1"/>
          </p:cNvSpPr>
          <p:nvPr>
            <p:ph type="pic" sz="quarter" idx="16" hasCustomPrompt="1"/>
          </p:nvPr>
        </p:nvSpPr>
        <p:spPr>
          <a:xfrm>
            <a:off x="4325820" y="1295233"/>
            <a:ext cx="1186945" cy="1186945"/>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46" name="Picture Placeholder 13">
            <a:extLst>
              <a:ext uri="{FF2B5EF4-FFF2-40B4-BE49-F238E27FC236}">
                <a16:creationId xmlns:a16="http://schemas.microsoft.com/office/drawing/2014/main" id="{CC40CB3D-DFEA-4056-B2DA-887E7C863243}"/>
              </a:ext>
            </a:extLst>
          </p:cNvPr>
          <p:cNvSpPr>
            <a:spLocks noGrp="1"/>
          </p:cNvSpPr>
          <p:nvPr>
            <p:ph type="pic" sz="quarter" idx="17" hasCustomPrompt="1"/>
          </p:nvPr>
        </p:nvSpPr>
        <p:spPr>
          <a:xfrm>
            <a:off x="6298231" y="1295233"/>
            <a:ext cx="1186945" cy="1186945"/>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47" name="Picture Placeholder 13">
            <a:extLst>
              <a:ext uri="{FF2B5EF4-FFF2-40B4-BE49-F238E27FC236}">
                <a16:creationId xmlns:a16="http://schemas.microsoft.com/office/drawing/2014/main" id="{F8BABECB-6F2D-4068-AEE6-A603DAA72EFF}"/>
              </a:ext>
            </a:extLst>
          </p:cNvPr>
          <p:cNvSpPr>
            <a:spLocks noGrp="1"/>
          </p:cNvSpPr>
          <p:nvPr>
            <p:ph type="pic" sz="quarter" idx="18" hasCustomPrompt="1"/>
          </p:nvPr>
        </p:nvSpPr>
        <p:spPr>
          <a:xfrm>
            <a:off x="10243053" y="1295233"/>
            <a:ext cx="1186945" cy="1186945"/>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48" name="Picture Placeholder 13">
            <a:extLst>
              <a:ext uri="{FF2B5EF4-FFF2-40B4-BE49-F238E27FC236}">
                <a16:creationId xmlns:a16="http://schemas.microsoft.com/office/drawing/2014/main" id="{914A31DD-59CB-48C9-9C28-954E6B85C623}"/>
              </a:ext>
            </a:extLst>
          </p:cNvPr>
          <p:cNvSpPr>
            <a:spLocks noGrp="1"/>
          </p:cNvSpPr>
          <p:nvPr>
            <p:ph type="pic" sz="quarter" idx="24" hasCustomPrompt="1"/>
          </p:nvPr>
        </p:nvSpPr>
        <p:spPr>
          <a:xfrm>
            <a:off x="8270642" y="1295233"/>
            <a:ext cx="1186945" cy="1186945"/>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57" name="Text Placeholder 21">
            <a:extLst>
              <a:ext uri="{FF2B5EF4-FFF2-40B4-BE49-F238E27FC236}">
                <a16:creationId xmlns:a16="http://schemas.microsoft.com/office/drawing/2014/main" id="{224BCF40-5B7A-4471-B077-3EEE956ADC3D}"/>
              </a:ext>
            </a:extLst>
          </p:cNvPr>
          <p:cNvSpPr>
            <a:spLocks noGrp="1"/>
          </p:cNvSpPr>
          <p:nvPr>
            <p:ph type="body" sz="quarter" idx="25" hasCustomPrompt="1"/>
          </p:nvPr>
        </p:nvSpPr>
        <p:spPr>
          <a:xfrm>
            <a:off x="4325822" y="2786552"/>
            <a:ext cx="1567945" cy="978418"/>
          </a:xfrm>
        </p:spPr>
        <p:txBody>
          <a:bodyPr/>
          <a:lstStyle>
            <a:lvl1pPr marL="0" indent="0">
              <a:lnSpc>
                <a:spcPct val="80000"/>
              </a:lnSpc>
              <a:spcAft>
                <a:spcPts val="200"/>
              </a:spcAft>
              <a:buFont typeface="Graphik" panose="020B0604020202020204" pitchFamily="34" charset="0"/>
              <a:buNone/>
              <a:defRPr sz="1800" b="0" i="0">
                <a:latin typeface="GT Sectra Fine Rg" panose="00000500000000000000" pitchFamily="50" charset="0"/>
              </a:defRPr>
            </a:lvl1pPr>
            <a:lvl2pPr marL="0" indent="0">
              <a:spcAft>
                <a:spcPts val="200"/>
              </a:spcAft>
              <a:buNone/>
              <a:defRPr lang="en-US" sz="1400" kern="1200" dirty="0">
                <a:solidFill>
                  <a:schemeClr val="tx1"/>
                </a:solidFill>
                <a:latin typeface="+mn-lt"/>
                <a:ea typeface="+mn-ea"/>
                <a:cs typeface="+mn-cs"/>
              </a:defRPr>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 18pt</a:t>
            </a:r>
          </a:p>
          <a:p>
            <a:pPr marL="0" lvl="1" indent="0" algn="l" defTabSz="914400" rtl="0" eaLnBrk="1" latinLnBrk="0" hangingPunct="1">
              <a:lnSpc>
                <a:spcPct val="100000"/>
              </a:lnSpc>
              <a:spcBef>
                <a:spcPts val="0"/>
              </a:spcBef>
              <a:spcAft>
                <a:spcPts val="300"/>
              </a:spcAft>
              <a:buFont typeface="Graphik" panose="020B0503030202060203" pitchFamily="34" charset="0"/>
              <a:buNone/>
            </a:pPr>
            <a:r>
              <a:rPr lang="en-US"/>
              <a:t>Role 14pt</a:t>
            </a:r>
          </a:p>
        </p:txBody>
      </p:sp>
      <p:sp>
        <p:nvSpPr>
          <p:cNvPr id="58" name="Text Placeholder 21">
            <a:extLst>
              <a:ext uri="{FF2B5EF4-FFF2-40B4-BE49-F238E27FC236}">
                <a16:creationId xmlns:a16="http://schemas.microsoft.com/office/drawing/2014/main" id="{68E899C2-D12C-4214-88A5-B7A6E1BCDCEC}"/>
              </a:ext>
            </a:extLst>
          </p:cNvPr>
          <p:cNvSpPr>
            <a:spLocks noGrp="1"/>
          </p:cNvSpPr>
          <p:nvPr>
            <p:ph type="body" sz="quarter" idx="26" hasCustomPrompt="1"/>
          </p:nvPr>
        </p:nvSpPr>
        <p:spPr>
          <a:xfrm>
            <a:off x="6298233" y="2786552"/>
            <a:ext cx="1567945" cy="978418"/>
          </a:xfrm>
        </p:spPr>
        <p:txBody>
          <a:bodyPr/>
          <a:lstStyle>
            <a:lvl1pPr marL="0" indent="0">
              <a:lnSpc>
                <a:spcPct val="80000"/>
              </a:lnSpc>
              <a:spcAft>
                <a:spcPts val="200"/>
              </a:spcAft>
              <a:buFont typeface="Graphik" panose="020B0604020202020204" pitchFamily="34" charset="0"/>
              <a:buNone/>
              <a:defRPr sz="1800" b="0" i="0">
                <a:latin typeface="GT Sectra Fine Rg" panose="00000500000000000000" pitchFamily="50" charset="0"/>
              </a:defRPr>
            </a:lvl1pPr>
            <a:lvl2pPr marL="0" indent="0">
              <a:spcAft>
                <a:spcPts val="200"/>
              </a:spcAft>
              <a:buNone/>
              <a:defRPr lang="en-US" sz="1400" kern="1200" dirty="0">
                <a:solidFill>
                  <a:schemeClr val="tx1"/>
                </a:solidFill>
                <a:latin typeface="+mn-lt"/>
                <a:ea typeface="+mn-ea"/>
                <a:cs typeface="+mn-cs"/>
              </a:defRPr>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 18pt</a:t>
            </a:r>
          </a:p>
          <a:p>
            <a:pPr marL="0" lvl="1" indent="0" algn="l" defTabSz="914400" rtl="0" eaLnBrk="1" latinLnBrk="0" hangingPunct="1">
              <a:lnSpc>
                <a:spcPct val="100000"/>
              </a:lnSpc>
              <a:spcBef>
                <a:spcPts val="0"/>
              </a:spcBef>
              <a:spcAft>
                <a:spcPts val="300"/>
              </a:spcAft>
              <a:buFont typeface="Graphik" panose="020B0503030202060203" pitchFamily="34" charset="0"/>
              <a:buNone/>
            </a:pPr>
            <a:r>
              <a:rPr lang="en-US"/>
              <a:t>Role 14pt</a:t>
            </a:r>
          </a:p>
        </p:txBody>
      </p:sp>
      <p:sp>
        <p:nvSpPr>
          <p:cNvPr id="59" name="Text Placeholder 21">
            <a:extLst>
              <a:ext uri="{FF2B5EF4-FFF2-40B4-BE49-F238E27FC236}">
                <a16:creationId xmlns:a16="http://schemas.microsoft.com/office/drawing/2014/main" id="{66A0D763-27FE-421C-A5D9-19A08FC2D8D1}"/>
              </a:ext>
            </a:extLst>
          </p:cNvPr>
          <p:cNvSpPr>
            <a:spLocks noGrp="1"/>
          </p:cNvSpPr>
          <p:nvPr>
            <p:ph type="body" sz="quarter" idx="27" hasCustomPrompt="1"/>
          </p:nvPr>
        </p:nvSpPr>
        <p:spPr>
          <a:xfrm>
            <a:off x="8270644" y="2786552"/>
            <a:ext cx="1567945" cy="978418"/>
          </a:xfrm>
        </p:spPr>
        <p:txBody>
          <a:bodyPr/>
          <a:lstStyle>
            <a:lvl1pPr marL="0" indent="0">
              <a:lnSpc>
                <a:spcPct val="80000"/>
              </a:lnSpc>
              <a:spcAft>
                <a:spcPts val="200"/>
              </a:spcAft>
              <a:buFont typeface="Graphik" panose="020B0604020202020204" pitchFamily="34" charset="0"/>
              <a:buNone/>
              <a:defRPr sz="1800" b="0" i="0">
                <a:latin typeface="GT Sectra Fine Rg" panose="00000500000000000000" pitchFamily="50" charset="0"/>
              </a:defRPr>
            </a:lvl1pPr>
            <a:lvl2pPr marL="0" indent="0">
              <a:spcAft>
                <a:spcPts val="200"/>
              </a:spcAft>
              <a:buNone/>
              <a:defRPr lang="en-US" sz="1400" kern="1200" dirty="0">
                <a:solidFill>
                  <a:schemeClr val="tx1"/>
                </a:solidFill>
                <a:latin typeface="+mn-lt"/>
                <a:ea typeface="+mn-ea"/>
                <a:cs typeface="+mn-cs"/>
              </a:defRPr>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 18pt</a:t>
            </a:r>
          </a:p>
          <a:p>
            <a:pPr marL="0" lvl="1" indent="0" algn="l" defTabSz="914400" rtl="0" eaLnBrk="1" latinLnBrk="0" hangingPunct="1">
              <a:lnSpc>
                <a:spcPct val="100000"/>
              </a:lnSpc>
              <a:spcBef>
                <a:spcPts val="0"/>
              </a:spcBef>
              <a:spcAft>
                <a:spcPts val="300"/>
              </a:spcAft>
              <a:buFont typeface="Graphik" panose="020B0503030202060203" pitchFamily="34" charset="0"/>
              <a:buNone/>
            </a:pPr>
            <a:r>
              <a:rPr lang="en-US"/>
              <a:t>Role 14pt</a:t>
            </a:r>
          </a:p>
        </p:txBody>
      </p:sp>
      <p:sp>
        <p:nvSpPr>
          <p:cNvPr id="78" name="Text Placeholder 21">
            <a:extLst>
              <a:ext uri="{FF2B5EF4-FFF2-40B4-BE49-F238E27FC236}">
                <a16:creationId xmlns:a16="http://schemas.microsoft.com/office/drawing/2014/main" id="{43E52046-A5DE-47E3-A9A3-ADD4F6DB823B}"/>
              </a:ext>
            </a:extLst>
          </p:cNvPr>
          <p:cNvSpPr>
            <a:spLocks noGrp="1"/>
          </p:cNvSpPr>
          <p:nvPr>
            <p:ph type="body" sz="quarter" idx="28" hasCustomPrompt="1"/>
          </p:nvPr>
        </p:nvSpPr>
        <p:spPr>
          <a:xfrm>
            <a:off x="10243055" y="2786552"/>
            <a:ext cx="1567945" cy="978418"/>
          </a:xfrm>
        </p:spPr>
        <p:txBody>
          <a:bodyPr/>
          <a:lstStyle>
            <a:lvl1pPr marL="0" indent="0">
              <a:lnSpc>
                <a:spcPct val="80000"/>
              </a:lnSpc>
              <a:spcAft>
                <a:spcPts val="200"/>
              </a:spcAft>
              <a:buFont typeface="Graphik" panose="020B0604020202020204" pitchFamily="34" charset="0"/>
              <a:buNone/>
              <a:defRPr sz="1800" b="0" i="0">
                <a:latin typeface="GT Sectra Fine Rg" panose="00000500000000000000" pitchFamily="50" charset="0"/>
              </a:defRPr>
            </a:lvl1pPr>
            <a:lvl2pPr marL="0" indent="0">
              <a:spcAft>
                <a:spcPts val="200"/>
              </a:spcAft>
              <a:buNone/>
              <a:defRPr lang="en-US" sz="1400" kern="1200" dirty="0">
                <a:solidFill>
                  <a:schemeClr val="tx1"/>
                </a:solidFill>
                <a:latin typeface="+mn-lt"/>
                <a:ea typeface="+mn-ea"/>
                <a:cs typeface="+mn-cs"/>
              </a:defRPr>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 18pt</a:t>
            </a:r>
          </a:p>
          <a:p>
            <a:pPr marL="0" lvl="1" indent="0" algn="l" defTabSz="914400" rtl="0" eaLnBrk="1" latinLnBrk="0" hangingPunct="1">
              <a:lnSpc>
                <a:spcPct val="100000"/>
              </a:lnSpc>
              <a:spcBef>
                <a:spcPts val="0"/>
              </a:spcBef>
              <a:spcAft>
                <a:spcPts val="300"/>
              </a:spcAft>
              <a:buFont typeface="Graphik" panose="020B0503030202060203" pitchFamily="34" charset="0"/>
              <a:buNone/>
            </a:pPr>
            <a:r>
              <a:rPr lang="en-US"/>
              <a:t>Role 14pt</a:t>
            </a:r>
          </a:p>
        </p:txBody>
      </p:sp>
      <p:sp>
        <p:nvSpPr>
          <p:cNvPr id="32" name="Picture Placeholder 13">
            <a:extLst>
              <a:ext uri="{FF2B5EF4-FFF2-40B4-BE49-F238E27FC236}">
                <a16:creationId xmlns:a16="http://schemas.microsoft.com/office/drawing/2014/main" id="{BA696AEF-3D6B-2E4A-853E-8A8760E58D09}"/>
              </a:ext>
            </a:extLst>
          </p:cNvPr>
          <p:cNvSpPr>
            <a:spLocks noGrp="1"/>
          </p:cNvSpPr>
          <p:nvPr>
            <p:ph type="pic" sz="quarter" idx="43" hasCustomPrompt="1"/>
          </p:nvPr>
        </p:nvSpPr>
        <p:spPr>
          <a:xfrm>
            <a:off x="4325822" y="3842161"/>
            <a:ext cx="1186945" cy="1186945"/>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33" name="Picture Placeholder 13">
            <a:extLst>
              <a:ext uri="{FF2B5EF4-FFF2-40B4-BE49-F238E27FC236}">
                <a16:creationId xmlns:a16="http://schemas.microsoft.com/office/drawing/2014/main" id="{05B98E7F-7333-A04B-94D4-281325401EF4}"/>
              </a:ext>
            </a:extLst>
          </p:cNvPr>
          <p:cNvSpPr>
            <a:spLocks noGrp="1"/>
          </p:cNvSpPr>
          <p:nvPr>
            <p:ph type="pic" sz="quarter" idx="44" hasCustomPrompt="1"/>
          </p:nvPr>
        </p:nvSpPr>
        <p:spPr>
          <a:xfrm>
            <a:off x="6298233" y="3842161"/>
            <a:ext cx="1186945" cy="1186945"/>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34" name="Picture Placeholder 13">
            <a:extLst>
              <a:ext uri="{FF2B5EF4-FFF2-40B4-BE49-F238E27FC236}">
                <a16:creationId xmlns:a16="http://schemas.microsoft.com/office/drawing/2014/main" id="{B99C455B-37CC-4E44-8046-56AF81C16361}"/>
              </a:ext>
            </a:extLst>
          </p:cNvPr>
          <p:cNvSpPr>
            <a:spLocks noGrp="1"/>
          </p:cNvSpPr>
          <p:nvPr>
            <p:ph type="pic" sz="quarter" idx="45" hasCustomPrompt="1"/>
          </p:nvPr>
        </p:nvSpPr>
        <p:spPr>
          <a:xfrm>
            <a:off x="10243053" y="3842161"/>
            <a:ext cx="1186945" cy="1186945"/>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35" name="Picture Placeholder 13">
            <a:extLst>
              <a:ext uri="{FF2B5EF4-FFF2-40B4-BE49-F238E27FC236}">
                <a16:creationId xmlns:a16="http://schemas.microsoft.com/office/drawing/2014/main" id="{AAA6B0A5-6A50-1640-8F39-F8AC766655FE}"/>
              </a:ext>
            </a:extLst>
          </p:cNvPr>
          <p:cNvSpPr>
            <a:spLocks noGrp="1"/>
          </p:cNvSpPr>
          <p:nvPr>
            <p:ph type="pic" sz="quarter" idx="46" hasCustomPrompt="1"/>
          </p:nvPr>
        </p:nvSpPr>
        <p:spPr>
          <a:xfrm>
            <a:off x="8270644" y="3842161"/>
            <a:ext cx="1186945" cy="1186945"/>
          </a:xfrm>
          <a:solidFill>
            <a:schemeClr val="bg1">
              <a:lumMod val="95000"/>
            </a:schemeClr>
          </a:solidFill>
        </p:spPr>
        <p:txBody>
          <a:bodyPr vert="horz" lIns="91440" tIns="0" rIns="0" bIns="0" rtlCol="0">
            <a:noAutofit/>
          </a:bodyPr>
          <a:lstStyle>
            <a:lvl1pPr marL="0" indent="0">
              <a:buNone/>
              <a:defRPr lang="en-US" sz="1800" b="0" dirty="0"/>
            </a:lvl1pPr>
          </a:lstStyle>
          <a:p>
            <a:pPr lvl="0"/>
            <a:r>
              <a:rPr lang="en-GB"/>
              <a:t>Add profile photo</a:t>
            </a:r>
            <a:endParaRPr lang="en-US"/>
          </a:p>
        </p:txBody>
      </p:sp>
      <p:sp>
        <p:nvSpPr>
          <p:cNvPr id="40" name="Text Placeholder 21">
            <a:extLst>
              <a:ext uri="{FF2B5EF4-FFF2-40B4-BE49-F238E27FC236}">
                <a16:creationId xmlns:a16="http://schemas.microsoft.com/office/drawing/2014/main" id="{CDFBCAAC-9CA0-5A4E-8684-A49AAB0BA650}"/>
              </a:ext>
            </a:extLst>
          </p:cNvPr>
          <p:cNvSpPr>
            <a:spLocks noGrp="1"/>
          </p:cNvSpPr>
          <p:nvPr>
            <p:ph type="body" sz="quarter" idx="47" hasCustomPrompt="1"/>
          </p:nvPr>
        </p:nvSpPr>
        <p:spPr>
          <a:xfrm>
            <a:off x="4325822" y="5333480"/>
            <a:ext cx="1567945" cy="978418"/>
          </a:xfrm>
        </p:spPr>
        <p:txBody>
          <a:bodyPr/>
          <a:lstStyle>
            <a:lvl1pPr marL="0" indent="0">
              <a:lnSpc>
                <a:spcPct val="80000"/>
              </a:lnSpc>
              <a:spcAft>
                <a:spcPts val="200"/>
              </a:spcAft>
              <a:buFont typeface="Graphik" panose="020B0604020202020204" pitchFamily="34" charset="0"/>
              <a:buNone/>
              <a:defRPr sz="1800" b="0" i="0">
                <a:latin typeface="GT Sectra Fine Rg" panose="00000500000000000000" pitchFamily="50" charset="0"/>
              </a:defRPr>
            </a:lvl1pPr>
            <a:lvl2pPr marL="0" indent="0">
              <a:spcAft>
                <a:spcPts val="200"/>
              </a:spcAft>
              <a:buNone/>
              <a:defRPr lang="en-US" sz="1400" kern="1200" dirty="0">
                <a:solidFill>
                  <a:schemeClr val="tx1"/>
                </a:solidFill>
                <a:latin typeface="+mn-lt"/>
                <a:ea typeface="+mn-ea"/>
                <a:cs typeface="+mn-cs"/>
              </a:defRPr>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 18pt</a:t>
            </a:r>
          </a:p>
          <a:p>
            <a:pPr marL="0" lvl="1" indent="0" algn="l" defTabSz="914400" rtl="0" eaLnBrk="1" latinLnBrk="0" hangingPunct="1">
              <a:lnSpc>
                <a:spcPct val="100000"/>
              </a:lnSpc>
              <a:spcBef>
                <a:spcPts val="0"/>
              </a:spcBef>
              <a:spcAft>
                <a:spcPts val="300"/>
              </a:spcAft>
              <a:buFont typeface="Graphik" panose="020B0503030202060203" pitchFamily="34" charset="0"/>
              <a:buNone/>
            </a:pPr>
            <a:r>
              <a:rPr lang="en-US"/>
              <a:t>Role 14pt</a:t>
            </a:r>
          </a:p>
        </p:txBody>
      </p:sp>
      <p:sp>
        <p:nvSpPr>
          <p:cNvPr id="41" name="Text Placeholder 21">
            <a:extLst>
              <a:ext uri="{FF2B5EF4-FFF2-40B4-BE49-F238E27FC236}">
                <a16:creationId xmlns:a16="http://schemas.microsoft.com/office/drawing/2014/main" id="{0C025F6B-BD75-0A4C-87E1-147D69F7C5B9}"/>
              </a:ext>
            </a:extLst>
          </p:cNvPr>
          <p:cNvSpPr>
            <a:spLocks noGrp="1"/>
          </p:cNvSpPr>
          <p:nvPr>
            <p:ph type="body" sz="quarter" idx="48" hasCustomPrompt="1"/>
          </p:nvPr>
        </p:nvSpPr>
        <p:spPr>
          <a:xfrm>
            <a:off x="6298233" y="5333480"/>
            <a:ext cx="1567945" cy="978418"/>
          </a:xfrm>
        </p:spPr>
        <p:txBody>
          <a:bodyPr/>
          <a:lstStyle>
            <a:lvl1pPr marL="0" indent="0">
              <a:lnSpc>
                <a:spcPct val="80000"/>
              </a:lnSpc>
              <a:spcAft>
                <a:spcPts val="200"/>
              </a:spcAft>
              <a:buFont typeface="Graphik" panose="020B0604020202020204" pitchFamily="34" charset="0"/>
              <a:buNone/>
              <a:defRPr sz="1800" b="0" i="0">
                <a:latin typeface="GT Sectra Fine Rg" panose="00000500000000000000" pitchFamily="50" charset="0"/>
              </a:defRPr>
            </a:lvl1pPr>
            <a:lvl2pPr marL="0" indent="0">
              <a:spcAft>
                <a:spcPts val="200"/>
              </a:spcAft>
              <a:buNone/>
              <a:defRPr lang="en-US" sz="1400" kern="1200" dirty="0">
                <a:solidFill>
                  <a:schemeClr val="tx1"/>
                </a:solidFill>
                <a:latin typeface="+mn-lt"/>
                <a:ea typeface="+mn-ea"/>
                <a:cs typeface="+mn-cs"/>
              </a:defRPr>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 18pt</a:t>
            </a:r>
          </a:p>
          <a:p>
            <a:pPr marL="0" lvl="1" indent="0" algn="l" defTabSz="914400" rtl="0" eaLnBrk="1" latinLnBrk="0" hangingPunct="1">
              <a:lnSpc>
                <a:spcPct val="100000"/>
              </a:lnSpc>
              <a:spcBef>
                <a:spcPts val="0"/>
              </a:spcBef>
              <a:spcAft>
                <a:spcPts val="300"/>
              </a:spcAft>
              <a:buFont typeface="Graphik" panose="020B0503030202060203" pitchFamily="34" charset="0"/>
              <a:buNone/>
            </a:pPr>
            <a:r>
              <a:rPr lang="en-US"/>
              <a:t>Role 14pt</a:t>
            </a:r>
          </a:p>
        </p:txBody>
      </p:sp>
      <p:sp>
        <p:nvSpPr>
          <p:cNvPr id="42" name="Text Placeholder 21">
            <a:extLst>
              <a:ext uri="{FF2B5EF4-FFF2-40B4-BE49-F238E27FC236}">
                <a16:creationId xmlns:a16="http://schemas.microsoft.com/office/drawing/2014/main" id="{A9CB5A73-2496-3841-A61A-1965B0A6AD13}"/>
              </a:ext>
            </a:extLst>
          </p:cNvPr>
          <p:cNvSpPr>
            <a:spLocks noGrp="1"/>
          </p:cNvSpPr>
          <p:nvPr>
            <p:ph type="body" sz="quarter" idx="49" hasCustomPrompt="1"/>
          </p:nvPr>
        </p:nvSpPr>
        <p:spPr>
          <a:xfrm>
            <a:off x="8270644" y="5333480"/>
            <a:ext cx="1567945" cy="978418"/>
          </a:xfrm>
        </p:spPr>
        <p:txBody>
          <a:bodyPr/>
          <a:lstStyle>
            <a:lvl1pPr marL="0" indent="0">
              <a:lnSpc>
                <a:spcPct val="80000"/>
              </a:lnSpc>
              <a:spcAft>
                <a:spcPts val="200"/>
              </a:spcAft>
              <a:buFont typeface="Graphik" panose="020B0604020202020204" pitchFamily="34" charset="0"/>
              <a:buNone/>
              <a:defRPr sz="1800" b="0" i="0">
                <a:latin typeface="GT Sectra Fine Rg" panose="00000500000000000000" pitchFamily="50" charset="0"/>
              </a:defRPr>
            </a:lvl1pPr>
            <a:lvl2pPr marL="0" indent="0">
              <a:spcAft>
                <a:spcPts val="200"/>
              </a:spcAft>
              <a:buNone/>
              <a:defRPr lang="en-US" sz="1400" kern="1200" dirty="0">
                <a:solidFill>
                  <a:schemeClr val="tx1"/>
                </a:solidFill>
                <a:latin typeface="+mn-lt"/>
                <a:ea typeface="+mn-ea"/>
                <a:cs typeface="+mn-cs"/>
              </a:defRPr>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 18pt</a:t>
            </a:r>
          </a:p>
          <a:p>
            <a:pPr marL="0" lvl="1" indent="0" algn="l" defTabSz="914400" rtl="0" eaLnBrk="1" latinLnBrk="0" hangingPunct="1">
              <a:lnSpc>
                <a:spcPct val="100000"/>
              </a:lnSpc>
              <a:spcBef>
                <a:spcPts val="0"/>
              </a:spcBef>
              <a:spcAft>
                <a:spcPts val="300"/>
              </a:spcAft>
              <a:buFont typeface="Graphik" panose="020B0503030202060203" pitchFamily="34" charset="0"/>
              <a:buNone/>
            </a:pPr>
            <a:r>
              <a:rPr lang="en-US"/>
              <a:t>Role 14pt</a:t>
            </a:r>
          </a:p>
        </p:txBody>
      </p:sp>
      <p:sp>
        <p:nvSpPr>
          <p:cNvPr id="43" name="Text Placeholder 21">
            <a:extLst>
              <a:ext uri="{FF2B5EF4-FFF2-40B4-BE49-F238E27FC236}">
                <a16:creationId xmlns:a16="http://schemas.microsoft.com/office/drawing/2014/main" id="{886F547A-67CA-C749-B9EA-AA1142C31543}"/>
              </a:ext>
            </a:extLst>
          </p:cNvPr>
          <p:cNvSpPr>
            <a:spLocks noGrp="1"/>
          </p:cNvSpPr>
          <p:nvPr>
            <p:ph type="body" sz="quarter" idx="50" hasCustomPrompt="1"/>
          </p:nvPr>
        </p:nvSpPr>
        <p:spPr>
          <a:xfrm>
            <a:off x="10243055" y="5333480"/>
            <a:ext cx="1567945" cy="978418"/>
          </a:xfrm>
        </p:spPr>
        <p:txBody>
          <a:bodyPr/>
          <a:lstStyle>
            <a:lvl1pPr marL="0" indent="0">
              <a:lnSpc>
                <a:spcPct val="80000"/>
              </a:lnSpc>
              <a:spcAft>
                <a:spcPts val="200"/>
              </a:spcAft>
              <a:buFont typeface="Graphik" panose="020B0604020202020204" pitchFamily="34" charset="0"/>
              <a:buNone/>
              <a:defRPr sz="1800" b="0" i="0">
                <a:latin typeface="GT Sectra Fine Rg" panose="00000500000000000000" pitchFamily="50" charset="0"/>
              </a:defRPr>
            </a:lvl1pPr>
            <a:lvl2pPr marL="0" indent="0">
              <a:spcAft>
                <a:spcPts val="200"/>
              </a:spcAft>
              <a:buNone/>
              <a:defRPr lang="en-US" sz="1400" kern="1200" dirty="0">
                <a:solidFill>
                  <a:schemeClr val="tx1"/>
                </a:solidFill>
                <a:latin typeface="+mn-lt"/>
                <a:ea typeface="+mn-ea"/>
                <a:cs typeface="+mn-cs"/>
              </a:defRPr>
            </a:lvl2pPr>
            <a:lvl3pPr marL="0" indent="0">
              <a:spcAft>
                <a:spcPts val="600"/>
              </a:spcAft>
              <a:buNone/>
              <a:defRPr sz="1200"/>
            </a:lvl3pPr>
            <a:lvl4pPr marL="182880" indent="-182880">
              <a:spcAft>
                <a:spcPts val="600"/>
              </a:spcAft>
              <a:buFont typeface="Graphik" panose="020B0604020202020204" pitchFamily="34" charset="0"/>
              <a:buChar char="•"/>
              <a:defRPr sz="1200"/>
            </a:lvl4pPr>
            <a:lvl5pPr>
              <a:spcAft>
                <a:spcPts val="600"/>
              </a:spcAft>
              <a:defRPr sz="1600"/>
            </a:lvl5pPr>
          </a:lstStyle>
          <a:p>
            <a:pPr lvl="0"/>
            <a:r>
              <a:rPr lang="en-US"/>
              <a:t>First name  Last name 18pt</a:t>
            </a:r>
          </a:p>
          <a:p>
            <a:pPr marL="0" lvl="1" indent="0" algn="l" defTabSz="914400" rtl="0" eaLnBrk="1" latinLnBrk="0" hangingPunct="1">
              <a:lnSpc>
                <a:spcPct val="100000"/>
              </a:lnSpc>
              <a:spcBef>
                <a:spcPts val="0"/>
              </a:spcBef>
              <a:spcAft>
                <a:spcPts val="300"/>
              </a:spcAft>
              <a:buFont typeface="Graphik" panose="020B0503030202060203" pitchFamily="34" charset="0"/>
              <a:buNone/>
            </a:pPr>
            <a:r>
              <a:rPr lang="en-US"/>
              <a:t>Role 14pt</a:t>
            </a:r>
          </a:p>
        </p:txBody>
      </p:sp>
      <p:sp>
        <p:nvSpPr>
          <p:cNvPr id="50" name="Footer Placeholder 3">
            <a:extLst>
              <a:ext uri="{FF2B5EF4-FFF2-40B4-BE49-F238E27FC236}">
                <a16:creationId xmlns:a16="http://schemas.microsoft.com/office/drawing/2014/main" id="{A671D4FB-2F86-4AF3-89D0-D61D543789F5}"/>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 name="Slide Number Placeholder 2">
            <a:extLst>
              <a:ext uri="{FF2B5EF4-FFF2-40B4-BE49-F238E27FC236}">
                <a16:creationId xmlns:a16="http://schemas.microsoft.com/office/drawing/2014/main" id="{7B1014D8-C563-4003-8EBC-A9F6EE68BA63}"/>
              </a:ext>
            </a:extLst>
          </p:cNvPr>
          <p:cNvSpPr>
            <a:spLocks noGrp="1"/>
          </p:cNvSpPr>
          <p:nvPr>
            <p:ph type="sldNum" sz="quarter" idx="51"/>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
        <p:nvSpPr>
          <p:cNvPr id="31" name="Picture Placeholder 4">
            <a:extLst>
              <a:ext uri="{FF2B5EF4-FFF2-40B4-BE49-F238E27FC236}">
                <a16:creationId xmlns:a16="http://schemas.microsoft.com/office/drawing/2014/main" id="{1559D4A6-A7D1-4EAE-87E5-EB8A4B73E546}"/>
              </a:ext>
            </a:extLst>
          </p:cNvPr>
          <p:cNvSpPr>
            <a:spLocks noGrp="1"/>
          </p:cNvSpPr>
          <p:nvPr>
            <p:ph type="pic" sz="quarter" idx="52" hasCustomPrompt="1"/>
          </p:nvPr>
        </p:nvSpPr>
        <p:spPr>
          <a:xfrm>
            <a:off x="4325822" y="2616843"/>
            <a:ext cx="356616" cy="27432"/>
          </a:xfrm>
          <a:solidFill>
            <a:schemeClr val="accent1"/>
          </a:solidFill>
        </p:spPr>
        <p:txBody>
          <a:bodyPr/>
          <a:lstStyle>
            <a:lvl1pPr>
              <a:buNone/>
              <a:defRPr sz="300"/>
            </a:lvl1pPr>
          </a:lstStyle>
          <a:p>
            <a:r>
              <a:rPr lang="en-GB"/>
              <a:t> </a:t>
            </a:r>
            <a:endParaRPr lang="en-US"/>
          </a:p>
        </p:txBody>
      </p:sp>
      <p:sp>
        <p:nvSpPr>
          <p:cNvPr id="44" name="Picture Placeholder 4">
            <a:extLst>
              <a:ext uri="{FF2B5EF4-FFF2-40B4-BE49-F238E27FC236}">
                <a16:creationId xmlns:a16="http://schemas.microsoft.com/office/drawing/2014/main" id="{564E037C-8888-4DE6-88C4-A629CBF5F3A9}"/>
              </a:ext>
            </a:extLst>
          </p:cNvPr>
          <p:cNvSpPr>
            <a:spLocks noGrp="1"/>
          </p:cNvSpPr>
          <p:nvPr>
            <p:ph type="pic" sz="quarter" idx="53" hasCustomPrompt="1"/>
          </p:nvPr>
        </p:nvSpPr>
        <p:spPr>
          <a:xfrm>
            <a:off x="6298233" y="2616843"/>
            <a:ext cx="356616" cy="27432"/>
          </a:xfrm>
          <a:solidFill>
            <a:schemeClr val="accent1"/>
          </a:solidFill>
        </p:spPr>
        <p:txBody>
          <a:bodyPr/>
          <a:lstStyle>
            <a:lvl1pPr>
              <a:buNone/>
              <a:defRPr sz="300"/>
            </a:lvl1pPr>
          </a:lstStyle>
          <a:p>
            <a:r>
              <a:rPr lang="en-GB"/>
              <a:t> </a:t>
            </a:r>
            <a:endParaRPr lang="en-US"/>
          </a:p>
        </p:txBody>
      </p:sp>
      <p:sp>
        <p:nvSpPr>
          <p:cNvPr id="51" name="Picture Placeholder 4">
            <a:extLst>
              <a:ext uri="{FF2B5EF4-FFF2-40B4-BE49-F238E27FC236}">
                <a16:creationId xmlns:a16="http://schemas.microsoft.com/office/drawing/2014/main" id="{1DD1D133-7281-4297-B58B-4683B9743A55}"/>
              </a:ext>
            </a:extLst>
          </p:cNvPr>
          <p:cNvSpPr>
            <a:spLocks noGrp="1"/>
          </p:cNvSpPr>
          <p:nvPr>
            <p:ph type="pic" sz="quarter" idx="54" hasCustomPrompt="1"/>
          </p:nvPr>
        </p:nvSpPr>
        <p:spPr>
          <a:xfrm>
            <a:off x="8270644" y="2616843"/>
            <a:ext cx="356616" cy="27432"/>
          </a:xfrm>
          <a:solidFill>
            <a:schemeClr val="accent1"/>
          </a:solidFill>
        </p:spPr>
        <p:txBody>
          <a:bodyPr/>
          <a:lstStyle>
            <a:lvl1pPr>
              <a:buNone/>
              <a:defRPr sz="300"/>
            </a:lvl1pPr>
          </a:lstStyle>
          <a:p>
            <a:r>
              <a:rPr lang="en-GB"/>
              <a:t> </a:t>
            </a:r>
            <a:endParaRPr lang="en-US"/>
          </a:p>
        </p:txBody>
      </p:sp>
      <p:sp>
        <p:nvSpPr>
          <p:cNvPr id="52" name="Picture Placeholder 4">
            <a:extLst>
              <a:ext uri="{FF2B5EF4-FFF2-40B4-BE49-F238E27FC236}">
                <a16:creationId xmlns:a16="http://schemas.microsoft.com/office/drawing/2014/main" id="{4D49677A-CABE-49CD-A2EE-9EC21E15DF23}"/>
              </a:ext>
            </a:extLst>
          </p:cNvPr>
          <p:cNvSpPr>
            <a:spLocks noGrp="1"/>
          </p:cNvSpPr>
          <p:nvPr>
            <p:ph type="pic" sz="quarter" idx="55" hasCustomPrompt="1"/>
          </p:nvPr>
        </p:nvSpPr>
        <p:spPr>
          <a:xfrm>
            <a:off x="10243055" y="2616843"/>
            <a:ext cx="356616" cy="27432"/>
          </a:xfrm>
          <a:solidFill>
            <a:schemeClr val="accent1"/>
          </a:solidFill>
        </p:spPr>
        <p:txBody>
          <a:bodyPr/>
          <a:lstStyle>
            <a:lvl1pPr>
              <a:buNone/>
              <a:defRPr sz="300"/>
            </a:lvl1pPr>
          </a:lstStyle>
          <a:p>
            <a:r>
              <a:rPr lang="en-GB"/>
              <a:t> </a:t>
            </a:r>
            <a:endParaRPr lang="en-US"/>
          </a:p>
        </p:txBody>
      </p:sp>
      <p:sp>
        <p:nvSpPr>
          <p:cNvPr id="53" name="Picture Placeholder 4">
            <a:extLst>
              <a:ext uri="{FF2B5EF4-FFF2-40B4-BE49-F238E27FC236}">
                <a16:creationId xmlns:a16="http://schemas.microsoft.com/office/drawing/2014/main" id="{E46B730A-2104-4381-A7F8-6A08201D7F97}"/>
              </a:ext>
            </a:extLst>
          </p:cNvPr>
          <p:cNvSpPr>
            <a:spLocks noGrp="1"/>
          </p:cNvSpPr>
          <p:nvPr>
            <p:ph type="pic" sz="quarter" idx="56" hasCustomPrompt="1"/>
          </p:nvPr>
        </p:nvSpPr>
        <p:spPr>
          <a:xfrm>
            <a:off x="4325822" y="5165507"/>
            <a:ext cx="356616" cy="27432"/>
          </a:xfrm>
          <a:solidFill>
            <a:schemeClr val="accent1"/>
          </a:solidFill>
        </p:spPr>
        <p:txBody>
          <a:bodyPr/>
          <a:lstStyle>
            <a:lvl1pPr>
              <a:buNone/>
              <a:defRPr sz="300"/>
            </a:lvl1pPr>
          </a:lstStyle>
          <a:p>
            <a:r>
              <a:rPr lang="en-GB"/>
              <a:t> </a:t>
            </a:r>
            <a:endParaRPr lang="en-US"/>
          </a:p>
        </p:txBody>
      </p:sp>
      <p:sp>
        <p:nvSpPr>
          <p:cNvPr id="60" name="Picture Placeholder 4">
            <a:extLst>
              <a:ext uri="{FF2B5EF4-FFF2-40B4-BE49-F238E27FC236}">
                <a16:creationId xmlns:a16="http://schemas.microsoft.com/office/drawing/2014/main" id="{15BD8921-64C2-47AC-9DE2-E4DFFCBF7C64}"/>
              </a:ext>
            </a:extLst>
          </p:cNvPr>
          <p:cNvSpPr>
            <a:spLocks noGrp="1"/>
          </p:cNvSpPr>
          <p:nvPr>
            <p:ph type="pic" sz="quarter" idx="57" hasCustomPrompt="1"/>
          </p:nvPr>
        </p:nvSpPr>
        <p:spPr>
          <a:xfrm>
            <a:off x="6298233" y="5165507"/>
            <a:ext cx="356616" cy="27432"/>
          </a:xfrm>
          <a:solidFill>
            <a:schemeClr val="accent1"/>
          </a:solidFill>
        </p:spPr>
        <p:txBody>
          <a:bodyPr/>
          <a:lstStyle>
            <a:lvl1pPr>
              <a:buNone/>
              <a:defRPr sz="300"/>
            </a:lvl1pPr>
          </a:lstStyle>
          <a:p>
            <a:r>
              <a:rPr lang="en-GB"/>
              <a:t> </a:t>
            </a:r>
            <a:endParaRPr lang="en-US"/>
          </a:p>
        </p:txBody>
      </p:sp>
      <p:sp>
        <p:nvSpPr>
          <p:cNvPr id="61" name="Picture Placeholder 4">
            <a:extLst>
              <a:ext uri="{FF2B5EF4-FFF2-40B4-BE49-F238E27FC236}">
                <a16:creationId xmlns:a16="http://schemas.microsoft.com/office/drawing/2014/main" id="{3EF9A07C-1758-4B3E-A1CD-67412E56BBFE}"/>
              </a:ext>
            </a:extLst>
          </p:cNvPr>
          <p:cNvSpPr>
            <a:spLocks noGrp="1"/>
          </p:cNvSpPr>
          <p:nvPr>
            <p:ph type="pic" sz="quarter" idx="58" hasCustomPrompt="1"/>
          </p:nvPr>
        </p:nvSpPr>
        <p:spPr>
          <a:xfrm>
            <a:off x="8270644" y="5165507"/>
            <a:ext cx="356616" cy="27432"/>
          </a:xfrm>
          <a:solidFill>
            <a:schemeClr val="accent1"/>
          </a:solidFill>
        </p:spPr>
        <p:txBody>
          <a:bodyPr/>
          <a:lstStyle>
            <a:lvl1pPr>
              <a:buNone/>
              <a:defRPr sz="300"/>
            </a:lvl1pPr>
          </a:lstStyle>
          <a:p>
            <a:r>
              <a:rPr lang="en-GB"/>
              <a:t> </a:t>
            </a:r>
            <a:endParaRPr lang="en-US"/>
          </a:p>
        </p:txBody>
      </p:sp>
      <p:sp>
        <p:nvSpPr>
          <p:cNvPr id="62" name="Picture Placeholder 4">
            <a:extLst>
              <a:ext uri="{FF2B5EF4-FFF2-40B4-BE49-F238E27FC236}">
                <a16:creationId xmlns:a16="http://schemas.microsoft.com/office/drawing/2014/main" id="{25D8A2F3-A845-4271-8B71-45408EF9F6C1}"/>
              </a:ext>
            </a:extLst>
          </p:cNvPr>
          <p:cNvSpPr>
            <a:spLocks noGrp="1"/>
          </p:cNvSpPr>
          <p:nvPr>
            <p:ph type="pic" sz="quarter" idx="59" hasCustomPrompt="1"/>
          </p:nvPr>
        </p:nvSpPr>
        <p:spPr>
          <a:xfrm>
            <a:off x="10243053" y="5165507"/>
            <a:ext cx="356616" cy="27432"/>
          </a:xfrm>
          <a:solidFill>
            <a:schemeClr val="accent1"/>
          </a:solidFill>
        </p:spPr>
        <p:txBody>
          <a:bodyPr/>
          <a:lstStyle>
            <a:lvl1pPr>
              <a:buNone/>
              <a:defRPr sz="300"/>
            </a:lvl1pPr>
          </a:lstStyle>
          <a:p>
            <a:r>
              <a:rPr lang="en-GB"/>
              <a:t> </a:t>
            </a:r>
            <a:endParaRPr lang="en-US"/>
          </a:p>
        </p:txBody>
      </p:sp>
    </p:spTree>
    <p:extLst>
      <p:ext uri="{BB962C8B-B14F-4D97-AF65-F5344CB8AC3E}">
        <p14:creationId xmlns:p14="http://schemas.microsoft.com/office/powerpoint/2010/main" val="1649000691"/>
      </p:ext>
    </p:extLst>
  </p:cSld>
  <p:clrMapOvr>
    <a:masterClrMapping/>
  </p:clrMapOvr>
  <p:extLst>
    <p:ext uri="{DCECCB84-F9BA-43D5-87BE-67443E8EF086}">
      <p15:sldGuideLst xmlns:p15="http://schemas.microsoft.com/office/powerpoint/2012/main"/>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Short Headline and Image 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7AA6D93-92FF-400D-8AF3-C5AC33611540}"/>
              </a:ext>
            </a:extLst>
          </p:cNvPr>
          <p:cNvSpPr>
            <a:spLocks noGrp="1"/>
          </p:cNvSpPr>
          <p:nvPr>
            <p:ph type="pic" idx="1" hasCustomPrompt="1"/>
          </p:nvPr>
        </p:nvSpPr>
        <p:spPr>
          <a:xfrm>
            <a:off x="6096000" y="1"/>
            <a:ext cx="6096000" cy="6857999"/>
          </a:xfrm>
          <a:solidFill>
            <a:schemeClr val="bg1">
              <a:lumMod val="95000"/>
            </a:schemeClr>
          </a:solidFill>
        </p:spPr>
        <p:txBody>
          <a:bodyPr tIns="548640" anchor="t"/>
          <a:lstStyle>
            <a:lvl1pPr marL="0" indent="0" algn="ctr" defTabSz="914400" rtl="0" eaLnBrk="1" latinLnBrk="0" hangingPunct="1">
              <a:lnSpc>
                <a:spcPct val="100000"/>
              </a:lnSpc>
              <a:spcBef>
                <a:spcPts val="0"/>
              </a:spcBef>
              <a:spcAft>
                <a:spcPts val="1200"/>
              </a:spcAft>
              <a:buFont typeface="Graphik" panose="020B0604020202020204" pitchFamily="34" charset="0"/>
              <a:buNone/>
              <a:defRPr lang="en-US" sz="1400" b="0" kern="1200" dirty="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Drag picture to placeholder or click icon to add, then ‘Send to Back’</a:t>
            </a:r>
            <a:endParaRPr lang="en-US"/>
          </a:p>
        </p:txBody>
      </p:sp>
      <p:sp>
        <p:nvSpPr>
          <p:cNvPr id="5" name="Title 1">
            <a:extLst>
              <a:ext uri="{FF2B5EF4-FFF2-40B4-BE49-F238E27FC236}">
                <a16:creationId xmlns:a16="http://schemas.microsoft.com/office/drawing/2014/main" id="{1BB929FF-38D9-4792-A56F-C1810627FF9B}"/>
              </a:ext>
            </a:extLst>
          </p:cNvPr>
          <p:cNvSpPr>
            <a:spLocks noGrp="1"/>
          </p:cNvSpPr>
          <p:nvPr>
            <p:ph type="title" hasCustomPrompt="1"/>
          </p:nvPr>
        </p:nvSpPr>
        <p:spPr>
          <a:xfrm>
            <a:off x="381000" y="381000"/>
            <a:ext cx="5334000" cy="2667000"/>
          </a:xfrm>
        </p:spPr>
        <p:txBody>
          <a:bodyPr anchor="b"/>
          <a:lstStyle>
            <a:lvl1pPr>
              <a:defRPr sz="3600"/>
            </a:lvl1pPr>
          </a:lstStyle>
          <a:p>
            <a:r>
              <a:rPr lang="en-GB"/>
              <a:t>Place headline here (36pt, min 30pt)</a:t>
            </a:r>
            <a:endParaRPr lang="en-US"/>
          </a:p>
        </p:txBody>
      </p:sp>
      <p:pic>
        <p:nvPicPr>
          <p:cNvPr id="2" name="Picture 1">
            <a:extLst>
              <a:ext uri="{FF2B5EF4-FFF2-40B4-BE49-F238E27FC236}">
                <a16:creationId xmlns:a16="http://schemas.microsoft.com/office/drawing/2014/main" id="{296067A3-9F0D-44FB-B267-D94DE708562D}"/>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81468" y="6483010"/>
            <a:ext cx="191087" cy="201340"/>
          </a:xfrm>
          <a:prstGeom prst="rect">
            <a:avLst/>
          </a:prstGeom>
        </p:spPr>
      </p:pic>
      <p:sp>
        <p:nvSpPr>
          <p:cNvPr id="11" name="Footer Placeholder 3">
            <a:extLst>
              <a:ext uri="{FF2B5EF4-FFF2-40B4-BE49-F238E27FC236}">
                <a16:creationId xmlns:a16="http://schemas.microsoft.com/office/drawing/2014/main" id="{AF384B1D-1AA1-4DD2-A317-08008594FFD8}"/>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8" name="Text Placeholder 14">
            <a:extLst>
              <a:ext uri="{FF2B5EF4-FFF2-40B4-BE49-F238E27FC236}">
                <a16:creationId xmlns:a16="http://schemas.microsoft.com/office/drawing/2014/main" id="{4796047A-AB81-403A-B649-52C6F7827ECF}"/>
              </a:ext>
            </a:extLst>
          </p:cNvPr>
          <p:cNvSpPr>
            <a:spLocks noGrp="1"/>
          </p:cNvSpPr>
          <p:nvPr>
            <p:ph type="body" sz="quarter" idx="15" hasCustomPrompt="1"/>
          </p:nvPr>
        </p:nvSpPr>
        <p:spPr>
          <a:xfrm>
            <a:off x="381000" y="3267634"/>
            <a:ext cx="5330952" cy="3044265"/>
          </a:xfrm>
        </p:spPr>
        <p:txBody>
          <a:bodyPr/>
          <a:lstStyle>
            <a:lvl1pPr marL="0" indent="0">
              <a:lnSpc>
                <a:spcPct val="90000"/>
              </a:lnSpc>
              <a:buNone/>
              <a:defRPr sz="2400">
                <a:solidFill>
                  <a:schemeClr val="accent1"/>
                </a:solidFill>
                <a:latin typeface="GT Sectra Fine Rg" panose="00000500000000000000" pitchFamily="50" charset="0"/>
              </a:defRPr>
            </a:lvl1pPr>
            <a:lvl2pPr marL="228600" indent="-228600">
              <a:buFont typeface="Graphik" panose="020B0604020202020204" pitchFamily="34" charset="0"/>
              <a:buChar char="•"/>
              <a:defRPr sz="1800"/>
            </a:lvl2pPr>
            <a:lvl3pPr marL="457200">
              <a:buFont typeface="Graphik" panose="020B0503030202060203" pitchFamily="34" charset="0"/>
              <a:buChar char="–"/>
              <a:defRPr sz="1800"/>
            </a:lvl3pPr>
            <a:lvl4pPr marL="685800">
              <a:buFont typeface="Graphik" panose="020B0604020202020204" pitchFamily="34" charset="0"/>
              <a:buChar char="•"/>
              <a:defRPr sz="1600"/>
            </a:lvl4pPr>
            <a:lvl5pPr marL="914400">
              <a:buFont typeface="Graphik" panose="020B0503030202060203" pitchFamily="34" charset="0"/>
              <a:buChar char="–"/>
              <a:defRPr sz="1600"/>
            </a:lvl5pPr>
          </a:lstStyle>
          <a:p>
            <a:pPr lvl="0"/>
            <a:r>
              <a:rPr lang="en-US"/>
              <a:t>Place sub-headline here in GT Sectra Fine </a:t>
            </a:r>
            <a:r>
              <a:rPr lang="en-US" err="1"/>
              <a:t>Rg</a:t>
            </a:r>
            <a:r>
              <a:rPr lang="en-US"/>
              <a:t>, indent for other levels 24pt</a:t>
            </a:r>
          </a:p>
          <a:p>
            <a:pPr lvl="1"/>
            <a:r>
              <a:rPr lang="en-US"/>
              <a:t>Second level 18pt</a:t>
            </a:r>
          </a:p>
          <a:p>
            <a:pPr lvl="2"/>
            <a:r>
              <a:rPr lang="en-US"/>
              <a:t>Third level bullet 18pt</a:t>
            </a:r>
          </a:p>
          <a:p>
            <a:pPr lvl="3"/>
            <a:r>
              <a:rPr lang="en-US"/>
              <a:t>Fourth level bullet 16pt</a:t>
            </a:r>
          </a:p>
          <a:p>
            <a:pPr lvl="4"/>
            <a:r>
              <a:rPr lang="en-US"/>
              <a:t>Fifth level bullet 16pt</a:t>
            </a:r>
          </a:p>
        </p:txBody>
      </p:sp>
      <p:sp>
        <p:nvSpPr>
          <p:cNvPr id="4" name="Slide Number Placeholder 3">
            <a:extLst>
              <a:ext uri="{FF2B5EF4-FFF2-40B4-BE49-F238E27FC236}">
                <a16:creationId xmlns:a16="http://schemas.microsoft.com/office/drawing/2014/main" id="{336A2778-1AEF-4134-970E-9AB430A5206F}"/>
              </a:ext>
            </a:extLst>
          </p:cNvPr>
          <p:cNvSpPr>
            <a:spLocks noGrp="1"/>
          </p:cNvSpPr>
          <p:nvPr>
            <p:ph type="sldNum" sz="quarter" idx="16"/>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146739618"/>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Short Headline and Image 2">
    <p:bg>
      <p:bgPr>
        <a:solidFill>
          <a:schemeClr val="accent2"/>
        </a:solidFill>
        <a:effectLst/>
      </p:bgPr>
    </p:bg>
    <p:spTree>
      <p:nvGrpSpPr>
        <p:cNvPr id="1" name=""/>
        <p:cNvGrpSpPr/>
        <p:nvPr/>
      </p:nvGrpSpPr>
      <p:grpSpPr>
        <a:xfrm>
          <a:off x="0" y="0"/>
          <a:ext cx="0" cy="0"/>
          <a:chOff x="0" y="0"/>
          <a:chExt cx="0" cy="0"/>
        </a:xfrm>
      </p:grpSpPr>
      <p:sp>
        <p:nvSpPr>
          <p:cNvPr id="38" name="Picture Placeholder 35">
            <a:extLst>
              <a:ext uri="{FF2B5EF4-FFF2-40B4-BE49-F238E27FC236}">
                <a16:creationId xmlns:a16="http://schemas.microsoft.com/office/drawing/2014/main" id="{92A5DC07-3811-41E7-B3BC-1DF4ED905C75}"/>
              </a:ext>
            </a:extLst>
          </p:cNvPr>
          <p:cNvSpPr>
            <a:spLocks noGrp="1"/>
          </p:cNvSpPr>
          <p:nvPr>
            <p:ph type="pic" sz="quarter" idx="16" hasCustomPrompt="1"/>
          </p:nvPr>
        </p:nvSpPr>
        <p:spPr>
          <a:xfrm>
            <a:off x="0" y="-1"/>
            <a:ext cx="6096024" cy="6309361"/>
          </a:xfrm>
          <a:solidFill>
            <a:schemeClr val="tx1">
              <a:lumMod val="95000"/>
            </a:schemeClr>
          </a:solidFill>
        </p:spPr>
        <p:txBody>
          <a:bodyPr lIns="0" tIns="210312" anchor="t"/>
          <a:lstStyle>
            <a:lvl1pPr marL="0" indent="0" algn="ctr">
              <a:buNone/>
              <a:defRPr sz="1400" b="0">
                <a:solidFill>
                  <a:schemeClr val="bg1"/>
                </a:solidFill>
              </a:defRPr>
            </a:lvl1pPr>
          </a:lstStyle>
          <a:p>
            <a:r>
              <a:rPr lang="en-GB"/>
              <a:t>Drag picture to placeholder or click icon to add</a:t>
            </a:r>
            <a:endParaRPr lang="en-US"/>
          </a:p>
        </p:txBody>
      </p:sp>
      <p:sp>
        <p:nvSpPr>
          <p:cNvPr id="10" name="Rectangle 9">
            <a:extLst>
              <a:ext uri="{FF2B5EF4-FFF2-40B4-BE49-F238E27FC236}">
                <a16:creationId xmlns:a16="http://schemas.microsoft.com/office/drawing/2014/main" id="{7F8DBAF1-DC97-4CAB-B174-0AAA55CCB2E8}"/>
              </a:ext>
            </a:extLst>
          </p:cNvPr>
          <p:cNvSpPr/>
          <p:nvPr userDrawn="1"/>
        </p:nvSpPr>
        <p:spPr bwMode="white">
          <a:xfrm>
            <a:off x="0" y="6309360"/>
            <a:ext cx="12192000" cy="548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a:extLst>
              <a:ext uri="{FF2B5EF4-FFF2-40B4-BE49-F238E27FC236}">
                <a16:creationId xmlns:a16="http://schemas.microsoft.com/office/drawing/2014/main" id="{3B30F4D9-6AB9-4693-B1C3-C7BE8D81EC93}"/>
              </a:ext>
            </a:extLst>
          </p:cNvPr>
          <p:cNvSpPr>
            <a:spLocks noGrp="1"/>
          </p:cNvSpPr>
          <p:nvPr>
            <p:ph type="title" hasCustomPrompt="1"/>
          </p:nvPr>
        </p:nvSpPr>
        <p:spPr>
          <a:xfrm>
            <a:off x="6476999" y="381000"/>
            <a:ext cx="5334000" cy="2667000"/>
          </a:xfrm>
        </p:spPr>
        <p:txBody>
          <a:bodyPr anchor="b"/>
          <a:lstStyle>
            <a:lvl1pPr>
              <a:defRPr sz="3600"/>
            </a:lvl1pPr>
          </a:lstStyle>
          <a:p>
            <a:r>
              <a:rPr lang="en-GB"/>
              <a:t>Place headline here (36pt, min 30pt)</a:t>
            </a:r>
            <a:endParaRPr lang="en-US"/>
          </a:p>
        </p:txBody>
      </p:sp>
      <p:sp>
        <p:nvSpPr>
          <p:cNvPr id="15" name="Footer Placeholder 3">
            <a:extLst>
              <a:ext uri="{FF2B5EF4-FFF2-40B4-BE49-F238E27FC236}">
                <a16:creationId xmlns:a16="http://schemas.microsoft.com/office/drawing/2014/main" id="{E567C369-8A33-4851-8646-E53D6E8D8CC7}"/>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16" name="Text Placeholder 14">
            <a:extLst>
              <a:ext uri="{FF2B5EF4-FFF2-40B4-BE49-F238E27FC236}">
                <a16:creationId xmlns:a16="http://schemas.microsoft.com/office/drawing/2014/main" id="{C42B8317-AACA-4DC7-AD68-8986DF629972}"/>
              </a:ext>
            </a:extLst>
          </p:cNvPr>
          <p:cNvSpPr>
            <a:spLocks noGrp="1"/>
          </p:cNvSpPr>
          <p:nvPr>
            <p:ph type="body" sz="quarter" idx="14" hasCustomPrompt="1"/>
          </p:nvPr>
        </p:nvSpPr>
        <p:spPr>
          <a:xfrm>
            <a:off x="6480047" y="3264586"/>
            <a:ext cx="5330952" cy="3047313"/>
          </a:xfrm>
        </p:spPr>
        <p:txBody>
          <a:bodyPr/>
          <a:lstStyle>
            <a:lvl1pPr marL="0" indent="0">
              <a:lnSpc>
                <a:spcPct val="90000"/>
              </a:lnSpc>
              <a:buNone/>
              <a:defRPr sz="2400">
                <a:solidFill>
                  <a:schemeClr val="tx1"/>
                </a:solidFill>
                <a:latin typeface="GT Sectra Fine Rg" panose="00000500000000000000" pitchFamily="50" charset="0"/>
              </a:defRPr>
            </a:lvl1pPr>
            <a:lvl2pPr marL="228600" indent="-228600">
              <a:buFont typeface="Graphik" panose="020B0604020202020204" pitchFamily="34" charset="0"/>
              <a:buChar char="•"/>
              <a:defRPr sz="1800">
                <a:solidFill>
                  <a:schemeClr val="tx1"/>
                </a:solidFill>
              </a:defRPr>
            </a:lvl2pPr>
            <a:lvl3pPr marL="457200">
              <a:buFont typeface="Graphik" panose="020B0503030202060203" pitchFamily="34" charset="0"/>
              <a:buChar char="–"/>
              <a:defRPr sz="1800">
                <a:solidFill>
                  <a:schemeClr val="tx1"/>
                </a:solidFill>
              </a:defRPr>
            </a:lvl3pPr>
            <a:lvl4pPr marL="685800">
              <a:buFont typeface="Graphik" panose="020B0604020202020204" pitchFamily="34" charset="0"/>
              <a:buChar char="•"/>
              <a:defRPr sz="1600">
                <a:solidFill>
                  <a:schemeClr val="tx1"/>
                </a:solidFill>
              </a:defRPr>
            </a:lvl4pPr>
            <a:lvl5pPr marL="914400">
              <a:buFont typeface="Graphik" panose="020B0503030202060203" pitchFamily="34" charset="0"/>
              <a:buChar char="–"/>
              <a:defRPr sz="1600">
                <a:solidFill>
                  <a:schemeClr val="tx1"/>
                </a:solidFill>
              </a:defRPr>
            </a:lvl5pPr>
          </a:lstStyle>
          <a:p>
            <a:pPr lvl="0"/>
            <a:r>
              <a:rPr lang="en-US"/>
              <a:t>Place sub-headline here in GT Sectra Fine </a:t>
            </a:r>
            <a:r>
              <a:rPr lang="en-US" err="1"/>
              <a:t>Rg</a:t>
            </a:r>
            <a:r>
              <a:rPr lang="en-US"/>
              <a:t>, indent for other levels 24pt</a:t>
            </a:r>
          </a:p>
          <a:p>
            <a:pPr lvl="1"/>
            <a:r>
              <a:rPr lang="en-US"/>
              <a:t>Second level 18pt</a:t>
            </a:r>
          </a:p>
          <a:p>
            <a:pPr lvl="2"/>
            <a:r>
              <a:rPr lang="en-US"/>
              <a:t>Third level bullet 18pt</a:t>
            </a:r>
          </a:p>
          <a:p>
            <a:pPr lvl="3"/>
            <a:r>
              <a:rPr lang="en-US"/>
              <a:t>Fourth level bullet 16pt</a:t>
            </a:r>
          </a:p>
          <a:p>
            <a:pPr lvl="4"/>
            <a:r>
              <a:rPr lang="en-US"/>
              <a:t>Fifth level bullet 16pt</a:t>
            </a:r>
          </a:p>
        </p:txBody>
      </p:sp>
      <p:sp>
        <p:nvSpPr>
          <p:cNvPr id="12" name="GTS_WH" descr="Accenture Greater Than symbol in white">
            <a:extLst>
              <a:ext uri="{FF2B5EF4-FFF2-40B4-BE49-F238E27FC236}">
                <a16:creationId xmlns:a16="http://schemas.microsoft.com/office/drawing/2014/main" id="{9742AFA2-2F86-4FC9-AB33-FE5A8DC3B4C5}"/>
              </a:ext>
            </a:extLst>
          </p:cNvPr>
          <p:cNvSpPr>
            <a:spLocks noChangeAspect="1"/>
          </p:cNvSpPr>
          <p:nvPr userDrawn="1"/>
        </p:nvSpPr>
        <p:spPr bwMode="black">
          <a:xfrm>
            <a:off x="381468" y="6483676"/>
            <a:ext cx="183295" cy="20116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Slide Number Placeholder 1">
            <a:extLst>
              <a:ext uri="{FF2B5EF4-FFF2-40B4-BE49-F238E27FC236}">
                <a16:creationId xmlns:a16="http://schemas.microsoft.com/office/drawing/2014/main" id="{ECF1D8E5-ED70-409D-A4B1-635A02DFE5A1}"/>
              </a:ext>
            </a:extLst>
          </p:cNvPr>
          <p:cNvSpPr>
            <a:spLocks noGrp="1"/>
          </p:cNvSpPr>
          <p:nvPr>
            <p:ph type="sldNum" sz="quarter" idx="17"/>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58711899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 image">
    <p:spTree>
      <p:nvGrpSpPr>
        <p:cNvPr id="1" name=""/>
        <p:cNvGrpSpPr/>
        <p:nvPr/>
      </p:nvGrpSpPr>
      <p:grpSpPr>
        <a:xfrm>
          <a:off x="0" y="0"/>
          <a:ext cx="0" cy="0"/>
          <a:chOff x="0" y="0"/>
          <a:chExt cx="0" cy="0"/>
        </a:xfrm>
      </p:grpSpPr>
      <p:pic>
        <p:nvPicPr>
          <p:cNvPr id="3" name="Picture Placeholder 19">
            <a:extLst>
              <a:ext uri="{FF2B5EF4-FFF2-40B4-BE49-F238E27FC236}">
                <a16:creationId xmlns:a16="http://schemas.microsoft.com/office/drawing/2014/main" id="{9128CE8F-D41A-47B9-921B-C6C1790F8F27}"/>
              </a:ext>
            </a:extLst>
          </p:cNvPr>
          <p:cNvPicPr>
            <a:picLocks noChangeAspect="1"/>
          </p:cNvPicPr>
          <p:nvPr userDrawn="1"/>
        </p:nvPicPr>
        <p:blipFill rotWithShape="1">
          <a:blip r:embed="rId2">
            <a:extLst>
              <a:ext uri="{28A0092B-C50C-407E-A947-70E740481C1C}">
                <a14:useLocalDpi xmlns:a14="http://schemas.microsoft.com/office/drawing/2010/main"/>
              </a:ext>
            </a:extLst>
          </a:blip>
          <a:srcRect/>
          <a:stretch/>
        </p:blipFill>
        <p:spPr>
          <a:xfrm>
            <a:off x="7026839" y="943234"/>
            <a:ext cx="4191000" cy="4976812"/>
          </a:xfrm>
          <a:prstGeom prst="rect">
            <a:avLst/>
          </a:prstGeom>
          <a:solidFill>
            <a:schemeClr val="tx2">
              <a:lumMod val="20000"/>
              <a:lumOff val="80000"/>
            </a:schemeClr>
          </a:solidFill>
        </p:spPr>
      </p:pic>
      <p:sp>
        <p:nvSpPr>
          <p:cNvPr id="12" name="Picture Placeholder 18">
            <a:extLst>
              <a:ext uri="{FF2B5EF4-FFF2-40B4-BE49-F238E27FC236}">
                <a16:creationId xmlns:a16="http://schemas.microsoft.com/office/drawing/2014/main" id="{3996D868-07E7-4C6F-B00B-4026C634BAE0}"/>
              </a:ext>
            </a:extLst>
          </p:cNvPr>
          <p:cNvSpPr>
            <a:spLocks noGrp="1"/>
          </p:cNvSpPr>
          <p:nvPr>
            <p:ph type="pic" sz="quarter" idx="13" hasCustomPrompt="1"/>
          </p:nvPr>
        </p:nvSpPr>
        <p:spPr bwMode="gray">
          <a:xfrm>
            <a:off x="6858001" y="744434"/>
            <a:ext cx="4190998" cy="4976446"/>
          </a:xfrm>
          <a:solidFill>
            <a:schemeClr val="bg1">
              <a:lumMod val="95000"/>
            </a:schemeClr>
          </a:solidFill>
          <a:effectLst/>
        </p:spPr>
        <p:txBody>
          <a:bodyPr tIns="274320" bIns="274320" anchor="t"/>
          <a:lstStyle>
            <a:lvl1pPr marL="0" indent="0" algn="ctr">
              <a:buNone/>
              <a:defRPr sz="1400" b="0">
                <a:solidFill>
                  <a:schemeClr val="tx1"/>
                </a:solidFill>
              </a:defRPr>
            </a:lvl1pPr>
          </a:lstStyle>
          <a:p>
            <a:r>
              <a:rPr lang="en-GB"/>
              <a:t>Drag picture to placeholder or click icon to add</a:t>
            </a:r>
            <a:endParaRPr lang="en-US"/>
          </a:p>
        </p:txBody>
      </p:sp>
      <p:sp>
        <p:nvSpPr>
          <p:cNvPr id="2" name="Title 1">
            <a:extLst>
              <a:ext uri="{FF2B5EF4-FFF2-40B4-BE49-F238E27FC236}">
                <a16:creationId xmlns:a16="http://schemas.microsoft.com/office/drawing/2014/main" id="{32394B85-B39D-4BE7-A334-787162CB4A41}"/>
              </a:ext>
            </a:extLst>
          </p:cNvPr>
          <p:cNvSpPr>
            <a:spLocks noGrp="1"/>
          </p:cNvSpPr>
          <p:nvPr>
            <p:ph type="title" hasCustomPrompt="1"/>
          </p:nvPr>
        </p:nvSpPr>
        <p:spPr>
          <a:xfrm>
            <a:off x="1143000" y="1593669"/>
            <a:ext cx="4952999" cy="3277976"/>
          </a:xfrm>
        </p:spPr>
        <p:txBody>
          <a:bodyPr anchor="ctr"/>
          <a:lstStyle>
            <a:lvl1pPr>
              <a:defRPr sz="5400">
                <a:solidFill>
                  <a:schemeClr val="tx1"/>
                </a:solidFill>
              </a:defRPr>
            </a:lvl1pPr>
          </a:lstStyle>
          <a:p>
            <a:r>
              <a:rPr lang="en-US"/>
              <a:t>Place quote or key message here 54pt</a:t>
            </a:r>
          </a:p>
        </p:txBody>
      </p:sp>
      <p:sp>
        <p:nvSpPr>
          <p:cNvPr id="7" name="Footer Placeholder 3">
            <a:extLst>
              <a:ext uri="{FF2B5EF4-FFF2-40B4-BE49-F238E27FC236}">
                <a16:creationId xmlns:a16="http://schemas.microsoft.com/office/drawing/2014/main" id="{2D868995-C37B-451B-AE1C-89DE71F21353}"/>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4" name="Slide Number Placeholder 3">
            <a:extLst>
              <a:ext uri="{FF2B5EF4-FFF2-40B4-BE49-F238E27FC236}">
                <a16:creationId xmlns:a16="http://schemas.microsoft.com/office/drawing/2014/main" id="{39A06E6C-6576-4BA5-948F-BD9FE24FA052}"/>
              </a:ext>
            </a:extLst>
          </p:cNvPr>
          <p:cNvSpPr>
            <a:spLocks noGrp="1"/>
          </p:cNvSpPr>
          <p:nvPr>
            <p:ph type="sldNum" sz="quarter" idx="14"/>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941013025"/>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 image (alternative)">
    <p:spTree>
      <p:nvGrpSpPr>
        <p:cNvPr id="1" name=""/>
        <p:cNvGrpSpPr/>
        <p:nvPr/>
      </p:nvGrpSpPr>
      <p:grpSpPr>
        <a:xfrm>
          <a:off x="0" y="0"/>
          <a:ext cx="0" cy="0"/>
          <a:chOff x="0" y="0"/>
          <a:chExt cx="0" cy="0"/>
        </a:xfrm>
      </p:grpSpPr>
      <p:sp>
        <p:nvSpPr>
          <p:cNvPr id="12" name="Picture Placeholder 18">
            <a:extLst>
              <a:ext uri="{FF2B5EF4-FFF2-40B4-BE49-F238E27FC236}">
                <a16:creationId xmlns:a16="http://schemas.microsoft.com/office/drawing/2014/main" id="{3996D868-07E7-4C6F-B00B-4026C634BAE0}"/>
              </a:ext>
            </a:extLst>
          </p:cNvPr>
          <p:cNvSpPr>
            <a:spLocks noGrp="1"/>
          </p:cNvSpPr>
          <p:nvPr>
            <p:ph type="pic" sz="quarter" idx="13" hasCustomPrompt="1"/>
          </p:nvPr>
        </p:nvSpPr>
        <p:spPr bwMode="gray">
          <a:xfrm>
            <a:off x="6858001" y="744434"/>
            <a:ext cx="4190998" cy="4976446"/>
          </a:xfrm>
          <a:solidFill>
            <a:schemeClr val="bg1">
              <a:lumMod val="95000"/>
            </a:schemeClr>
          </a:solidFill>
          <a:effectLst>
            <a:outerShdw dist="215900" dir="2700000" algn="tl" rotWithShape="0">
              <a:schemeClr val="accent1"/>
            </a:outerShdw>
          </a:effectLst>
        </p:spPr>
        <p:txBody>
          <a:bodyPr tIns="274320" bIns="274320" anchor="t"/>
          <a:lstStyle>
            <a:lvl1pPr marL="0" indent="0" algn="ctr">
              <a:buNone/>
              <a:defRPr sz="1400" b="0">
                <a:solidFill>
                  <a:schemeClr val="tx1"/>
                </a:solidFill>
              </a:defRPr>
            </a:lvl1pPr>
          </a:lstStyle>
          <a:p>
            <a:r>
              <a:rPr lang="en-GB"/>
              <a:t>Drag picture to placeholder or click icon to add</a:t>
            </a:r>
            <a:endParaRPr lang="en-US"/>
          </a:p>
        </p:txBody>
      </p:sp>
      <p:sp>
        <p:nvSpPr>
          <p:cNvPr id="2" name="Title 1">
            <a:extLst>
              <a:ext uri="{FF2B5EF4-FFF2-40B4-BE49-F238E27FC236}">
                <a16:creationId xmlns:a16="http://schemas.microsoft.com/office/drawing/2014/main" id="{32394B85-B39D-4BE7-A334-787162CB4A41}"/>
              </a:ext>
            </a:extLst>
          </p:cNvPr>
          <p:cNvSpPr>
            <a:spLocks noGrp="1"/>
          </p:cNvSpPr>
          <p:nvPr>
            <p:ph type="title" hasCustomPrompt="1"/>
          </p:nvPr>
        </p:nvSpPr>
        <p:spPr>
          <a:xfrm>
            <a:off x="1143000" y="1593669"/>
            <a:ext cx="4952999" cy="3277976"/>
          </a:xfrm>
        </p:spPr>
        <p:txBody>
          <a:bodyPr anchor="ctr"/>
          <a:lstStyle>
            <a:lvl1pPr>
              <a:defRPr sz="5400">
                <a:solidFill>
                  <a:schemeClr val="tx1"/>
                </a:solidFill>
              </a:defRPr>
            </a:lvl1pPr>
          </a:lstStyle>
          <a:p>
            <a:r>
              <a:rPr lang="en-US"/>
              <a:t>Place quote or key message here 54pt</a:t>
            </a:r>
          </a:p>
        </p:txBody>
      </p:sp>
      <p:sp>
        <p:nvSpPr>
          <p:cNvPr id="7" name="Footer Placeholder 3">
            <a:extLst>
              <a:ext uri="{FF2B5EF4-FFF2-40B4-BE49-F238E27FC236}">
                <a16:creationId xmlns:a16="http://schemas.microsoft.com/office/drawing/2014/main" id="{2D868995-C37B-451B-AE1C-89DE71F21353}"/>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 name="Slide Number Placeholder 2">
            <a:extLst>
              <a:ext uri="{FF2B5EF4-FFF2-40B4-BE49-F238E27FC236}">
                <a16:creationId xmlns:a16="http://schemas.microsoft.com/office/drawing/2014/main" id="{FD217B10-543D-46E3-A5E7-CA1C578F6F62}"/>
              </a:ext>
            </a:extLst>
          </p:cNvPr>
          <p:cNvSpPr>
            <a:spLocks noGrp="1"/>
          </p:cNvSpPr>
          <p:nvPr>
            <p:ph type="sldNum" sz="quarter" idx="14"/>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2618111142"/>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Statistics 1">
    <p:bg>
      <p:bgRef idx="1001">
        <a:schemeClr val="bg1"/>
      </p:bgRef>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7FF1C6BE-E6FE-4BD6-8477-A09403EEE56E}"/>
              </a:ext>
            </a:extLst>
          </p:cNvPr>
          <p:cNvSpPr/>
          <p:nvPr userDrawn="1"/>
        </p:nvSpPr>
        <p:spPr bwMode="white">
          <a:xfrm>
            <a:off x="-10" y="-3"/>
            <a:ext cx="6096008" cy="63119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2" name="Text Placeholder 32">
            <a:extLst>
              <a:ext uri="{FF2B5EF4-FFF2-40B4-BE49-F238E27FC236}">
                <a16:creationId xmlns:a16="http://schemas.microsoft.com/office/drawing/2014/main" id="{AC315915-FC9E-0942-980E-6C0E99FEA8DD}"/>
              </a:ext>
            </a:extLst>
          </p:cNvPr>
          <p:cNvSpPr>
            <a:spLocks noGrp="1"/>
          </p:cNvSpPr>
          <p:nvPr>
            <p:ph type="body" sz="quarter" idx="18" hasCustomPrompt="1"/>
          </p:nvPr>
        </p:nvSpPr>
        <p:spPr>
          <a:xfrm>
            <a:off x="380986" y="1490071"/>
            <a:ext cx="2285996" cy="1664208"/>
          </a:xfrm>
        </p:spPr>
        <p:txBody>
          <a:bodyPr/>
          <a:lstStyle>
            <a:lvl1pPr marL="0" indent="0">
              <a:spcAft>
                <a:spcPts val="600"/>
              </a:spcAft>
              <a:buNone/>
              <a:defRPr lang="en-US" sz="2000" b="1" kern="1200" dirty="0" smtClean="0">
                <a:solidFill>
                  <a:schemeClr val="tx1"/>
                </a:solidFill>
                <a:latin typeface="+mn-lt"/>
                <a:ea typeface="+mn-ea"/>
                <a:cs typeface="+mn-cs"/>
              </a:defRPr>
            </a:lvl1pPr>
            <a:lvl2pPr marL="0" indent="0">
              <a:spcAft>
                <a:spcPts val="600"/>
              </a:spcAft>
              <a:buNone/>
              <a:defRPr lang="en-US" sz="1600" kern="1200" dirty="0">
                <a:solidFill>
                  <a:schemeClr val="tx1"/>
                </a:solidFill>
                <a:latin typeface="+mn-lt"/>
                <a:ea typeface="+mn-ea"/>
                <a:cs typeface="+mn-cs"/>
              </a:defRPr>
            </a:lvl2pPr>
            <a:lvl3pPr marL="285750" indent="-285750">
              <a:spcAft>
                <a:spcPts val="600"/>
              </a:spcAft>
              <a:defRPr lang="en-US" sz="1600" kern="1200" dirty="0">
                <a:solidFill>
                  <a:schemeClr val="tx1"/>
                </a:solidFill>
                <a:latin typeface="+mn-lt"/>
                <a:ea typeface="+mn-ea"/>
                <a:cs typeface="+mn-cs"/>
              </a:defRPr>
            </a:lvl3pPr>
            <a:lvl4pPr>
              <a:spcAft>
                <a:spcPts val="0"/>
              </a:spcAft>
              <a:defRPr sz="1800"/>
            </a:lvl4pPr>
            <a:lvl5pPr>
              <a:spcAft>
                <a:spcPts val="0"/>
              </a:spcAft>
              <a:defRPr sz="1800"/>
            </a:lvl5pPr>
          </a:lstStyle>
          <a:p>
            <a:pPr marL="228600" lvl="0" indent="-228600" algn="l" defTabSz="914400" rtl="0" eaLnBrk="1" latinLnBrk="0" hangingPunct="1">
              <a:lnSpc>
                <a:spcPct val="100000"/>
              </a:lnSpc>
              <a:spcBef>
                <a:spcPts val="0"/>
              </a:spcBef>
              <a:spcAft>
                <a:spcPts val="600"/>
              </a:spcAft>
            </a:pPr>
            <a:r>
              <a:rPr lang="en-US"/>
              <a:t>Stat headline</a:t>
            </a:r>
          </a:p>
          <a:p>
            <a:pPr marL="285750" lvl="1" indent="-285750" algn="l" defTabSz="914400" rtl="0" eaLnBrk="1" latinLnBrk="0" hangingPunct="1">
              <a:lnSpc>
                <a:spcPct val="100000"/>
              </a:lnSpc>
              <a:spcBef>
                <a:spcPts val="0"/>
              </a:spcBef>
              <a:spcAft>
                <a:spcPts val="0"/>
              </a:spcAft>
            </a:pPr>
            <a:r>
              <a:rPr lang="en-US"/>
              <a:t>Stat details 16pt</a:t>
            </a:r>
          </a:p>
          <a:p>
            <a:pPr marL="228600" lvl="2" indent="-228600" algn="l" defTabSz="914400" rtl="0" eaLnBrk="1" latinLnBrk="0" hangingPunct="1">
              <a:lnSpc>
                <a:spcPct val="100000"/>
              </a:lnSpc>
              <a:spcBef>
                <a:spcPts val="0"/>
              </a:spcBef>
              <a:spcAft>
                <a:spcPts val="0"/>
              </a:spcAft>
              <a:buFont typeface="Graphik" panose="020B0604020202020204" pitchFamily="34" charset="0"/>
              <a:buChar char="•"/>
            </a:pPr>
            <a:r>
              <a:rPr lang="en-US"/>
              <a:t>Bullet point 16pt</a:t>
            </a:r>
          </a:p>
        </p:txBody>
      </p:sp>
      <p:sp>
        <p:nvSpPr>
          <p:cNvPr id="38" name="Picture Placeholder 35">
            <a:extLst>
              <a:ext uri="{FF2B5EF4-FFF2-40B4-BE49-F238E27FC236}">
                <a16:creationId xmlns:a16="http://schemas.microsoft.com/office/drawing/2014/main" id="{92A5DC07-3811-41E7-B3BC-1DF4ED905C75}"/>
              </a:ext>
            </a:extLst>
          </p:cNvPr>
          <p:cNvSpPr>
            <a:spLocks noGrp="1"/>
          </p:cNvSpPr>
          <p:nvPr>
            <p:ph type="pic" sz="quarter" idx="16" hasCustomPrompt="1"/>
          </p:nvPr>
        </p:nvSpPr>
        <p:spPr bwMode="gray">
          <a:xfrm>
            <a:off x="6095992" y="0"/>
            <a:ext cx="6096008" cy="6311900"/>
          </a:xfrm>
          <a:solidFill>
            <a:schemeClr val="bg1">
              <a:lumMod val="95000"/>
            </a:schemeClr>
          </a:solidFill>
        </p:spPr>
        <p:txBody>
          <a:bodyPr tIns="457200" anchor="t"/>
          <a:lstStyle>
            <a:lvl1pPr marL="0" indent="0" algn="ctr">
              <a:buNone/>
              <a:defRPr sz="1400" b="0">
                <a:solidFill>
                  <a:schemeClr val="tx1"/>
                </a:solidFill>
              </a:defRPr>
            </a:lvl1pPr>
          </a:lstStyle>
          <a:p>
            <a:r>
              <a:rPr lang="en-GB"/>
              <a:t>Drag picture to placeholder or click icon to add</a:t>
            </a:r>
            <a:endParaRPr lang="en-US"/>
          </a:p>
        </p:txBody>
      </p:sp>
      <p:sp>
        <p:nvSpPr>
          <p:cNvPr id="27" name="Text Placeholder 26">
            <a:extLst>
              <a:ext uri="{FF2B5EF4-FFF2-40B4-BE49-F238E27FC236}">
                <a16:creationId xmlns:a16="http://schemas.microsoft.com/office/drawing/2014/main" id="{8D7539E0-EC97-4984-8CDD-85CC949BB7FB}"/>
              </a:ext>
            </a:extLst>
          </p:cNvPr>
          <p:cNvSpPr>
            <a:spLocks noGrp="1"/>
          </p:cNvSpPr>
          <p:nvPr>
            <p:ph type="body" sz="quarter" idx="13" hasCustomPrompt="1"/>
          </p:nvPr>
        </p:nvSpPr>
        <p:spPr>
          <a:xfrm>
            <a:off x="381001" y="380999"/>
            <a:ext cx="2285996" cy="912223"/>
          </a:xfrm>
        </p:spPr>
        <p:txBody>
          <a:bodyPr anchor="ctr"/>
          <a:lstStyle>
            <a:lvl1pPr marL="0" indent="0">
              <a:buNone/>
              <a:defRPr lang="en-US" sz="4800" b="1" kern="1200" dirty="0">
                <a:solidFill>
                  <a:schemeClr val="accent1"/>
                </a:solidFill>
                <a:latin typeface="+mn-lt"/>
                <a:ea typeface="+mn-ea"/>
                <a:cs typeface="+mn-cs"/>
              </a:defRPr>
            </a:lvl1pPr>
            <a:lvl2pPr>
              <a:defRPr/>
            </a:lvl2pPr>
            <a:lvl3pPr>
              <a:defRPr/>
            </a:lvl3pPr>
            <a:lvl4pPr>
              <a:defRPr/>
            </a:lvl4pPr>
            <a:lvl5pPr>
              <a:defRPr/>
            </a:lvl5pPr>
          </a:lstStyle>
          <a:p>
            <a:pPr marL="228600" lvl="0" indent="-228600" algn="l" defTabSz="914400" rtl="0" eaLnBrk="1" latinLnBrk="0" hangingPunct="1">
              <a:lnSpc>
                <a:spcPct val="100000"/>
              </a:lnSpc>
              <a:spcBef>
                <a:spcPts val="0"/>
              </a:spcBef>
              <a:spcAft>
                <a:spcPts val="1200"/>
              </a:spcAft>
            </a:pPr>
            <a:r>
              <a:rPr lang="en-GB"/>
              <a:t>00x</a:t>
            </a:r>
            <a:endParaRPr lang="en-US"/>
          </a:p>
        </p:txBody>
      </p:sp>
      <p:cxnSp>
        <p:nvCxnSpPr>
          <p:cNvPr id="42" name="Straight Connector 41">
            <a:extLst>
              <a:ext uri="{FF2B5EF4-FFF2-40B4-BE49-F238E27FC236}">
                <a16:creationId xmlns:a16="http://schemas.microsoft.com/office/drawing/2014/main" id="{149C8D0A-C37D-4D9A-9703-8A0AFB18570C}"/>
              </a:ext>
            </a:extLst>
          </p:cNvPr>
          <p:cNvCxnSpPr>
            <a:cxnSpLocks/>
          </p:cNvCxnSpPr>
          <p:nvPr userDrawn="1"/>
        </p:nvCxnSpPr>
        <p:spPr>
          <a:xfrm>
            <a:off x="0" y="3155950"/>
            <a:ext cx="6096008"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46" name="Text Placeholder 26">
            <a:extLst>
              <a:ext uri="{FF2B5EF4-FFF2-40B4-BE49-F238E27FC236}">
                <a16:creationId xmlns:a16="http://schemas.microsoft.com/office/drawing/2014/main" id="{FFC38A35-5CA3-4459-9AC5-201C71534956}"/>
              </a:ext>
            </a:extLst>
          </p:cNvPr>
          <p:cNvSpPr>
            <a:spLocks noGrp="1"/>
          </p:cNvSpPr>
          <p:nvPr>
            <p:ph type="body" sz="quarter" idx="17" hasCustomPrompt="1"/>
          </p:nvPr>
        </p:nvSpPr>
        <p:spPr>
          <a:xfrm>
            <a:off x="3428992" y="380999"/>
            <a:ext cx="2285996" cy="912223"/>
          </a:xfrm>
        </p:spPr>
        <p:txBody>
          <a:bodyPr anchor="ctr"/>
          <a:lstStyle>
            <a:lvl1pPr marL="0" indent="0">
              <a:buNone/>
              <a:defRPr lang="en-US" sz="4800" b="1" kern="1200" dirty="0">
                <a:solidFill>
                  <a:schemeClr val="accent1"/>
                </a:solidFill>
                <a:latin typeface="+mn-lt"/>
                <a:ea typeface="+mn-ea"/>
                <a:cs typeface="+mn-cs"/>
              </a:defRPr>
            </a:lvl1pPr>
            <a:lvl2pPr>
              <a:defRPr/>
            </a:lvl2pPr>
            <a:lvl3pPr>
              <a:defRPr/>
            </a:lvl3pPr>
            <a:lvl4pPr>
              <a:defRPr/>
            </a:lvl4pPr>
            <a:lvl5pPr>
              <a:defRPr/>
            </a:lvl5pPr>
          </a:lstStyle>
          <a:p>
            <a:pPr marL="228600" lvl="0" indent="-228600" algn="l" defTabSz="914400" rtl="0" eaLnBrk="1" latinLnBrk="0" hangingPunct="1">
              <a:lnSpc>
                <a:spcPct val="100000"/>
              </a:lnSpc>
              <a:spcBef>
                <a:spcPts val="0"/>
              </a:spcBef>
              <a:spcAft>
                <a:spcPts val="1200"/>
              </a:spcAft>
            </a:pPr>
            <a:r>
              <a:rPr lang="en-GB"/>
              <a:t>00x</a:t>
            </a:r>
            <a:endParaRPr lang="en-US"/>
          </a:p>
        </p:txBody>
      </p:sp>
      <p:sp>
        <p:nvSpPr>
          <p:cNvPr id="48" name="Text Placeholder 26">
            <a:extLst>
              <a:ext uri="{FF2B5EF4-FFF2-40B4-BE49-F238E27FC236}">
                <a16:creationId xmlns:a16="http://schemas.microsoft.com/office/drawing/2014/main" id="{84A1985F-A4F6-4997-A4BD-E305CB1A47A6}"/>
              </a:ext>
            </a:extLst>
          </p:cNvPr>
          <p:cNvSpPr>
            <a:spLocks noGrp="1"/>
          </p:cNvSpPr>
          <p:nvPr>
            <p:ph type="body" sz="quarter" idx="19" hasCustomPrompt="1"/>
          </p:nvPr>
        </p:nvSpPr>
        <p:spPr>
          <a:xfrm>
            <a:off x="381001" y="3536948"/>
            <a:ext cx="2285996" cy="912223"/>
          </a:xfrm>
        </p:spPr>
        <p:txBody>
          <a:bodyPr anchor="ctr"/>
          <a:lstStyle>
            <a:lvl1pPr marL="0" indent="0">
              <a:buNone/>
              <a:defRPr lang="en-US" sz="4800" b="1" kern="1200" dirty="0">
                <a:solidFill>
                  <a:schemeClr val="accent1"/>
                </a:solidFill>
                <a:latin typeface="+mn-lt"/>
                <a:ea typeface="+mn-ea"/>
                <a:cs typeface="+mn-cs"/>
              </a:defRPr>
            </a:lvl1pPr>
            <a:lvl2pPr>
              <a:defRPr/>
            </a:lvl2pPr>
            <a:lvl3pPr>
              <a:defRPr/>
            </a:lvl3pPr>
            <a:lvl4pPr>
              <a:defRPr/>
            </a:lvl4pPr>
            <a:lvl5pPr>
              <a:defRPr/>
            </a:lvl5pPr>
          </a:lstStyle>
          <a:p>
            <a:pPr marL="228600" lvl="0" indent="-228600" algn="l" defTabSz="914400" rtl="0" eaLnBrk="1" latinLnBrk="0" hangingPunct="1">
              <a:lnSpc>
                <a:spcPct val="100000"/>
              </a:lnSpc>
              <a:spcBef>
                <a:spcPts val="0"/>
              </a:spcBef>
              <a:spcAft>
                <a:spcPts val="1200"/>
              </a:spcAft>
            </a:pPr>
            <a:r>
              <a:rPr lang="en-GB"/>
              <a:t>00x</a:t>
            </a:r>
            <a:endParaRPr lang="en-US"/>
          </a:p>
        </p:txBody>
      </p:sp>
      <p:sp>
        <p:nvSpPr>
          <p:cNvPr id="50" name="Text Placeholder 26">
            <a:extLst>
              <a:ext uri="{FF2B5EF4-FFF2-40B4-BE49-F238E27FC236}">
                <a16:creationId xmlns:a16="http://schemas.microsoft.com/office/drawing/2014/main" id="{E5121ACC-7E33-431F-A8A1-419F515D4061}"/>
              </a:ext>
            </a:extLst>
          </p:cNvPr>
          <p:cNvSpPr>
            <a:spLocks noGrp="1"/>
          </p:cNvSpPr>
          <p:nvPr>
            <p:ph type="body" sz="quarter" idx="21" hasCustomPrompt="1"/>
          </p:nvPr>
        </p:nvSpPr>
        <p:spPr>
          <a:xfrm>
            <a:off x="3428992" y="3536948"/>
            <a:ext cx="2285996" cy="912223"/>
          </a:xfrm>
        </p:spPr>
        <p:txBody>
          <a:bodyPr anchor="ctr"/>
          <a:lstStyle>
            <a:lvl1pPr marL="0" indent="0">
              <a:buNone/>
              <a:defRPr lang="en-US" sz="4800" b="1" kern="1200" dirty="0">
                <a:solidFill>
                  <a:schemeClr val="accent1"/>
                </a:solidFill>
                <a:latin typeface="+mn-lt"/>
                <a:ea typeface="+mn-ea"/>
                <a:cs typeface="+mn-cs"/>
              </a:defRPr>
            </a:lvl1pPr>
            <a:lvl2pPr>
              <a:defRPr/>
            </a:lvl2pPr>
            <a:lvl3pPr>
              <a:defRPr/>
            </a:lvl3pPr>
            <a:lvl4pPr>
              <a:defRPr/>
            </a:lvl4pPr>
            <a:lvl5pPr>
              <a:defRPr/>
            </a:lvl5pPr>
          </a:lstStyle>
          <a:p>
            <a:pPr marL="228600" lvl="0" indent="-228600" algn="l" defTabSz="914400" rtl="0" eaLnBrk="1" latinLnBrk="0" hangingPunct="1">
              <a:lnSpc>
                <a:spcPct val="100000"/>
              </a:lnSpc>
              <a:spcBef>
                <a:spcPts val="0"/>
              </a:spcBef>
              <a:spcAft>
                <a:spcPts val="1200"/>
              </a:spcAft>
            </a:pPr>
            <a:r>
              <a:rPr lang="en-GB"/>
              <a:t>00x</a:t>
            </a:r>
            <a:endParaRPr lang="en-US"/>
          </a:p>
        </p:txBody>
      </p:sp>
      <p:cxnSp>
        <p:nvCxnSpPr>
          <p:cNvPr id="53" name="Straight Connector 52">
            <a:extLst>
              <a:ext uri="{FF2B5EF4-FFF2-40B4-BE49-F238E27FC236}">
                <a16:creationId xmlns:a16="http://schemas.microsoft.com/office/drawing/2014/main" id="{1BE5BBCC-C957-48B6-99B6-EF1F3E80F622}"/>
              </a:ext>
            </a:extLst>
          </p:cNvPr>
          <p:cNvCxnSpPr>
            <a:cxnSpLocks/>
          </p:cNvCxnSpPr>
          <p:nvPr userDrawn="1"/>
        </p:nvCxnSpPr>
        <p:spPr>
          <a:xfrm>
            <a:off x="3047998" y="-2"/>
            <a:ext cx="0" cy="6311902"/>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394EF33C-E010-4503-AC38-BB48E62572E9}"/>
              </a:ext>
            </a:extLst>
          </p:cNvPr>
          <p:cNvSpPr/>
          <p:nvPr userDrawn="1"/>
        </p:nvSpPr>
        <p:spPr bwMode="white">
          <a:xfrm>
            <a:off x="0" y="6311900"/>
            <a:ext cx="12192000" cy="5461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 Placeholder 32">
            <a:extLst>
              <a:ext uri="{FF2B5EF4-FFF2-40B4-BE49-F238E27FC236}">
                <a16:creationId xmlns:a16="http://schemas.microsoft.com/office/drawing/2014/main" id="{15FC8104-48E6-B248-8FB6-974B5ABAE65B}"/>
              </a:ext>
            </a:extLst>
          </p:cNvPr>
          <p:cNvSpPr>
            <a:spLocks noGrp="1"/>
          </p:cNvSpPr>
          <p:nvPr>
            <p:ph type="body" sz="quarter" idx="22" hasCustomPrompt="1"/>
          </p:nvPr>
        </p:nvSpPr>
        <p:spPr>
          <a:xfrm>
            <a:off x="3428992" y="1490071"/>
            <a:ext cx="2285996" cy="1664208"/>
          </a:xfrm>
        </p:spPr>
        <p:txBody>
          <a:bodyPr/>
          <a:lstStyle>
            <a:lvl1pPr marL="0" indent="0">
              <a:spcAft>
                <a:spcPts val="600"/>
              </a:spcAft>
              <a:buNone/>
              <a:defRPr lang="en-US" sz="2000" b="1" kern="1200" dirty="0" smtClean="0">
                <a:solidFill>
                  <a:schemeClr val="tx1"/>
                </a:solidFill>
                <a:latin typeface="+mn-lt"/>
                <a:ea typeface="+mn-ea"/>
                <a:cs typeface="+mn-cs"/>
              </a:defRPr>
            </a:lvl1pPr>
            <a:lvl2pPr marL="0" indent="0">
              <a:spcAft>
                <a:spcPts val="600"/>
              </a:spcAft>
              <a:buNone/>
              <a:defRPr lang="en-US" sz="1600" kern="1200" dirty="0">
                <a:solidFill>
                  <a:schemeClr val="tx1"/>
                </a:solidFill>
                <a:latin typeface="+mn-lt"/>
                <a:ea typeface="+mn-ea"/>
                <a:cs typeface="+mn-cs"/>
              </a:defRPr>
            </a:lvl2pPr>
            <a:lvl3pPr marL="285750" indent="-285750">
              <a:spcAft>
                <a:spcPts val="600"/>
              </a:spcAft>
              <a:defRPr lang="en-US" sz="1600" kern="1200" dirty="0">
                <a:solidFill>
                  <a:schemeClr val="tx1"/>
                </a:solidFill>
                <a:latin typeface="+mn-lt"/>
                <a:ea typeface="+mn-ea"/>
                <a:cs typeface="+mn-cs"/>
              </a:defRPr>
            </a:lvl3pPr>
            <a:lvl4pPr>
              <a:spcAft>
                <a:spcPts val="0"/>
              </a:spcAft>
              <a:defRPr sz="1800"/>
            </a:lvl4pPr>
            <a:lvl5pPr>
              <a:spcAft>
                <a:spcPts val="0"/>
              </a:spcAft>
              <a:defRPr sz="1800"/>
            </a:lvl5pPr>
          </a:lstStyle>
          <a:p>
            <a:pPr marL="228600" lvl="0" indent="-228600" algn="l" defTabSz="914400" rtl="0" eaLnBrk="1" latinLnBrk="0" hangingPunct="1">
              <a:lnSpc>
                <a:spcPct val="100000"/>
              </a:lnSpc>
              <a:spcBef>
                <a:spcPts val="0"/>
              </a:spcBef>
              <a:spcAft>
                <a:spcPts val="600"/>
              </a:spcAft>
            </a:pPr>
            <a:r>
              <a:rPr lang="en-US"/>
              <a:t>Stat headline</a:t>
            </a:r>
          </a:p>
          <a:p>
            <a:pPr marL="285750" lvl="1" indent="-285750" algn="l" defTabSz="914400" rtl="0" eaLnBrk="1" latinLnBrk="0" hangingPunct="1">
              <a:lnSpc>
                <a:spcPct val="100000"/>
              </a:lnSpc>
              <a:spcBef>
                <a:spcPts val="0"/>
              </a:spcBef>
              <a:spcAft>
                <a:spcPts val="0"/>
              </a:spcAft>
            </a:pPr>
            <a:r>
              <a:rPr lang="en-US"/>
              <a:t>Stat details 16pt</a:t>
            </a:r>
          </a:p>
          <a:p>
            <a:pPr marL="228600" lvl="2" indent="-228600" algn="l" defTabSz="914400" rtl="0" eaLnBrk="1" latinLnBrk="0" hangingPunct="1">
              <a:lnSpc>
                <a:spcPct val="100000"/>
              </a:lnSpc>
              <a:spcBef>
                <a:spcPts val="0"/>
              </a:spcBef>
              <a:spcAft>
                <a:spcPts val="0"/>
              </a:spcAft>
              <a:buFont typeface="Graphik" panose="020B0604020202020204" pitchFamily="34" charset="0"/>
              <a:buChar char="•"/>
            </a:pPr>
            <a:r>
              <a:rPr lang="en-US"/>
              <a:t>Bullet point 16pt</a:t>
            </a:r>
          </a:p>
        </p:txBody>
      </p:sp>
      <p:sp>
        <p:nvSpPr>
          <p:cNvPr id="24" name="Text Placeholder 32">
            <a:extLst>
              <a:ext uri="{FF2B5EF4-FFF2-40B4-BE49-F238E27FC236}">
                <a16:creationId xmlns:a16="http://schemas.microsoft.com/office/drawing/2014/main" id="{27C860B3-C7A0-E840-9D83-305F7392029A}"/>
              </a:ext>
            </a:extLst>
          </p:cNvPr>
          <p:cNvSpPr>
            <a:spLocks noGrp="1"/>
          </p:cNvSpPr>
          <p:nvPr>
            <p:ph type="body" sz="quarter" idx="23" hasCustomPrompt="1"/>
          </p:nvPr>
        </p:nvSpPr>
        <p:spPr>
          <a:xfrm>
            <a:off x="380986" y="4646021"/>
            <a:ext cx="2285996" cy="1665879"/>
          </a:xfrm>
        </p:spPr>
        <p:txBody>
          <a:bodyPr/>
          <a:lstStyle>
            <a:lvl1pPr marL="0" indent="0">
              <a:spcAft>
                <a:spcPts val="600"/>
              </a:spcAft>
              <a:buNone/>
              <a:defRPr lang="en-US" sz="2000" b="1" kern="1200" dirty="0" smtClean="0">
                <a:solidFill>
                  <a:schemeClr val="tx1"/>
                </a:solidFill>
                <a:latin typeface="+mn-lt"/>
                <a:ea typeface="+mn-ea"/>
                <a:cs typeface="+mn-cs"/>
              </a:defRPr>
            </a:lvl1pPr>
            <a:lvl2pPr marL="0" indent="0">
              <a:spcAft>
                <a:spcPts val="600"/>
              </a:spcAft>
              <a:buNone/>
              <a:defRPr lang="en-US" sz="1600" kern="1200" dirty="0">
                <a:solidFill>
                  <a:schemeClr val="tx1"/>
                </a:solidFill>
                <a:latin typeface="+mn-lt"/>
                <a:ea typeface="+mn-ea"/>
                <a:cs typeface="+mn-cs"/>
              </a:defRPr>
            </a:lvl2pPr>
            <a:lvl3pPr marL="285750" indent="-285750">
              <a:spcAft>
                <a:spcPts val="600"/>
              </a:spcAft>
              <a:defRPr lang="en-US" sz="1600" kern="1200" dirty="0">
                <a:solidFill>
                  <a:schemeClr val="tx1"/>
                </a:solidFill>
                <a:latin typeface="+mn-lt"/>
                <a:ea typeface="+mn-ea"/>
                <a:cs typeface="+mn-cs"/>
              </a:defRPr>
            </a:lvl3pPr>
            <a:lvl4pPr>
              <a:spcAft>
                <a:spcPts val="0"/>
              </a:spcAft>
              <a:defRPr sz="1800"/>
            </a:lvl4pPr>
            <a:lvl5pPr>
              <a:spcAft>
                <a:spcPts val="0"/>
              </a:spcAft>
              <a:defRPr sz="1800"/>
            </a:lvl5pPr>
          </a:lstStyle>
          <a:p>
            <a:pPr marL="228600" lvl="0" indent="-228600" algn="l" defTabSz="914400" rtl="0" eaLnBrk="1" latinLnBrk="0" hangingPunct="1">
              <a:lnSpc>
                <a:spcPct val="100000"/>
              </a:lnSpc>
              <a:spcBef>
                <a:spcPts val="0"/>
              </a:spcBef>
              <a:spcAft>
                <a:spcPts val="600"/>
              </a:spcAft>
            </a:pPr>
            <a:r>
              <a:rPr lang="en-US"/>
              <a:t>Stat headline</a:t>
            </a:r>
          </a:p>
          <a:p>
            <a:pPr marL="285750" lvl="1" indent="-285750" algn="l" defTabSz="914400" rtl="0" eaLnBrk="1" latinLnBrk="0" hangingPunct="1">
              <a:lnSpc>
                <a:spcPct val="100000"/>
              </a:lnSpc>
              <a:spcBef>
                <a:spcPts val="0"/>
              </a:spcBef>
              <a:spcAft>
                <a:spcPts val="0"/>
              </a:spcAft>
            </a:pPr>
            <a:r>
              <a:rPr lang="en-US"/>
              <a:t>Stat details 16pt</a:t>
            </a:r>
          </a:p>
          <a:p>
            <a:pPr marL="228600" lvl="2" indent="-228600" algn="l" defTabSz="914400" rtl="0" eaLnBrk="1" latinLnBrk="0" hangingPunct="1">
              <a:lnSpc>
                <a:spcPct val="100000"/>
              </a:lnSpc>
              <a:spcBef>
                <a:spcPts val="0"/>
              </a:spcBef>
              <a:spcAft>
                <a:spcPts val="0"/>
              </a:spcAft>
              <a:buFont typeface="Graphik" panose="020B0604020202020204" pitchFamily="34" charset="0"/>
              <a:buChar char="•"/>
            </a:pPr>
            <a:r>
              <a:rPr lang="en-US"/>
              <a:t>Bullet point 16pt</a:t>
            </a:r>
          </a:p>
        </p:txBody>
      </p:sp>
      <p:sp>
        <p:nvSpPr>
          <p:cNvPr id="25" name="Text Placeholder 32">
            <a:extLst>
              <a:ext uri="{FF2B5EF4-FFF2-40B4-BE49-F238E27FC236}">
                <a16:creationId xmlns:a16="http://schemas.microsoft.com/office/drawing/2014/main" id="{0559DD1F-A98C-F14E-95DC-32EC947751EA}"/>
              </a:ext>
            </a:extLst>
          </p:cNvPr>
          <p:cNvSpPr>
            <a:spLocks noGrp="1"/>
          </p:cNvSpPr>
          <p:nvPr>
            <p:ph type="body" sz="quarter" idx="24" hasCustomPrompt="1"/>
          </p:nvPr>
        </p:nvSpPr>
        <p:spPr>
          <a:xfrm>
            <a:off x="3428992" y="4646020"/>
            <a:ext cx="2285996" cy="1664208"/>
          </a:xfrm>
        </p:spPr>
        <p:txBody>
          <a:bodyPr/>
          <a:lstStyle>
            <a:lvl1pPr marL="0" indent="0">
              <a:spcAft>
                <a:spcPts val="600"/>
              </a:spcAft>
              <a:buNone/>
              <a:defRPr lang="en-US" sz="2000" b="1" kern="1200" dirty="0" smtClean="0">
                <a:solidFill>
                  <a:schemeClr val="tx1"/>
                </a:solidFill>
                <a:latin typeface="+mn-lt"/>
                <a:ea typeface="+mn-ea"/>
                <a:cs typeface="+mn-cs"/>
              </a:defRPr>
            </a:lvl1pPr>
            <a:lvl2pPr marL="0" indent="0">
              <a:spcAft>
                <a:spcPts val="600"/>
              </a:spcAft>
              <a:buNone/>
              <a:defRPr lang="en-US" sz="1600" kern="1200" dirty="0">
                <a:solidFill>
                  <a:schemeClr val="tx1"/>
                </a:solidFill>
                <a:latin typeface="+mn-lt"/>
                <a:ea typeface="+mn-ea"/>
                <a:cs typeface="+mn-cs"/>
              </a:defRPr>
            </a:lvl2pPr>
            <a:lvl3pPr marL="285750" indent="-285750">
              <a:spcAft>
                <a:spcPts val="600"/>
              </a:spcAft>
              <a:defRPr lang="en-US" sz="1600" kern="1200" dirty="0">
                <a:solidFill>
                  <a:schemeClr val="tx1"/>
                </a:solidFill>
                <a:latin typeface="+mn-lt"/>
                <a:ea typeface="+mn-ea"/>
                <a:cs typeface="+mn-cs"/>
              </a:defRPr>
            </a:lvl3pPr>
            <a:lvl4pPr>
              <a:spcAft>
                <a:spcPts val="0"/>
              </a:spcAft>
              <a:defRPr sz="1800"/>
            </a:lvl4pPr>
            <a:lvl5pPr>
              <a:spcAft>
                <a:spcPts val="0"/>
              </a:spcAft>
              <a:defRPr sz="1800"/>
            </a:lvl5pPr>
          </a:lstStyle>
          <a:p>
            <a:pPr marL="228600" lvl="0" indent="-228600" algn="l" defTabSz="914400" rtl="0" eaLnBrk="1" latinLnBrk="0" hangingPunct="1">
              <a:lnSpc>
                <a:spcPct val="100000"/>
              </a:lnSpc>
              <a:spcBef>
                <a:spcPts val="0"/>
              </a:spcBef>
              <a:spcAft>
                <a:spcPts val="600"/>
              </a:spcAft>
            </a:pPr>
            <a:r>
              <a:rPr lang="en-US"/>
              <a:t>Stat headline</a:t>
            </a:r>
          </a:p>
          <a:p>
            <a:pPr marL="285750" lvl="1" indent="-285750" algn="l" defTabSz="914400" rtl="0" eaLnBrk="1" latinLnBrk="0" hangingPunct="1">
              <a:lnSpc>
                <a:spcPct val="100000"/>
              </a:lnSpc>
              <a:spcBef>
                <a:spcPts val="0"/>
              </a:spcBef>
              <a:spcAft>
                <a:spcPts val="0"/>
              </a:spcAft>
            </a:pPr>
            <a:r>
              <a:rPr lang="en-US"/>
              <a:t>Stat details 16pt</a:t>
            </a:r>
          </a:p>
          <a:p>
            <a:pPr marL="228600" lvl="2" indent="-228600" algn="l" defTabSz="914400" rtl="0" eaLnBrk="1" latinLnBrk="0" hangingPunct="1">
              <a:lnSpc>
                <a:spcPct val="100000"/>
              </a:lnSpc>
              <a:spcBef>
                <a:spcPts val="0"/>
              </a:spcBef>
              <a:spcAft>
                <a:spcPts val="0"/>
              </a:spcAft>
              <a:buFont typeface="Graphik" panose="020B0604020202020204" pitchFamily="34" charset="0"/>
              <a:buChar char="•"/>
            </a:pPr>
            <a:r>
              <a:rPr lang="en-US"/>
              <a:t>Bullet point 16pt</a:t>
            </a:r>
          </a:p>
        </p:txBody>
      </p:sp>
      <p:sp>
        <p:nvSpPr>
          <p:cNvPr id="21" name="Footer Placeholder 3">
            <a:extLst>
              <a:ext uri="{FF2B5EF4-FFF2-40B4-BE49-F238E27FC236}">
                <a16:creationId xmlns:a16="http://schemas.microsoft.com/office/drawing/2014/main" id="{3B3ABE64-A2B2-4267-83DE-C2D349057BCF}"/>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bg1">
                    <a:alpha val="75000"/>
                  </a:schemeClr>
                </a:solidFill>
                <a:latin typeface="+mn-lt"/>
                <a:ea typeface="+mn-ea"/>
                <a:cs typeface="+mn-cs"/>
              </a:defRPr>
            </a:lvl1pPr>
          </a:lstStyle>
          <a:p>
            <a:pPr defTabSz="228600">
              <a:spcAft>
                <a:spcPts val="1200"/>
              </a:spcAft>
              <a:defRPr/>
            </a:pPr>
            <a:r>
              <a:rPr lang="en-GB"/>
              <a:t>Copyright © 2021 Accenture. All rights reserved.</a:t>
            </a:r>
          </a:p>
        </p:txBody>
      </p:sp>
      <p:pic>
        <p:nvPicPr>
          <p:cNvPr id="19" name="Picture 18" descr="Accenture Greater Than symbol in white">
            <a:extLst>
              <a:ext uri="{FF2B5EF4-FFF2-40B4-BE49-F238E27FC236}">
                <a16:creationId xmlns:a16="http://schemas.microsoft.com/office/drawing/2014/main" id="{E8781F80-F3D9-42F9-B6EE-F6DC303E05F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black">
          <a:xfrm>
            <a:off x="381468" y="6482516"/>
            <a:ext cx="191087" cy="202328"/>
          </a:xfrm>
          <a:prstGeom prst="rect">
            <a:avLst/>
          </a:prstGeom>
        </p:spPr>
      </p:pic>
      <p:sp>
        <p:nvSpPr>
          <p:cNvPr id="2" name="Slide Number Placeholder 1">
            <a:extLst>
              <a:ext uri="{FF2B5EF4-FFF2-40B4-BE49-F238E27FC236}">
                <a16:creationId xmlns:a16="http://schemas.microsoft.com/office/drawing/2014/main" id="{32A306F6-3D4B-4153-AFB5-695424B80AC9}"/>
              </a:ext>
            </a:extLst>
          </p:cNvPr>
          <p:cNvSpPr>
            <a:spLocks noGrp="1"/>
          </p:cNvSpPr>
          <p:nvPr>
            <p:ph type="sldNum" sz="quarter" idx="25"/>
          </p:nvPr>
        </p:nvSpPr>
        <p:spPr>
          <a:xfrm>
            <a:off x="11484746" y="6490025"/>
            <a:ext cx="326254" cy="201168"/>
          </a:xfrm>
          <a:prstGeom prst="rect">
            <a:avLst/>
          </a:prstGeom>
        </p:spPr>
        <p:txBody>
          <a:bodyPr/>
          <a:lstStyle>
            <a:lvl1pPr>
              <a:defRPr>
                <a:solidFill>
                  <a:schemeClr val="bg1"/>
                </a:solidFill>
              </a:defRPr>
            </a:lvl1pPr>
          </a:lstStyle>
          <a:p>
            <a:fld id="{1F90F471-3972-4120-B8B3-0237DE626C35}" type="slidenum">
              <a:rPr lang="en-US" smtClean="0"/>
              <a:pPr/>
              <a:t>‹#›</a:t>
            </a:fld>
            <a:endParaRPr lang="en-US"/>
          </a:p>
        </p:txBody>
      </p:sp>
    </p:spTree>
    <p:extLst>
      <p:ext uri="{BB962C8B-B14F-4D97-AF65-F5344CB8AC3E}">
        <p14:creationId xmlns:p14="http://schemas.microsoft.com/office/powerpoint/2010/main" val="181660122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tatistics 2">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F8DBAF1-DC97-4CAB-B174-0AAA55CCB2E8}"/>
              </a:ext>
            </a:extLst>
          </p:cNvPr>
          <p:cNvSpPr/>
          <p:nvPr userDrawn="1"/>
        </p:nvSpPr>
        <p:spPr bwMode="white">
          <a:xfrm>
            <a:off x="0" y="6311900"/>
            <a:ext cx="12192000" cy="5461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F2E53630-789F-425F-8AB1-96EFF4EA1E46}"/>
              </a:ext>
            </a:extLst>
          </p:cNvPr>
          <p:cNvSpPr/>
          <p:nvPr userDrawn="1"/>
        </p:nvSpPr>
        <p:spPr bwMode="white">
          <a:xfrm>
            <a:off x="9144056" y="3155948"/>
            <a:ext cx="3047944" cy="315595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D16F949-3472-4EBC-9DC1-05EC807C9FC0}"/>
              </a:ext>
            </a:extLst>
          </p:cNvPr>
          <p:cNvSpPr/>
          <p:nvPr userDrawn="1"/>
        </p:nvSpPr>
        <p:spPr bwMode="white">
          <a:xfrm>
            <a:off x="3048000" y="3155948"/>
            <a:ext cx="3047968" cy="31559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Picture Placeholder 35">
            <a:extLst>
              <a:ext uri="{FF2B5EF4-FFF2-40B4-BE49-F238E27FC236}">
                <a16:creationId xmlns:a16="http://schemas.microsoft.com/office/drawing/2014/main" id="{92A5DC07-3811-41E7-B3BC-1DF4ED905C75}"/>
              </a:ext>
            </a:extLst>
          </p:cNvPr>
          <p:cNvSpPr>
            <a:spLocks noGrp="1"/>
          </p:cNvSpPr>
          <p:nvPr>
            <p:ph type="pic" sz="quarter" idx="16" hasCustomPrompt="1"/>
          </p:nvPr>
        </p:nvSpPr>
        <p:spPr bwMode="gray">
          <a:xfrm>
            <a:off x="6095976" y="-1"/>
            <a:ext cx="3048024" cy="3151189"/>
          </a:xfrm>
          <a:solidFill>
            <a:schemeClr val="bg1">
              <a:lumMod val="95000"/>
            </a:schemeClr>
          </a:solidFill>
        </p:spPr>
        <p:txBody>
          <a:bodyPr tIns="274320" anchor="t"/>
          <a:lstStyle>
            <a:lvl1pPr marL="0" indent="0" algn="ctr">
              <a:buNone/>
              <a:defRPr sz="1400" b="0">
                <a:solidFill>
                  <a:schemeClr val="tx1"/>
                </a:solidFill>
              </a:defRPr>
            </a:lvl1pPr>
          </a:lstStyle>
          <a:p>
            <a:r>
              <a:rPr lang="en-GB"/>
              <a:t>Drag picture to placeholder </a:t>
            </a:r>
          </a:p>
          <a:p>
            <a:r>
              <a:rPr lang="en-GB"/>
              <a:t>or click icon to add</a:t>
            </a:r>
            <a:endParaRPr lang="en-US"/>
          </a:p>
        </p:txBody>
      </p:sp>
      <p:sp>
        <p:nvSpPr>
          <p:cNvPr id="46" name="Text Placeholder 26">
            <a:extLst>
              <a:ext uri="{FF2B5EF4-FFF2-40B4-BE49-F238E27FC236}">
                <a16:creationId xmlns:a16="http://schemas.microsoft.com/office/drawing/2014/main" id="{FFC38A35-5CA3-4459-9AC5-201C71534956}"/>
              </a:ext>
            </a:extLst>
          </p:cNvPr>
          <p:cNvSpPr>
            <a:spLocks noGrp="1"/>
          </p:cNvSpPr>
          <p:nvPr>
            <p:ph type="body" sz="quarter" idx="17" hasCustomPrompt="1"/>
          </p:nvPr>
        </p:nvSpPr>
        <p:spPr>
          <a:xfrm>
            <a:off x="9525007" y="380999"/>
            <a:ext cx="2285996" cy="912223"/>
          </a:xfrm>
        </p:spPr>
        <p:txBody>
          <a:bodyPr anchor="ctr"/>
          <a:lstStyle>
            <a:lvl1pPr marL="0" indent="0">
              <a:buNone/>
              <a:defRPr lang="en-US" sz="4800" b="1" kern="1200" dirty="0">
                <a:solidFill>
                  <a:schemeClr val="accent1"/>
                </a:solidFill>
                <a:latin typeface="+mn-lt"/>
                <a:ea typeface="+mn-ea"/>
                <a:cs typeface="+mn-cs"/>
              </a:defRPr>
            </a:lvl1pPr>
            <a:lvl2pPr>
              <a:defRPr/>
            </a:lvl2pPr>
            <a:lvl3pPr>
              <a:defRPr/>
            </a:lvl3pPr>
            <a:lvl4pPr>
              <a:defRPr/>
            </a:lvl4pPr>
            <a:lvl5pPr>
              <a:defRPr/>
            </a:lvl5pPr>
          </a:lstStyle>
          <a:p>
            <a:pPr marL="228600" lvl="0" indent="-228600" algn="l" defTabSz="914400" rtl="0" eaLnBrk="1" latinLnBrk="0" hangingPunct="1">
              <a:lnSpc>
                <a:spcPct val="100000"/>
              </a:lnSpc>
              <a:spcBef>
                <a:spcPts val="0"/>
              </a:spcBef>
              <a:spcAft>
                <a:spcPts val="1200"/>
              </a:spcAft>
            </a:pPr>
            <a:r>
              <a:rPr lang="en-GB"/>
              <a:t>00x</a:t>
            </a:r>
            <a:endParaRPr lang="en-US"/>
          </a:p>
        </p:txBody>
      </p:sp>
      <p:sp>
        <p:nvSpPr>
          <p:cNvPr id="47" name="Text Placeholder 32">
            <a:extLst>
              <a:ext uri="{FF2B5EF4-FFF2-40B4-BE49-F238E27FC236}">
                <a16:creationId xmlns:a16="http://schemas.microsoft.com/office/drawing/2014/main" id="{705CC01D-6D66-4B27-8D0E-E2205E002C2F}"/>
              </a:ext>
            </a:extLst>
          </p:cNvPr>
          <p:cNvSpPr>
            <a:spLocks noGrp="1"/>
          </p:cNvSpPr>
          <p:nvPr>
            <p:ph type="body" sz="quarter" idx="18" hasCustomPrompt="1"/>
          </p:nvPr>
        </p:nvSpPr>
        <p:spPr>
          <a:xfrm>
            <a:off x="9525005" y="1490071"/>
            <a:ext cx="2285995" cy="1664208"/>
          </a:xfrm>
        </p:spPr>
        <p:txBody>
          <a:bodyPr/>
          <a:lstStyle>
            <a:lvl1pPr marL="0" indent="0">
              <a:spcAft>
                <a:spcPts val="600"/>
              </a:spcAft>
              <a:buNone/>
              <a:defRPr lang="en-US" sz="2000" b="1" kern="1200" dirty="0" smtClean="0">
                <a:solidFill>
                  <a:schemeClr val="tx1"/>
                </a:solidFill>
                <a:latin typeface="+mn-lt"/>
                <a:ea typeface="+mn-ea"/>
                <a:cs typeface="+mn-cs"/>
              </a:defRPr>
            </a:lvl1pPr>
            <a:lvl2pPr marL="0" indent="0">
              <a:spcAft>
                <a:spcPts val="600"/>
              </a:spcAft>
              <a:buNone/>
              <a:defRPr lang="en-US" sz="1600" kern="1200" dirty="0">
                <a:solidFill>
                  <a:schemeClr val="tx1"/>
                </a:solidFill>
                <a:latin typeface="+mn-lt"/>
                <a:ea typeface="+mn-ea"/>
                <a:cs typeface="+mn-cs"/>
              </a:defRPr>
            </a:lvl2pPr>
            <a:lvl3pPr marL="285750" indent="-285750">
              <a:spcAft>
                <a:spcPts val="600"/>
              </a:spcAft>
              <a:defRPr lang="en-US" sz="1600" kern="1200" dirty="0">
                <a:solidFill>
                  <a:schemeClr val="tx1"/>
                </a:solidFill>
                <a:latin typeface="+mn-lt"/>
                <a:ea typeface="+mn-ea"/>
                <a:cs typeface="+mn-cs"/>
              </a:defRPr>
            </a:lvl3pPr>
            <a:lvl4pPr>
              <a:spcAft>
                <a:spcPts val="0"/>
              </a:spcAft>
              <a:defRPr sz="1800"/>
            </a:lvl4pPr>
            <a:lvl5pPr>
              <a:spcAft>
                <a:spcPts val="0"/>
              </a:spcAft>
              <a:defRPr sz="1800"/>
            </a:lvl5pPr>
          </a:lstStyle>
          <a:p>
            <a:pPr marL="228600" lvl="0" indent="-228600" algn="l" defTabSz="914400" rtl="0" eaLnBrk="1" latinLnBrk="0" hangingPunct="1">
              <a:lnSpc>
                <a:spcPct val="100000"/>
              </a:lnSpc>
              <a:spcBef>
                <a:spcPts val="0"/>
              </a:spcBef>
              <a:spcAft>
                <a:spcPts val="600"/>
              </a:spcAft>
            </a:pPr>
            <a:r>
              <a:rPr lang="en-US"/>
              <a:t>Stat headline</a:t>
            </a:r>
          </a:p>
          <a:p>
            <a:pPr marL="285750" lvl="1" indent="-285750" algn="l" defTabSz="914400" rtl="0" eaLnBrk="1" latinLnBrk="0" hangingPunct="1">
              <a:lnSpc>
                <a:spcPct val="100000"/>
              </a:lnSpc>
              <a:spcBef>
                <a:spcPts val="0"/>
              </a:spcBef>
              <a:spcAft>
                <a:spcPts val="0"/>
              </a:spcAft>
            </a:pPr>
            <a:r>
              <a:rPr lang="en-US"/>
              <a:t>Stat details 16pt</a:t>
            </a:r>
          </a:p>
          <a:p>
            <a:pPr marL="228600" lvl="2" indent="-228600" algn="l" defTabSz="914400" rtl="0" eaLnBrk="1" latinLnBrk="0" hangingPunct="1">
              <a:lnSpc>
                <a:spcPct val="100000"/>
              </a:lnSpc>
              <a:spcBef>
                <a:spcPts val="0"/>
              </a:spcBef>
              <a:spcAft>
                <a:spcPts val="0"/>
              </a:spcAft>
              <a:buFont typeface="Graphik" panose="020B0604020202020204" pitchFamily="34" charset="0"/>
              <a:buChar char="•"/>
            </a:pPr>
            <a:r>
              <a:rPr lang="en-US"/>
              <a:t>Bullet point 16pt</a:t>
            </a:r>
          </a:p>
        </p:txBody>
      </p:sp>
      <p:sp>
        <p:nvSpPr>
          <p:cNvPr id="48" name="Text Placeholder 26">
            <a:extLst>
              <a:ext uri="{FF2B5EF4-FFF2-40B4-BE49-F238E27FC236}">
                <a16:creationId xmlns:a16="http://schemas.microsoft.com/office/drawing/2014/main" id="{84A1985F-A4F6-4997-A4BD-E305CB1A47A6}"/>
              </a:ext>
            </a:extLst>
          </p:cNvPr>
          <p:cNvSpPr>
            <a:spLocks noGrp="1"/>
          </p:cNvSpPr>
          <p:nvPr>
            <p:ph type="body" sz="quarter" idx="19" hasCustomPrompt="1"/>
          </p:nvPr>
        </p:nvSpPr>
        <p:spPr>
          <a:xfrm>
            <a:off x="3428988" y="3538763"/>
            <a:ext cx="2285996" cy="912223"/>
          </a:xfrm>
        </p:spPr>
        <p:txBody>
          <a:bodyPr anchor="ctr"/>
          <a:lstStyle>
            <a:lvl1pPr marL="0" indent="0">
              <a:buNone/>
              <a:defRPr lang="en-US" sz="4800" b="1" kern="1200" dirty="0">
                <a:solidFill>
                  <a:schemeClr val="bg1"/>
                </a:solidFill>
                <a:latin typeface="+mn-lt"/>
                <a:ea typeface="+mn-ea"/>
                <a:cs typeface="+mn-cs"/>
              </a:defRPr>
            </a:lvl1pPr>
            <a:lvl2pPr>
              <a:defRPr/>
            </a:lvl2pPr>
            <a:lvl3pPr>
              <a:defRPr/>
            </a:lvl3pPr>
            <a:lvl4pPr>
              <a:defRPr/>
            </a:lvl4pPr>
            <a:lvl5pPr>
              <a:defRPr/>
            </a:lvl5pPr>
          </a:lstStyle>
          <a:p>
            <a:pPr marL="228600" lvl="0" indent="-228600" algn="l" defTabSz="914400" rtl="0" eaLnBrk="1" latinLnBrk="0" hangingPunct="1">
              <a:lnSpc>
                <a:spcPct val="100000"/>
              </a:lnSpc>
              <a:spcBef>
                <a:spcPts val="0"/>
              </a:spcBef>
              <a:spcAft>
                <a:spcPts val="1200"/>
              </a:spcAft>
            </a:pPr>
            <a:r>
              <a:rPr lang="en-GB"/>
              <a:t>00x</a:t>
            </a:r>
            <a:endParaRPr lang="en-US"/>
          </a:p>
        </p:txBody>
      </p:sp>
      <p:sp>
        <p:nvSpPr>
          <p:cNvPr id="49" name="Text Placeholder 32">
            <a:extLst>
              <a:ext uri="{FF2B5EF4-FFF2-40B4-BE49-F238E27FC236}">
                <a16:creationId xmlns:a16="http://schemas.microsoft.com/office/drawing/2014/main" id="{D36C84D9-D180-4ECA-9C39-AB74A8A3E6B1}"/>
              </a:ext>
            </a:extLst>
          </p:cNvPr>
          <p:cNvSpPr>
            <a:spLocks noGrp="1"/>
          </p:cNvSpPr>
          <p:nvPr>
            <p:ph type="body" sz="quarter" idx="20" hasCustomPrompt="1"/>
          </p:nvPr>
        </p:nvSpPr>
        <p:spPr>
          <a:xfrm>
            <a:off x="3428986" y="4647836"/>
            <a:ext cx="2285995" cy="1284879"/>
          </a:xfrm>
        </p:spPr>
        <p:txBody>
          <a:bodyPr/>
          <a:lstStyle>
            <a:lvl1pPr marL="0" indent="0">
              <a:spcAft>
                <a:spcPts val="600"/>
              </a:spcAft>
              <a:buNone/>
              <a:defRPr lang="en-US" sz="2000" b="1" kern="1200" dirty="0" smtClean="0">
                <a:solidFill>
                  <a:schemeClr val="bg1"/>
                </a:solidFill>
                <a:latin typeface="+mn-lt"/>
                <a:ea typeface="+mn-ea"/>
                <a:cs typeface="+mn-cs"/>
              </a:defRPr>
            </a:lvl1pPr>
            <a:lvl2pPr marL="0" indent="0">
              <a:spcAft>
                <a:spcPts val="600"/>
              </a:spcAft>
              <a:buNone/>
              <a:defRPr lang="en-US" sz="1600" kern="1200" dirty="0">
                <a:solidFill>
                  <a:schemeClr val="bg1"/>
                </a:solidFill>
                <a:latin typeface="+mn-lt"/>
                <a:ea typeface="+mn-ea"/>
                <a:cs typeface="+mn-cs"/>
              </a:defRPr>
            </a:lvl2pPr>
            <a:lvl3pPr marL="285750" indent="-285750">
              <a:spcAft>
                <a:spcPts val="600"/>
              </a:spcAft>
              <a:defRPr lang="en-US" sz="1600" kern="1200" dirty="0">
                <a:solidFill>
                  <a:schemeClr val="bg1"/>
                </a:solidFill>
                <a:latin typeface="+mn-lt"/>
                <a:ea typeface="+mn-ea"/>
                <a:cs typeface="+mn-cs"/>
              </a:defRPr>
            </a:lvl3pPr>
            <a:lvl4pPr>
              <a:spcAft>
                <a:spcPts val="0"/>
              </a:spcAft>
              <a:defRPr sz="1800"/>
            </a:lvl4pPr>
            <a:lvl5pPr>
              <a:spcAft>
                <a:spcPts val="0"/>
              </a:spcAft>
              <a:defRPr sz="1800"/>
            </a:lvl5pPr>
          </a:lstStyle>
          <a:p>
            <a:pPr marL="228600" lvl="0" indent="-228600" algn="l" defTabSz="914400" rtl="0" eaLnBrk="1" latinLnBrk="0" hangingPunct="1">
              <a:lnSpc>
                <a:spcPct val="100000"/>
              </a:lnSpc>
              <a:spcBef>
                <a:spcPts val="0"/>
              </a:spcBef>
              <a:spcAft>
                <a:spcPts val="600"/>
              </a:spcAft>
            </a:pPr>
            <a:r>
              <a:rPr lang="en-US"/>
              <a:t>Stat headline</a:t>
            </a:r>
          </a:p>
          <a:p>
            <a:pPr marL="285750" lvl="1" indent="-285750" algn="l" defTabSz="914400" rtl="0" eaLnBrk="1" latinLnBrk="0" hangingPunct="1">
              <a:lnSpc>
                <a:spcPct val="100000"/>
              </a:lnSpc>
              <a:spcBef>
                <a:spcPts val="0"/>
              </a:spcBef>
              <a:spcAft>
                <a:spcPts val="0"/>
              </a:spcAft>
            </a:pPr>
            <a:r>
              <a:rPr lang="en-US"/>
              <a:t>Stat details 16pt</a:t>
            </a:r>
          </a:p>
          <a:p>
            <a:pPr marL="228600" lvl="2" indent="-228600" algn="l" defTabSz="914400" rtl="0" eaLnBrk="1" latinLnBrk="0" hangingPunct="1">
              <a:lnSpc>
                <a:spcPct val="100000"/>
              </a:lnSpc>
              <a:spcBef>
                <a:spcPts val="0"/>
              </a:spcBef>
              <a:spcAft>
                <a:spcPts val="0"/>
              </a:spcAft>
              <a:buFont typeface="Graphik" panose="020B0604020202020204" pitchFamily="34" charset="0"/>
              <a:buChar char="•"/>
            </a:pPr>
            <a:r>
              <a:rPr lang="en-US"/>
              <a:t>Bullet point 16pt</a:t>
            </a:r>
          </a:p>
        </p:txBody>
      </p:sp>
      <p:sp>
        <p:nvSpPr>
          <p:cNvPr id="50" name="Text Placeholder 26">
            <a:extLst>
              <a:ext uri="{FF2B5EF4-FFF2-40B4-BE49-F238E27FC236}">
                <a16:creationId xmlns:a16="http://schemas.microsoft.com/office/drawing/2014/main" id="{E5121ACC-7E33-431F-A8A1-419F515D4061}"/>
              </a:ext>
            </a:extLst>
          </p:cNvPr>
          <p:cNvSpPr>
            <a:spLocks noGrp="1"/>
          </p:cNvSpPr>
          <p:nvPr>
            <p:ph type="body" sz="quarter" idx="21" hasCustomPrompt="1"/>
          </p:nvPr>
        </p:nvSpPr>
        <p:spPr>
          <a:xfrm>
            <a:off x="6476996" y="3538763"/>
            <a:ext cx="2285996" cy="912223"/>
          </a:xfrm>
        </p:spPr>
        <p:txBody>
          <a:bodyPr anchor="ctr"/>
          <a:lstStyle>
            <a:lvl1pPr marL="0" indent="0">
              <a:buNone/>
              <a:defRPr lang="en-US" sz="4800" b="1" kern="1200" dirty="0">
                <a:solidFill>
                  <a:schemeClr val="accent1"/>
                </a:solidFill>
                <a:latin typeface="+mn-lt"/>
                <a:ea typeface="+mn-ea"/>
                <a:cs typeface="+mn-cs"/>
              </a:defRPr>
            </a:lvl1pPr>
            <a:lvl2pPr>
              <a:defRPr/>
            </a:lvl2pPr>
            <a:lvl3pPr>
              <a:defRPr/>
            </a:lvl3pPr>
            <a:lvl4pPr>
              <a:defRPr/>
            </a:lvl4pPr>
            <a:lvl5pPr>
              <a:defRPr/>
            </a:lvl5pPr>
          </a:lstStyle>
          <a:p>
            <a:pPr marL="228600" lvl="0" indent="-228600" algn="l" defTabSz="914400" rtl="0" eaLnBrk="1" latinLnBrk="0" hangingPunct="1">
              <a:lnSpc>
                <a:spcPct val="100000"/>
              </a:lnSpc>
              <a:spcBef>
                <a:spcPts val="0"/>
              </a:spcBef>
              <a:spcAft>
                <a:spcPts val="1200"/>
              </a:spcAft>
            </a:pPr>
            <a:r>
              <a:rPr lang="en-GB"/>
              <a:t>00x</a:t>
            </a:r>
            <a:endParaRPr lang="en-US"/>
          </a:p>
        </p:txBody>
      </p:sp>
      <p:sp>
        <p:nvSpPr>
          <p:cNvPr id="51" name="Text Placeholder 32">
            <a:extLst>
              <a:ext uri="{FF2B5EF4-FFF2-40B4-BE49-F238E27FC236}">
                <a16:creationId xmlns:a16="http://schemas.microsoft.com/office/drawing/2014/main" id="{2ACA6616-E51D-4660-96C1-738E6693FAD3}"/>
              </a:ext>
            </a:extLst>
          </p:cNvPr>
          <p:cNvSpPr>
            <a:spLocks noGrp="1"/>
          </p:cNvSpPr>
          <p:nvPr>
            <p:ph type="body" sz="quarter" idx="22" hasCustomPrompt="1"/>
          </p:nvPr>
        </p:nvSpPr>
        <p:spPr>
          <a:xfrm>
            <a:off x="6476994" y="4647835"/>
            <a:ext cx="2285995" cy="1664208"/>
          </a:xfrm>
        </p:spPr>
        <p:txBody>
          <a:bodyPr/>
          <a:lstStyle>
            <a:lvl1pPr marL="0" indent="0">
              <a:spcAft>
                <a:spcPts val="600"/>
              </a:spcAft>
              <a:buNone/>
              <a:defRPr lang="en-US" sz="2000" b="1" kern="1200" dirty="0" smtClean="0">
                <a:solidFill>
                  <a:schemeClr val="tx1"/>
                </a:solidFill>
                <a:latin typeface="+mn-lt"/>
                <a:ea typeface="+mn-ea"/>
                <a:cs typeface="+mn-cs"/>
              </a:defRPr>
            </a:lvl1pPr>
            <a:lvl2pPr marL="0" indent="0">
              <a:spcAft>
                <a:spcPts val="600"/>
              </a:spcAft>
              <a:buNone/>
              <a:defRPr lang="en-US" sz="1600" kern="1200" dirty="0">
                <a:solidFill>
                  <a:schemeClr val="tx1"/>
                </a:solidFill>
                <a:latin typeface="+mn-lt"/>
                <a:ea typeface="+mn-ea"/>
                <a:cs typeface="+mn-cs"/>
              </a:defRPr>
            </a:lvl2pPr>
            <a:lvl3pPr marL="285750" indent="-285750">
              <a:spcAft>
                <a:spcPts val="600"/>
              </a:spcAft>
              <a:defRPr lang="en-US" sz="1600" kern="1200" dirty="0">
                <a:solidFill>
                  <a:schemeClr val="tx1"/>
                </a:solidFill>
                <a:latin typeface="+mn-lt"/>
                <a:ea typeface="+mn-ea"/>
                <a:cs typeface="+mn-cs"/>
              </a:defRPr>
            </a:lvl3pPr>
            <a:lvl4pPr>
              <a:spcAft>
                <a:spcPts val="0"/>
              </a:spcAft>
              <a:defRPr sz="1800"/>
            </a:lvl4pPr>
            <a:lvl5pPr>
              <a:spcAft>
                <a:spcPts val="0"/>
              </a:spcAft>
              <a:defRPr sz="1800"/>
            </a:lvl5pPr>
          </a:lstStyle>
          <a:p>
            <a:pPr marL="228600" lvl="0" indent="-228600" algn="l" defTabSz="914400" rtl="0" eaLnBrk="1" latinLnBrk="0" hangingPunct="1">
              <a:lnSpc>
                <a:spcPct val="100000"/>
              </a:lnSpc>
              <a:spcBef>
                <a:spcPts val="0"/>
              </a:spcBef>
              <a:spcAft>
                <a:spcPts val="600"/>
              </a:spcAft>
            </a:pPr>
            <a:r>
              <a:rPr lang="en-US"/>
              <a:t>Stat headline</a:t>
            </a:r>
          </a:p>
          <a:p>
            <a:pPr marL="285750" lvl="1" indent="-285750" algn="l" defTabSz="914400" rtl="0" eaLnBrk="1" latinLnBrk="0" hangingPunct="1">
              <a:lnSpc>
                <a:spcPct val="100000"/>
              </a:lnSpc>
              <a:spcBef>
                <a:spcPts val="0"/>
              </a:spcBef>
              <a:spcAft>
                <a:spcPts val="0"/>
              </a:spcAft>
            </a:pPr>
            <a:r>
              <a:rPr lang="en-US"/>
              <a:t>Stat details 16pt</a:t>
            </a:r>
          </a:p>
          <a:p>
            <a:pPr marL="228600" lvl="2" indent="-228600" algn="l" defTabSz="914400" rtl="0" eaLnBrk="1" latinLnBrk="0" hangingPunct="1">
              <a:lnSpc>
                <a:spcPct val="100000"/>
              </a:lnSpc>
              <a:spcBef>
                <a:spcPts val="0"/>
              </a:spcBef>
              <a:spcAft>
                <a:spcPts val="0"/>
              </a:spcAft>
              <a:buFont typeface="Graphik" panose="020B0604020202020204" pitchFamily="34" charset="0"/>
              <a:buChar char="•"/>
            </a:pPr>
            <a:r>
              <a:rPr lang="en-US"/>
              <a:t>Bullet point 16pt</a:t>
            </a:r>
          </a:p>
        </p:txBody>
      </p:sp>
      <p:sp>
        <p:nvSpPr>
          <p:cNvPr id="21" name="Picture Placeholder 35">
            <a:extLst>
              <a:ext uri="{FF2B5EF4-FFF2-40B4-BE49-F238E27FC236}">
                <a16:creationId xmlns:a16="http://schemas.microsoft.com/office/drawing/2014/main" id="{4CA191CE-F49B-4889-A102-DDD1279F3FB2}"/>
              </a:ext>
            </a:extLst>
          </p:cNvPr>
          <p:cNvSpPr>
            <a:spLocks noGrp="1"/>
          </p:cNvSpPr>
          <p:nvPr>
            <p:ph type="pic" sz="quarter" idx="23" hasCustomPrompt="1"/>
          </p:nvPr>
        </p:nvSpPr>
        <p:spPr bwMode="gray">
          <a:xfrm>
            <a:off x="0" y="3155942"/>
            <a:ext cx="3048000" cy="3155958"/>
          </a:xfrm>
          <a:solidFill>
            <a:schemeClr val="bg1">
              <a:lumMod val="95000"/>
            </a:schemeClr>
          </a:solidFill>
        </p:spPr>
        <p:txBody>
          <a:bodyPr vert="horz" lIns="0" tIns="274320" rIns="0" bIns="0" rtlCol="0" anchor="t">
            <a:noAutofit/>
          </a:bodyPr>
          <a:lstStyle>
            <a:lvl1pPr marL="0" indent="0" algn="ctr">
              <a:buNone/>
              <a:defRPr lang="en-US" sz="1400" dirty="0"/>
            </a:lvl1pPr>
          </a:lstStyle>
          <a:p>
            <a:pPr marL="228600" lvl="0" indent="-228600" algn="ctr"/>
            <a:r>
              <a:rPr lang="en-GB"/>
              <a:t>Drag picture to placeholder </a:t>
            </a:r>
          </a:p>
          <a:p>
            <a:pPr marL="228600" lvl="0" indent="-228600" algn="ctr"/>
            <a:r>
              <a:rPr lang="en-GB"/>
              <a:t>or click icon to add</a:t>
            </a:r>
            <a:endParaRPr lang="en-US"/>
          </a:p>
        </p:txBody>
      </p:sp>
      <p:sp>
        <p:nvSpPr>
          <p:cNvPr id="24" name="Text Placeholder 26">
            <a:extLst>
              <a:ext uri="{FF2B5EF4-FFF2-40B4-BE49-F238E27FC236}">
                <a16:creationId xmlns:a16="http://schemas.microsoft.com/office/drawing/2014/main" id="{86209476-BF69-4014-99E6-B53C87141B48}"/>
              </a:ext>
            </a:extLst>
          </p:cNvPr>
          <p:cNvSpPr>
            <a:spLocks noGrp="1"/>
          </p:cNvSpPr>
          <p:nvPr>
            <p:ph type="body" sz="quarter" idx="24" hasCustomPrompt="1"/>
          </p:nvPr>
        </p:nvSpPr>
        <p:spPr>
          <a:xfrm>
            <a:off x="9525001" y="3538763"/>
            <a:ext cx="2285996" cy="912223"/>
          </a:xfrm>
        </p:spPr>
        <p:txBody>
          <a:bodyPr anchor="ctr"/>
          <a:lstStyle>
            <a:lvl1pPr marL="0" indent="0">
              <a:buNone/>
              <a:defRPr lang="en-US" sz="4800" b="1" kern="1200" dirty="0">
                <a:solidFill>
                  <a:schemeClr val="accent1"/>
                </a:solidFill>
                <a:latin typeface="+mn-lt"/>
                <a:ea typeface="+mn-ea"/>
                <a:cs typeface="+mn-cs"/>
              </a:defRPr>
            </a:lvl1pPr>
            <a:lvl2pPr>
              <a:defRPr/>
            </a:lvl2pPr>
            <a:lvl3pPr>
              <a:defRPr/>
            </a:lvl3pPr>
            <a:lvl4pPr>
              <a:defRPr/>
            </a:lvl4pPr>
            <a:lvl5pPr>
              <a:defRPr/>
            </a:lvl5pPr>
          </a:lstStyle>
          <a:p>
            <a:pPr marL="228600" lvl="0" indent="-228600" algn="l" defTabSz="914400" rtl="0" eaLnBrk="1" latinLnBrk="0" hangingPunct="1">
              <a:lnSpc>
                <a:spcPct val="100000"/>
              </a:lnSpc>
              <a:spcBef>
                <a:spcPts val="0"/>
              </a:spcBef>
              <a:spcAft>
                <a:spcPts val="1200"/>
              </a:spcAft>
            </a:pPr>
            <a:r>
              <a:rPr lang="en-GB"/>
              <a:t>00x</a:t>
            </a:r>
            <a:endParaRPr lang="en-US"/>
          </a:p>
        </p:txBody>
      </p:sp>
      <p:sp>
        <p:nvSpPr>
          <p:cNvPr id="25" name="Text Placeholder 32">
            <a:extLst>
              <a:ext uri="{FF2B5EF4-FFF2-40B4-BE49-F238E27FC236}">
                <a16:creationId xmlns:a16="http://schemas.microsoft.com/office/drawing/2014/main" id="{07ADCD97-A8C0-487C-9E6C-6CD77C3BE053}"/>
              </a:ext>
            </a:extLst>
          </p:cNvPr>
          <p:cNvSpPr>
            <a:spLocks noGrp="1"/>
          </p:cNvSpPr>
          <p:nvPr>
            <p:ph type="body" sz="quarter" idx="25" hasCustomPrompt="1"/>
          </p:nvPr>
        </p:nvSpPr>
        <p:spPr>
          <a:xfrm>
            <a:off x="9524999" y="4647836"/>
            <a:ext cx="2285995" cy="1662794"/>
          </a:xfrm>
        </p:spPr>
        <p:txBody>
          <a:bodyPr/>
          <a:lstStyle>
            <a:lvl1pPr marL="0" indent="0">
              <a:spcAft>
                <a:spcPts val="600"/>
              </a:spcAft>
              <a:buNone/>
              <a:defRPr lang="en-US" sz="2000" b="1" kern="1200" dirty="0" smtClean="0">
                <a:solidFill>
                  <a:schemeClr val="tx1"/>
                </a:solidFill>
                <a:latin typeface="+mn-lt"/>
                <a:ea typeface="+mn-ea"/>
                <a:cs typeface="+mn-cs"/>
              </a:defRPr>
            </a:lvl1pPr>
            <a:lvl2pPr marL="0" indent="0">
              <a:spcAft>
                <a:spcPts val="600"/>
              </a:spcAft>
              <a:buNone/>
              <a:defRPr lang="en-US" sz="1600" kern="1200" dirty="0">
                <a:solidFill>
                  <a:schemeClr val="tx1"/>
                </a:solidFill>
                <a:latin typeface="+mn-lt"/>
                <a:ea typeface="+mn-ea"/>
                <a:cs typeface="+mn-cs"/>
              </a:defRPr>
            </a:lvl2pPr>
            <a:lvl3pPr marL="285750" indent="-285750">
              <a:spcAft>
                <a:spcPts val="600"/>
              </a:spcAft>
              <a:defRPr lang="en-US" sz="1600" kern="1200" dirty="0">
                <a:solidFill>
                  <a:schemeClr val="tx1"/>
                </a:solidFill>
                <a:latin typeface="+mn-lt"/>
                <a:ea typeface="+mn-ea"/>
                <a:cs typeface="+mn-cs"/>
              </a:defRPr>
            </a:lvl3pPr>
            <a:lvl4pPr>
              <a:spcAft>
                <a:spcPts val="0"/>
              </a:spcAft>
              <a:defRPr sz="1800"/>
            </a:lvl4pPr>
            <a:lvl5pPr>
              <a:spcAft>
                <a:spcPts val="0"/>
              </a:spcAft>
              <a:defRPr sz="1800"/>
            </a:lvl5pPr>
          </a:lstStyle>
          <a:p>
            <a:pPr marL="228600" lvl="0" indent="-228600" algn="l" defTabSz="914400" rtl="0" eaLnBrk="1" latinLnBrk="0" hangingPunct="1">
              <a:lnSpc>
                <a:spcPct val="100000"/>
              </a:lnSpc>
              <a:spcBef>
                <a:spcPts val="0"/>
              </a:spcBef>
              <a:spcAft>
                <a:spcPts val="600"/>
              </a:spcAft>
            </a:pPr>
            <a:r>
              <a:rPr lang="en-US"/>
              <a:t>Stat headline</a:t>
            </a:r>
          </a:p>
          <a:p>
            <a:pPr marL="285750" lvl="1" indent="-285750" algn="l" defTabSz="914400" rtl="0" eaLnBrk="1" latinLnBrk="0" hangingPunct="1">
              <a:lnSpc>
                <a:spcPct val="100000"/>
              </a:lnSpc>
              <a:spcBef>
                <a:spcPts val="0"/>
              </a:spcBef>
              <a:spcAft>
                <a:spcPts val="0"/>
              </a:spcAft>
            </a:pPr>
            <a:r>
              <a:rPr lang="en-US"/>
              <a:t>Stat details 16pt</a:t>
            </a:r>
          </a:p>
          <a:p>
            <a:pPr marL="228600" lvl="2" indent="-228600" algn="l" defTabSz="914400" rtl="0" eaLnBrk="1" latinLnBrk="0" hangingPunct="1">
              <a:lnSpc>
                <a:spcPct val="100000"/>
              </a:lnSpc>
              <a:spcBef>
                <a:spcPts val="0"/>
              </a:spcBef>
              <a:spcAft>
                <a:spcPts val="0"/>
              </a:spcAft>
              <a:buFont typeface="Graphik" panose="020B0604020202020204" pitchFamily="34" charset="0"/>
              <a:buChar char="•"/>
            </a:pPr>
            <a:r>
              <a:rPr lang="en-US"/>
              <a:t>Bullet point 16pt</a:t>
            </a:r>
          </a:p>
        </p:txBody>
      </p:sp>
      <p:sp>
        <p:nvSpPr>
          <p:cNvPr id="35" name="Text Placeholder 26">
            <a:extLst>
              <a:ext uri="{FF2B5EF4-FFF2-40B4-BE49-F238E27FC236}">
                <a16:creationId xmlns:a16="http://schemas.microsoft.com/office/drawing/2014/main" id="{9BC0904C-6BDA-4032-94C2-6417F59042D8}"/>
              </a:ext>
            </a:extLst>
          </p:cNvPr>
          <p:cNvSpPr>
            <a:spLocks noGrp="1"/>
          </p:cNvSpPr>
          <p:nvPr>
            <p:ph type="body" sz="quarter" idx="26" hasCustomPrompt="1"/>
          </p:nvPr>
        </p:nvSpPr>
        <p:spPr>
          <a:xfrm>
            <a:off x="380997" y="380999"/>
            <a:ext cx="5333972" cy="2393952"/>
          </a:xfrm>
        </p:spPr>
        <p:txBody>
          <a:bodyPr anchor="ctr"/>
          <a:lstStyle>
            <a:lvl1pPr marL="0" indent="0">
              <a:buNone/>
              <a:defRPr kumimoji="0" lang="en-US" sz="3600" b="1" i="0" u="none" strike="noStrike" kern="1200" cap="none" spc="0" normalizeH="0" baseline="0" dirty="0">
                <a:ln>
                  <a:noFill/>
                </a:ln>
                <a:solidFill>
                  <a:srgbClr val="000000"/>
                </a:solidFill>
                <a:effectLst/>
                <a:uLnTx/>
                <a:uFillTx/>
                <a:latin typeface="Graphik"/>
                <a:ea typeface="+mj-ea"/>
                <a:cs typeface="+mj-cs"/>
              </a:defRPr>
            </a:lvl1pPr>
            <a:lvl2pPr>
              <a:defRPr/>
            </a:lvl2pPr>
            <a:lvl3pPr>
              <a:defRPr/>
            </a:lvl3pPr>
            <a:lvl4pPr>
              <a:defRPr/>
            </a:lvl4pPr>
            <a:lvl5pPr>
              <a:defRPr/>
            </a:lvl5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GB" sz="3600" b="1" i="0" u="none" strike="noStrike" kern="1200" cap="none" spc="0" normalizeH="0" baseline="0" noProof="0">
                <a:ln>
                  <a:noFill/>
                </a:ln>
                <a:solidFill>
                  <a:srgbClr val="000000"/>
                </a:solidFill>
                <a:effectLst/>
                <a:uLnTx/>
                <a:uFillTx/>
                <a:latin typeface="Graphik"/>
                <a:ea typeface="+mj-ea"/>
                <a:cs typeface="+mj-cs"/>
              </a:rPr>
              <a:t>P</a:t>
            </a:r>
            <a:r>
              <a:rPr kumimoji="0" lang="en-US" sz="3600" b="1" i="0" u="none" strike="noStrike" kern="1200" cap="none" spc="0" normalizeH="0" baseline="0" noProof="0">
                <a:ln>
                  <a:noFill/>
                </a:ln>
                <a:solidFill>
                  <a:srgbClr val="000000"/>
                </a:solidFill>
                <a:effectLst/>
                <a:uLnTx/>
                <a:uFillTx/>
                <a:latin typeface="Graphik"/>
                <a:ea typeface="+mj-ea"/>
                <a:cs typeface="+mj-cs"/>
              </a:rPr>
              <a:t>lace headline here 36pt, min 30pt)</a:t>
            </a:r>
          </a:p>
        </p:txBody>
      </p:sp>
      <p:sp>
        <p:nvSpPr>
          <p:cNvPr id="22" name="Footer Placeholder 3">
            <a:extLst>
              <a:ext uri="{FF2B5EF4-FFF2-40B4-BE49-F238E27FC236}">
                <a16:creationId xmlns:a16="http://schemas.microsoft.com/office/drawing/2014/main" id="{272DDB3A-459D-40AA-A5E7-DDCDD2DEA3B8}"/>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bg1">
                    <a:alpha val="75000"/>
                  </a:schemeClr>
                </a:solidFill>
                <a:latin typeface="+mn-lt"/>
                <a:ea typeface="+mn-ea"/>
                <a:cs typeface="+mn-cs"/>
              </a:defRPr>
            </a:lvl1pPr>
          </a:lstStyle>
          <a:p>
            <a:pPr defTabSz="228600">
              <a:spcAft>
                <a:spcPts val="1200"/>
              </a:spcAft>
              <a:defRPr/>
            </a:pPr>
            <a:r>
              <a:rPr lang="en-GB"/>
              <a:t>Copyright © 2021 Accenture. All rights reserved.</a:t>
            </a:r>
          </a:p>
        </p:txBody>
      </p:sp>
      <p:pic>
        <p:nvPicPr>
          <p:cNvPr id="23" name="Picture 22" descr="Accenture Greater Than symbol in white">
            <a:extLst>
              <a:ext uri="{FF2B5EF4-FFF2-40B4-BE49-F238E27FC236}">
                <a16:creationId xmlns:a16="http://schemas.microsoft.com/office/drawing/2014/main" id="{78774BCE-242F-4FF9-9C01-D01B97743A9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black">
          <a:xfrm>
            <a:off x="381468" y="6482516"/>
            <a:ext cx="191087" cy="202328"/>
          </a:xfrm>
          <a:prstGeom prst="rect">
            <a:avLst/>
          </a:prstGeom>
        </p:spPr>
      </p:pic>
      <p:sp>
        <p:nvSpPr>
          <p:cNvPr id="2" name="Slide Number Placeholder 1">
            <a:extLst>
              <a:ext uri="{FF2B5EF4-FFF2-40B4-BE49-F238E27FC236}">
                <a16:creationId xmlns:a16="http://schemas.microsoft.com/office/drawing/2014/main" id="{911B33BA-8B14-4BE4-8987-4DD490763486}"/>
              </a:ext>
            </a:extLst>
          </p:cNvPr>
          <p:cNvSpPr>
            <a:spLocks noGrp="1"/>
          </p:cNvSpPr>
          <p:nvPr>
            <p:ph type="sldNum" sz="quarter" idx="27"/>
          </p:nvPr>
        </p:nvSpPr>
        <p:spPr>
          <a:xfrm>
            <a:off x="11484746" y="6490025"/>
            <a:ext cx="326254" cy="201168"/>
          </a:xfrm>
          <a:prstGeom prst="rect">
            <a:avLst/>
          </a:prstGeom>
        </p:spPr>
        <p:txBody>
          <a:bodyPr/>
          <a:lstStyle>
            <a:lvl1pPr>
              <a:defRPr>
                <a:solidFill>
                  <a:schemeClr val="bg1"/>
                </a:solidFill>
              </a:defRPr>
            </a:lvl1pPr>
          </a:lstStyle>
          <a:p>
            <a:fld id="{1F90F471-3972-4120-B8B3-0237DE626C35}" type="slidenum">
              <a:rPr lang="en-US" smtClean="0"/>
              <a:pPr/>
              <a:t>‹#›</a:t>
            </a:fld>
            <a:endParaRPr lang="en-US">
              <a:solidFill>
                <a:schemeClr val="bg1"/>
              </a:solidFill>
            </a:endParaRPr>
          </a:p>
        </p:txBody>
      </p:sp>
    </p:spTree>
    <p:extLst>
      <p:ext uri="{BB962C8B-B14F-4D97-AF65-F5344CB8AC3E}">
        <p14:creationId xmlns:p14="http://schemas.microsoft.com/office/powerpoint/2010/main" val="31290444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Key Message Gradient Dark 1">
    <p:bg>
      <p:bgPr>
        <a:solidFill>
          <a:schemeClr val="accent3"/>
        </a:solidFill>
        <a:effectLst/>
      </p:bgPr>
    </p:bg>
    <p:spTree>
      <p:nvGrpSpPr>
        <p:cNvPr id="1" name=""/>
        <p:cNvGrpSpPr/>
        <p:nvPr/>
      </p:nvGrpSpPr>
      <p:grpSpPr>
        <a:xfrm>
          <a:off x="0" y="0"/>
          <a:ext cx="0" cy="0"/>
          <a:chOff x="0" y="0"/>
          <a:chExt cx="0" cy="0"/>
        </a:xfrm>
      </p:grpSpPr>
      <p:pic>
        <p:nvPicPr>
          <p:cNvPr id="7" name="Picture 6" descr="Accenture Gradient Dark">
            <a:extLst>
              <a:ext uri="{FF2B5EF4-FFF2-40B4-BE49-F238E27FC236}">
                <a16:creationId xmlns:a16="http://schemas.microsoft.com/office/drawing/2014/main" id="{AB47B586-CFEE-4C32-8227-001B5A89C37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invGray">
          <a:xfrm>
            <a:off x="0" y="0"/>
            <a:ext cx="12192000" cy="6858000"/>
          </a:xfrm>
          <a:prstGeom prst="rect">
            <a:avLst/>
          </a:prstGeom>
        </p:spPr>
      </p:pic>
      <p:sp>
        <p:nvSpPr>
          <p:cNvPr id="2" name="Title 1">
            <a:extLst>
              <a:ext uri="{FF2B5EF4-FFF2-40B4-BE49-F238E27FC236}">
                <a16:creationId xmlns:a16="http://schemas.microsoft.com/office/drawing/2014/main" id="{6A4D9B0E-55A4-43D3-A4B6-225FAA7538EB}"/>
              </a:ext>
            </a:extLst>
          </p:cNvPr>
          <p:cNvSpPr>
            <a:spLocks noGrp="1"/>
          </p:cNvSpPr>
          <p:nvPr>
            <p:ph type="title" hasCustomPrompt="1"/>
          </p:nvPr>
        </p:nvSpPr>
        <p:spPr>
          <a:xfrm>
            <a:off x="1767840" y="2015925"/>
            <a:ext cx="8656320" cy="2826150"/>
          </a:xfrm>
        </p:spPr>
        <p:txBody>
          <a:bodyPr anchor="ctr"/>
          <a:lstStyle>
            <a:lvl1pPr algn="ctr">
              <a:defRPr sz="5400">
                <a:solidFill>
                  <a:schemeClr val="tx1"/>
                </a:solidFill>
              </a:defRPr>
            </a:lvl1pPr>
          </a:lstStyle>
          <a:p>
            <a:r>
              <a:rPr lang="en-US"/>
              <a:t>Place key message here 54pt</a:t>
            </a:r>
          </a:p>
        </p:txBody>
      </p:sp>
    </p:spTree>
    <p:extLst>
      <p:ext uri="{BB962C8B-B14F-4D97-AF65-F5344CB8AC3E}">
        <p14:creationId xmlns:p14="http://schemas.microsoft.com/office/powerpoint/2010/main" val="332975771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Key Message Mid Purpl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D9B0E-55A4-43D3-A4B6-225FAA7538EB}"/>
              </a:ext>
            </a:extLst>
          </p:cNvPr>
          <p:cNvSpPr>
            <a:spLocks noGrp="1"/>
          </p:cNvSpPr>
          <p:nvPr>
            <p:ph type="title" hasCustomPrompt="1"/>
          </p:nvPr>
        </p:nvSpPr>
        <p:spPr>
          <a:xfrm>
            <a:off x="1767840" y="2015925"/>
            <a:ext cx="8656320" cy="2826150"/>
          </a:xfrm>
        </p:spPr>
        <p:txBody>
          <a:bodyPr anchor="ctr"/>
          <a:lstStyle>
            <a:lvl1pPr algn="ctr">
              <a:defRPr sz="5400">
                <a:solidFill>
                  <a:schemeClr val="tx1"/>
                </a:solidFill>
              </a:defRPr>
            </a:lvl1pPr>
          </a:lstStyle>
          <a:p>
            <a:r>
              <a:rPr lang="en-US"/>
              <a:t>Place key message here 54pt</a:t>
            </a:r>
          </a:p>
        </p:txBody>
      </p:sp>
      <p:sp>
        <p:nvSpPr>
          <p:cNvPr id="7" name="TextBox 6">
            <a:extLst>
              <a:ext uri="{FF2B5EF4-FFF2-40B4-BE49-F238E27FC236}">
                <a16:creationId xmlns:a16="http://schemas.microsoft.com/office/drawing/2014/main" id="{A5CECBE8-C9DE-46DF-9582-7DB75BEDF4F9}"/>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Format Background… &gt; Solid fill &gt; Change to Dark Purple (Accent 3), Mid Purple (Accent 2) or Core Purple (Accent 1)</a:t>
            </a:r>
            <a:endParaRPr kumimoji="0" lang="en-US" sz="800" b="0" i="0" u="none" strike="noStrike" kern="0" cap="none" spc="0" normalizeH="0" baseline="0" noProof="0">
              <a:ln>
                <a:noFill/>
              </a:ln>
              <a:solidFill>
                <a:schemeClr val="bg2"/>
              </a:solidFill>
              <a:effectLst/>
              <a:uLnTx/>
              <a:uFillTx/>
            </a:endParaRPr>
          </a:p>
        </p:txBody>
      </p:sp>
      <p:sp>
        <p:nvSpPr>
          <p:cNvPr id="10" name="Footer Placeholder 3">
            <a:extLst>
              <a:ext uri="{FF2B5EF4-FFF2-40B4-BE49-F238E27FC236}">
                <a16:creationId xmlns:a16="http://schemas.microsoft.com/office/drawing/2014/main" id="{8D9D8DCD-E7C3-4F1A-8A48-31319650AC37}"/>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11" name="GTS_WH" descr="Accenture Greater Than symbol in white">
            <a:extLst>
              <a:ext uri="{FF2B5EF4-FFF2-40B4-BE49-F238E27FC236}">
                <a16:creationId xmlns:a16="http://schemas.microsoft.com/office/drawing/2014/main" id="{B0B0C095-6C73-4899-AD8E-8F75768CF51A}"/>
              </a:ext>
            </a:extLst>
          </p:cNvPr>
          <p:cNvSpPr>
            <a:spLocks noChangeAspect="1"/>
          </p:cNvSpPr>
          <p:nvPr userDrawn="1"/>
        </p:nvSpPr>
        <p:spPr bwMode="black">
          <a:xfrm>
            <a:off x="381468" y="6483676"/>
            <a:ext cx="183295" cy="20116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Slide Number Placeholder 3">
            <a:extLst>
              <a:ext uri="{FF2B5EF4-FFF2-40B4-BE49-F238E27FC236}">
                <a16:creationId xmlns:a16="http://schemas.microsoft.com/office/drawing/2014/main" id="{52AFE70C-67B2-45BA-88F7-45C14692FC25}"/>
              </a:ext>
            </a:extLst>
          </p:cNvPr>
          <p:cNvSpPr>
            <a:spLocks noGrp="1"/>
          </p:cNvSpPr>
          <p:nvPr>
            <p:ph type="sldNum" sz="quarter" idx="11"/>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201699642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Full Bleed Image">
    <p:bg>
      <p:bgPr>
        <a:solidFill>
          <a:schemeClr val="accent3"/>
        </a:solidFill>
        <a:effectLst/>
      </p:bgPr>
    </p:bg>
    <p:spTree>
      <p:nvGrpSpPr>
        <p:cNvPr id="1" name=""/>
        <p:cNvGrpSpPr/>
        <p:nvPr/>
      </p:nvGrpSpPr>
      <p:grpSpPr>
        <a:xfrm>
          <a:off x="0" y="0"/>
          <a:ext cx="0" cy="0"/>
          <a:chOff x="0" y="0"/>
          <a:chExt cx="0" cy="0"/>
        </a:xfrm>
      </p:grpSpPr>
      <p:sp>
        <p:nvSpPr>
          <p:cNvPr id="14" name="Picture Placeholder 8">
            <a:extLst>
              <a:ext uri="{FF2B5EF4-FFF2-40B4-BE49-F238E27FC236}">
                <a16:creationId xmlns:a16="http://schemas.microsoft.com/office/drawing/2014/main" id="{5AD31DD4-2506-4E03-897C-F4C8C020F09C}"/>
              </a:ext>
            </a:extLst>
          </p:cNvPr>
          <p:cNvSpPr>
            <a:spLocks noGrp="1"/>
          </p:cNvSpPr>
          <p:nvPr>
            <p:ph type="pic" sz="quarter" idx="10" hasCustomPrompt="1"/>
          </p:nvPr>
        </p:nvSpPr>
        <p:spPr>
          <a:xfrm>
            <a:off x="-7620" y="-9144"/>
            <a:ext cx="12207240" cy="6876288"/>
          </a:xfrm>
        </p:spPr>
        <p:txBody>
          <a:bodyPr lIns="0" tIns="182880"/>
          <a:lstStyle>
            <a:lvl1pPr algn="ctr">
              <a:buNone/>
              <a:defRPr/>
            </a:lvl1pPr>
          </a:lstStyle>
          <a:p>
            <a:r>
              <a:rPr lang="en-GB"/>
              <a:t>Drag picture to placeholder or click icon to add, then send to back.</a:t>
            </a:r>
            <a:endParaRPr lang="en-US"/>
          </a:p>
        </p:txBody>
      </p:sp>
      <p:sp>
        <p:nvSpPr>
          <p:cNvPr id="2" name="Title 1">
            <a:extLst>
              <a:ext uri="{FF2B5EF4-FFF2-40B4-BE49-F238E27FC236}">
                <a16:creationId xmlns:a16="http://schemas.microsoft.com/office/drawing/2014/main" id="{6A4D9B0E-55A4-43D3-A4B6-225FAA7538EB}"/>
              </a:ext>
            </a:extLst>
          </p:cNvPr>
          <p:cNvSpPr>
            <a:spLocks noGrp="1"/>
          </p:cNvSpPr>
          <p:nvPr>
            <p:ph type="title" hasCustomPrompt="1"/>
          </p:nvPr>
        </p:nvSpPr>
        <p:spPr>
          <a:xfrm>
            <a:off x="1767839" y="2015925"/>
            <a:ext cx="8656320" cy="2826150"/>
          </a:xfrm>
        </p:spPr>
        <p:txBody>
          <a:bodyPr anchor="ctr"/>
          <a:lstStyle>
            <a:lvl1pPr algn="ctr">
              <a:defRPr sz="5400">
                <a:solidFill>
                  <a:schemeClr val="tx1"/>
                </a:solidFill>
              </a:defRPr>
            </a:lvl1pPr>
          </a:lstStyle>
          <a:p>
            <a:r>
              <a:rPr lang="en-US"/>
              <a:t>Place headline here 54pt</a:t>
            </a:r>
          </a:p>
        </p:txBody>
      </p:sp>
      <p:sp>
        <p:nvSpPr>
          <p:cNvPr id="12" name="Footer Placeholder 3">
            <a:extLst>
              <a:ext uri="{FF2B5EF4-FFF2-40B4-BE49-F238E27FC236}">
                <a16:creationId xmlns:a16="http://schemas.microsoft.com/office/drawing/2014/main" id="{2A2CFACC-0767-48E1-9FD9-763E5025E7AD}"/>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7" name="GTS_WH" descr="Accenture Greater Than symbol in white">
            <a:extLst>
              <a:ext uri="{FF2B5EF4-FFF2-40B4-BE49-F238E27FC236}">
                <a16:creationId xmlns:a16="http://schemas.microsoft.com/office/drawing/2014/main" id="{AE479463-B4C9-4B9A-BE8B-62B5B9CF0075}"/>
              </a:ext>
            </a:extLst>
          </p:cNvPr>
          <p:cNvSpPr>
            <a:spLocks noChangeAspect="1"/>
          </p:cNvSpPr>
          <p:nvPr userDrawn="1"/>
        </p:nvSpPr>
        <p:spPr bwMode="black">
          <a:xfrm>
            <a:off x="381468" y="6483676"/>
            <a:ext cx="183295" cy="20116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Slide Number Placeholder 3">
            <a:extLst>
              <a:ext uri="{FF2B5EF4-FFF2-40B4-BE49-F238E27FC236}">
                <a16:creationId xmlns:a16="http://schemas.microsoft.com/office/drawing/2014/main" id="{945BAA91-4288-4230-8881-E1D51DEBFFC3}"/>
              </a:ext>
            </a:extLst>
          </p:cNvPr>
          <p:cNvSpPr>
            <a:spLocks noGrp="1"/>
          </p:cNvSpPr>
          <p:nvPr>
            <p:ph type="sldNum" sz="quarter" idx="12"/>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361231162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alutation-GTS centere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94B85-B39D-4BE7-A334-787162CB4A41}"/>
              </a:ext>
            </a:extLst>
          </p:cNvPr>
          <p:cNvSpPr>
            <a:spLocks noGrp="1"/>
          </p:cNvSpPr>
          <p:nvPr>
            <p:ph type="title" hasCustomPrompt="1"/>
          </p:nvPr>
        </p:nvSpPr>
        <p:spPr>
          <a:xfrm>
            <a:off x="2575624" y="2318273"/>
            <a:ext cx="7040753" cy="2221454"/>
          </a:xfrm>
        </p:spPr>
        <p:txBody>
          <a:bodyPr anchor="ctr"/>
          <a:lstStyle>
            <a:lvl1pPr algn="ctr">
              <a:defRPr sz="8800">
                <a:solidFill>
                  <a:schemeClr val="tx1"/>
                </a:solidFill>
              </a:defRPr>
            </a:lvl1pPr>
          </a:lstStyle>
          <a:p>
            <a:r>
              <a:rPr lang="en-GB"/>
              <a:t>Insert Salutation</a:t>
            </a:r>
            <a:endParaRPr lang="en-US"/>
          </a:p>
        </p:txBody>
      </p:sp>
      <p:sp>
        <p:nvSpPr>
          <p:cNvPr id="7" name="TextBox 6">
            <a:extLst>
              <a:ext uri="{FF2B5EF4-FFF2-40B4-BE49-F238E27FC236}">
                <a16:creationId xmlns:a16="http://schemas.microsoft.com/office/drawing/2014/main" id="{35F21F7E-CEFA-4A8F-862E-8631C40CEA2C}"/>
              </a:ext>
            </a:extLst>
          </p:cNvPr>
          <p:cNvSpPr txBox="1"/>
          <p:nvPr userDrawn="1"/>
        </p:nvSpPr>
        <p:spPr>
          <a:xfrm>
            <a:off x="0" y="-257908"/>
            <a:ext cx="6096000" cy="257908"/>
          </a:xfrm>
          <a:prstGeom prst="rect">
            <a:avLst/>
          </a:prstGeom>
          <a:noFill/>
        </p:spPr>
        <p:txBody>
          <a:bodyPr wrap="square" lIns="0" tIns="0" rIns="0" bIns="0" rtlCol="0" anchor="ctr">
            <a:noAutofit/>
          </a:bodyPr>
          <a:lstStyle>
            <a:defPPr>
              <a:defRPr lang="en-US"/>
            </a:defPPr>
            <a:lvl1pPr marR="0" lvl="0" indent="0" fontAlgn="auto">
              <a:lnSpc>
                <a:spcPct val="100000"/>
              </a:lnSpc>
              <a:spcBef>
                <a:spcPts val="0"/>
              </a:spcBef>
              <a:spcAft>
                <a:spcPts val="0"/>
              </a:spcAft>
              <a:buClrTx/>
              <a:buSzTx/>
              <a:buFontTx/>
              <a:buNone/>
              <a:tabLst/>
              <a:defRPr kumimoji="0" sz="800" b="0" i="0" u="none" strike="noStrike" kern="0" cap="none" spc="0" normalizeH="0" baseline="0">
                <a:ln>
                  <a:noFill/>
                </a:ln>
                <a:solidFill>
                  <a:schemeClr val="bg2"/>
                </a:solidFill>
                <a:effectLst/>
                <a:uLnTx/>
                <a:uFillTx/>
              </a:defRPr>
            </a:lvl1pPr>
          </a:lstStyle>
          <a:p>
            <a:pPr lvl="0"/>
            <a:r>
              <a:rPr lang="en-GB" noProof="0"/>
              <a:t>Format Background… &gt; Picture or texture fill &gt; Set to one of the dark or mid gradient options</a:t>
            </a:r>
            <a:endParaRPr lang="en-US" noProof="0"/>
          </a:p>
        </p:txBody>
      </p:sp>
      <p:sp>
        <p:nvSpPr>
          <p:cNvPr id="10" name="GTS_WH" descr="Accenture Greater Than symbol in white">
            <a:extLst>
              <a:ext uri="{FF2B5EF4-FFF2-40B4-BE49-F238E27FC236}">
                <a16:creationId xmlns:a16="http://schemas.microsoft.com/office/drawing/2014/main" id="{494AA491-F1F8-4D38-B722-DB2F38B198B8}"/>
              </a:ext>
            </a:extLst>
          </p:cNvPr>
          <p:cNvSpPr>
            <a:spLocks noChangeAspect="1"/>
          </p:cNvSpPr>
          <p:nvPr userDrawn="1"/>
        </p:nvSpPr>
        <p:spPr bwMode="black">
          <a:xfrm>
            <a:off x="5779386" y="5382386"/>
            <a:ext cx="641531" cy="70408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694876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C35EA4"/>
          </p15:clr>
        </p15:guide>
        <p15:guide id="2" pos="3840">
          <p15:clr>
            <a:srgbClr val="C35EA4"/>
          </p15:clr>
        </p15:guide>
        <p15:guide id="3" orient="horz" pos="3608">
          <p15:clr>
            <a:srgbClr val="C35EA4"/>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Long Headlin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8546ADE-103C-4652-A344-9C0C8C49EC1E}"/>
              </a:ext>
            </a:extLst>
          </p:cNvPr>
          <p:cNvSpPr>
            <a:spLocks noGrp="1"/>
          </p:cNvSpPr>
          <p:nvPr>
            <p:ph type="title" hasCustomPrompt="1"/>
          </p:nvPr>
        </p:nvSpPr>
        <p:spPr>
          <a:xfrm>
            <a:off x="381000" y="381000"/>
            <a:ext cx="11430000" cy="800100"/>
          </a:xfrm>
        </p:spPr>
        <p:txBody>
          <a:bodyPr/>
          <a:lstStyle>
            <a:lvl1pPr>
              <a:defRPr sz="3600"/>
            </a:lvl1pPr>
          </a:lstStyle>
          <a:p>
            <a:r>
              <a:rPr lang="en-GB"/>
              <a:t>Place headline here (36pt, min 30pt)</a:t>
            </a:r>
            <a:endParaRPr lang="en-US"/>
          </a:p>
        </p:txBody>
      </p:sp>
      <p:sp>
        <p:nvSpPr>
          <p:cNvPr id="7" name="Footer Placeholder 3">
            <a:extLst>
              <a:ext uri="{FF2B5EF4-FFF2-40B4-BE49-F238E27FC236}">
                <a16:creationId xmlns:a16="http://schemas.microsoft.com/office/drawing/2014/main" id="{480EAEA1-D575-4107-8AFC-0CAE2D4FB3D6}"/>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2" name="Slide Number Placeholder 1">
            <a:extLst>
              <a:ext uri="{FF2B5EF4-FFF2-40B4-BE49-F238E27FC236}">
                <a16:creationId xmlns:a16="http://schemas.microsoft.com/office/drawing/2014/main" id="{D20A237C-DB73-401B-BD5B-B8B91332335E}"/>
              </a:ext>
            </a:extLst>
          </p:cNvPr>
          <p:cNvSpPr>
            <a:spLocks noGrp="1"/>
          </p:cNvSpPr>
          <p:nvPr>
            <p:ph type="sldNum" sz="quarter" idx="10"/>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1837288175"/>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Long Headline-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EC595-3BDB-489C-AB5C-4C48BF9B07CB}"/>
              </a:ext>
            </a:extLst>
          </p:cNvPr>
          <p:cNvSpPr>
            <a:spLocks noGrp="1"/>
          </p:cNvSpPr>
          <p:nvPr>
            <p:ph type="title" hasCustomPrompt="1"/>
          </p:nvPr>
        </p:nvSpPr>
        <p:spPr>
          <a:xfrm>
            <a:off x="381000" y="381000"/>
            <a:ext cx="11430000" cy="800100"/>
          </a:xfrm>
        </p:spPr>
        <p:txBody>
          <a:bodyPr/>
          <a:lstStyle>
            <a:lvl1pPr>
              <a:defRPr sz="3600"/>
            </a:lvl1pPr>
          </a:lstStyle>
          <a:p>
            <a:r>
              <a:rPr lang="en-GB"/>
              <a:t>Place headline here (36pt, min 30pt)</a:t>
            </a:r>
            <a:endParaRPr lang="en-US"/>
          </a:p>
        </p:txBody>
      </p:sp>
      <p:sp>
        <p:nvSpPr>
          <p:cNvPr id="4" name="Text Placeholder 3">
            <a:extLst>
              <a:ext uri="{FF2B5EF4-FFF2-40B4-BE49-F238E27FC236}">
                <a16:creationId xmlns:a16="http://schemas.microsoft.com/office/drawing/2014/main" id="{BB385C65-6BFC-4F61-A214-71B69537BB4B}"/>
              </a:ext>
            </a:extLst>
          </p:cNvPr>
          <p:cNvSpPr>
            <a:spLocks noGrp="1"/>
          </p:cNvSpPr>
          <p:nvPr>
            <p:ph type="body" sz="quarter" idx="11" hasCustomPrompt="1"/>
          </p:nvPr>
        </p:nvSpPr>
        <p:spPr>
          <a:xfrm>
            <a:off x="381000" y="1234440"/>
            <a:ext cx="11430000" cy="384048"/>
          </a:xfrm>
        </p:spPr>
        <p:txBody>
          <a:bodyPr anchor="t"/>
          <a:lstStyle>
            <a:lvl1pPr marL="0" indent="0">
              <a:spcAft>
                <a:spcPts val="0"/>
              </a:spcAft>
              <a:buNone/>
              <a:defRPr>
                <a:solidFill>
                  <a:schemeClr val="accent1"/>
                </a:solidFill>
                <a:latin typeface="GT Sectra Fine Rg" panose="00000500000000000000" pitchFamily="50" charset="0"/>
              </a:defRPr>
            </a:lvl1pPr>
          </a:lstStyle>
          <a:p>
            <a:pPr lvl="0"/>
            <a:r>
              <a:rPr lang="en-US"/>
              <a:t>Place subtitle here 20pt</a:t>
            </a:r>
          </a:p>
        </p:txBody>
      </p:sp>
      <p:sp>
        <p:nvSpPr>
          <p:cNvPr id="7" name="Footer Placeholder 3">
            <a:extLst>
              <a:ext uri="{FF2B5EF4-FFF2-40B4-BE49-F238E27FC236}">
                <a16:creationId xmlns:a16="http://schemas.microsoft.com/office/drawing/2014/main" id="{D81D62B4-50F4-4143-BFCC-F5508365C8BA}"/>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3" name="Slide Number Placeholder 2">
            <a:extLst>
              <a:ext uri="{FF2B5EF4-FFF2-40B4-BE49-F238E27FC236}">
                <a16:creationId xmlns:a16="http://schemas.microsoft.com/office/drawing/2014/main" id="{9F7CFBA7-F1B1-4FF3-932C-7525FBDA5B5C}"/>
              </a:ext>
            </a:extLst>
          </p:cNvPr>
          <p:cNvSpPr>
            <a:spLocks noGrp="1"/>
          </p:cNvSpPr>
          <p:nvPr>
            <p:ph type="sldNum" sz="quarter" idx="12"/>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2512781681"/>
      </p:ext>
    </p:extLst>
  </p:cSld>
  <p:clrMapOvr>
    <a:masterClrMapping/>
  </p:clrMapOvr>
  <p:extLst>
    <p:ext uri="{DCECCB84-F9BA-43D5-87BE-67443E8EF086}">
      <p15:sldGuideLst xmlns:p15="http://schemas.microsoft.com/office/powerpoint/2012/main">
        <p15:guide id="1" orient="horz" pos="932">
          <p15:clr>
            <a:srgbClr val="547EBF"/>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C16BF2C1-BAA9-4BAD-9934-C110D730322C}"/>
              </a:ext>
            </a:extLst>
          </p:cNvPr>
          <p:cNvSpPr>
            <a:spLocks noGrp="1"/>
          </p:cNvSpPr>
          <p:nvPr>
            <p:ph type="ftr" sz="quarter" idx="3"/>
          </p:nvPr>
        </p:nvSpPr>
        <p:spPr>
          <a:xfrm>
            <a:off x="7315200" y="6488234"/>
            <a:ext cx="4114800" cy="198318"/>
          </a:xfrm>
          <a:prstGeom prst="rect">
            <a:avLst/>
          </a:prstGeom>
          <a:noFill/>
        </p:spPr>
        <p:txBody>
          <a:bodyPr wrap="square" lIns="0" tIns="0" rIns="0" bIns="0" rtlCol="0" anchor="ctr">
            <a:noAutofit/>
          </a:bodyPr>
          <a:lstStyle>
            <a:lvl1pPr algn="r">
              <a:defRPr lang="en-US" sz="800" kern="1200" dirty="0">
                <a:solidFill>
                  <a:schemeClr val="tx1">
                    <a:alpha val="75000"/>
                  </a:schemeClr>
                </a:solidFill>
                <a:latin typeface="+mn-lt"/>
                <a:ea typeface="+mn-ea"/>
                <a:cs typeface="+mn-cs"/>
              </a:defRPr>
            </a:lvl1pPr>
          </a:lstStyle>
          <a:p>
            <a:pPr algn="r" defTabSz="228600">
              <a:spcAft>
                <a:spcPts val="1200"/>
              </a:spcAft>
              <a:defRPr/>
            </a:pPr>
            <a:r>
              <a:rPr lang="en-GB"/>
              <a:t>Copyright © 2021 Accenture. All rights reserved.</a:t>
            </a:r>
          </a:p>
        </p:txBody>
      </p:sp>
      <p:sp>
        <p:nvSpPr>
          <p:cNvPr id="2" name="Slide Number Placeholder 1">
            <a:extLst>
              <a:ext uri="{FF2B5EF4-FFF2-40B4-BE49-F238E27FC236}">
                <a16:creationId xmlns:a16="http://schemas.microsoft.com/office/drawing/2014/main" id="{7F030600-A2B3-4AAD-808D-56DA9B773301}"/>
              </a:ext>
            </a:extLst>
          </p:cNvPr>
          <p:cNvSpPr>
            <a:spLocks noGrp="1"/>
          </p:cNvSpPr>
          <p:nvPr>
            <p:ph type="sldNum" sz="quarter" idx="10"/>
          </p:nvPr>
        </p:nvSpPr>
        <p:spPr>
          <a:xfrm>
            <a:off x="11484746" y="6490025"/>
            <a:ext cx="326254" cy="201168"/>
          </a:xfrm>
          <a:prstGeom prst="rect">
            <a:avLst/>
          </a:prstGeom>
        </p:spPr>
        <p:txBody>
          <a:bodyPr/>
          <a:lstStyle/>
          <a:p>
            <a:fld id="{1F90F471-3972-4120-B8B3-0237DE626C35}" type="slidenum">
              <a:rPr lang="en-US" smtClean="0"/>
              <a:pPr/>
              <a:t>‹#›</a:t>
            </a:fld>
            <a:endParaRPr lang="en-US"/>
          </a:p>
        </p:txBody>
      </p:sp>
    </p:spTree>
    <p:extLst>
      <p:ext uri="{BB962C8B-B14F-4D97-AF65-F5344CB8AC3E}">
        <p14:creationId xmlns:p14="http://schemas.microsoft.com/office/powerpoint/2010/main" val="3967539795"/>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alutation-Logo centere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94B85-B39D-4BE7-A334-787162CB4A41}"/>
              </a:ext>
            </a:extLst>
          </p:cNvPr>
          <p:cNvSpPr>
            <a:spLocks noGrp="1"/>
          </p:cNvSpPr>
          <p:nvPr>
            <p:ph type="title" hasCustomPrompt="1"/>
          </p:nvPr>
        </p:nvSpPr>
        <p:spPr>
          <a:xfrm>
            <a:off x="2575624" y="2318273"/>
            <a:ext cx="7040753" cy="2221454"/>
          </a:xfrm>
        </p:spPr>
        <p:txBody>
          <a:bodyPr anchor="ctr"/>
          <a:lstStyle>
            <a:lvl1pPr algn="ctr">
              <a:defRPr sz="8800">
                <a:solidFill>
                  <a:schemeClr val="tx1"/>
                </a:solidFill>
              </a:defRPr>
            </a:lvl1pPr>
          </a:lstStyle>
          <a:p>
            <a:r>
              <a:rPr lang="en-GB"/>
              <a:t>Insert Salutation</a:t>
            </a:r>
            <a:endParaRPr lang="en-US"/>
          </a:p>
        </p:txBody>
      </p:sp>
      <p:sp>
        <p:nvSpPr>
          <p:cNvPr id="11" name="TextBox 10">
            <a:extLst>
              <a:ext uri="{FF2B5EF4-FFF2-40B4-BE49-F238E27FC236}">
                <a16:creationId xmlns:a16="http://schemas.microsoft.com/office/drawing/2014/main" id="{0B104FBB-E799-42A8-A4FA-483DC489523D}"/>
              </a:ext>
            </a:extLst>
          </p:cNvPr>
          <p:cNvSpPr txBox="1"/>
          <p:nvPr userDrawn="1"/>
        </p:nvSpPr>
        <p:spPr>
          <a:xfrm>
            <a:off x="0" y="-257908"/>
            <a:ext cx="6096000" cy="257908"/>
          </a:xfrm>
          <a:prstGeom prst="rect">
            <a:avLst/>
          </a:prstGeom>
          <a:noFill/>
        </p:spPr>
        <p:txBody>
          <a:bodyPr wrap="square" lIns="0" tIns="0" rIns="0" bIns="0" rtlCol="0" anchor="ctr">
            <a:noAutofit/>
          </a:bodyPr>
          <a:lstStyle>
            <a:defPPr>
              <a:defRPr lang="en-US"/>
            </a:defPPr>
            <a:lvl1pPr marR="0" lvl="0" indent="0" fontAlgn="auto">
              <a:lnSpc>
                <a:spcPct val="100000"/>
              </a:lnSpc>
              <a:spcBef>
                <a:spcPts val="0"/>
              </a:spcBef>
              <a:spcAft>
                <a:spcPts val="0"/>
              </a:spcAft>
              <a:buClrTx/>
              <a:buSzTx/>
              <a:buFontTx/>
              <a:buNone/>
              <a:tabLst/>
              <a:defRPr kumimoji="0" sz="800" b="0" i="0" u="none" strike="noStrike" kern="0" cap="none" spc="0" normalizeH="0" baseline="0">
                <a:ln>
                  <a:noFill/>
                </a:ln>
                <a:solidFill>
                  <a:schemeClr val="bg2"/>
                </a:solidFill>
                <a:effectLst/>
                <a:uLnTx/>
                <a:uFillTx/>
              </a:defRPr>
            </a:lvl1pPr>
          </a:lstStyle>
          <a:p>
            <a:pPr lvl="0"/>
            <a:r>
              <a:rPr lang="en-GB" noProof="0"/>
              <a:t>Format Background… &gt; Picture or texture fill &gt; Set to one of the dark or mid gradient options</a:t>
            </a:r>
            <a:endParaRPr lang="en-US" noProof="0"/>
          </a:p>
        </p:txBody>
      </p:sp>
      <p:grpSp>
        <p:nvGrpSpPr>
          <p:cNvPr id="12" name="Logo_WH" descr="Accenture logo in white">
            <a:extLst>
              <a:ext uri="{FF2B5EF4-FFF2-40B4-BE49-F238E27FC236}">
                <a16:creationId xmlns:a16="http://schemas.microsoft.com/office/drawing/2014/main" id="{0D82E30B-4E95-4B73-9014-71990AE21DBE}"/>
              </a:ext>
            </a:extLst>
          </p:cNvPr>
          <p:cNvGrpSpPr>
            <a:grpSpLocks noChangeAspect="1"/>
          </p:cNvGrpSpPr>
          <p:nvPr userDrawn="1"/>
        </p:nvGrpSpPr>
        <p:grpSpPr bwMode="black">
          <a:xfrm>
            <a:off x="5154167" y="5374201"/>
            <a:ext cx="1883664" cy="496247"/>
            <a:chOff x="1561" y="187"/>
            <a:chExt cx="4536" cy="1195"/>
          </a:xfrm>
        </p:grpSpPr>
        <p:sp>
          <p:nvSpPr>
            <p:cNvPr id="13" name="Freeform 5">
              <a:extLst>
                <a:ext uri="{FF2B5EF4-FFF2-40B4-BE49-F238E27FC236}">
                  <a16:creationId xmlns:a16="http://schemas.microsoft.com/office/drawing/2014/main" id="{008CD909-AC78-4980-BB04-8608F18CDC22}"/>
                </a:ext>
              </a:extLst>
            </p:cNvPr>
            <p:cNvSpPr>
              <a:spLocks/>
            </p:cNvSpPr>
            <p:nvPr userDrawn="1"/>
          </p:nvSpPr>
          <p:spPr bwMode="black">
            <a:xfrm>
              <a:off x="4205" y="187"/>
              <a:ext cx="447" cy="473"/>
            </a:xfrm>
            <a:custGeom>
              <a:avLst/>
              <a:gdLst>
                <a:gd name="T0" fmla="*/ 0 w 931"/>
                <a:gd name="T1" fmla="*/ 696 h 985"/>
                <a:gd name="T2" fmla="*/ 544 w 931"/>
                <a:gd name="T3" fmla="*/ 494 h 985"/>
                <a:gd name="T4" fmla="*/ 0 w 931"/>
                <a:gd name="T5" fmla="*/ 281 h 985"/>
                <a:gd name="T6" fmla="*/ 0 w 931"/>
                <a:gd name="T7" fmla="*/ 0 h 985"/>
                <a:gd name="T8" fmla="*/ 931 w 931"/>
                <a:gd name="T9" fmla="*/ 375 h 985"/>
                <a:gd name="T10" fmla="*/ 931 w 931"/>
                <a:gd name="T11" fmla="*/ 608 h 985"/>
                <a:gd name="T12" fmla="*/ 0 w 931"/>
                <a:gd name="T13" fmla="*/ 985 h 985"/>
                <a:gd name="T14" fmla="*/ 0 w 931"/>
                <a:gd name="T15" fmla="*/ 696 h 98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1" h="985">
                  <a:moveTo>
                    <a:pt x="0" y="696"/>
                  </a:moveTo>
                  <a:lnTo>
                    <a:pt x="544" y="494"/>
                  </a:lnTo>
                  <a:lnTo>
                    <a:pt x="0" y="281"/>
                  </a:lnTo>
                  <a:lnTo>
                    <a:pt x="0" y="0"/>
                  </a:lnTo>
                  <a:lnTo>
                    <a:pt x="931" y="375"/>
                  </a:lnTo>
                  <a:lnTo>
                    <a:pt x="931" y="608"/>
                  </a:lnTo>
                  <a:lnTo>
                    <a:pt x="0" y="985"/>
                  </a:lnTo>
                  <a:lnTo>
                    <a:pt x="0" y="6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8B5D8E88-5919-40A0-A4A4-2E6587AD6874}"/>
                </a:ext>
              </a:extLst>
            </p:cNvPr>
            <p:cNvSpPr>
              <a:spLocks noEditPoints="1"/>
            </p:cNvSpPr>
            <p:nvPr userDrawn="1"/>
          </p:nvSpPr>
          <p:spPr bwMode="black">
            <a:xfrm>
              <a:off x="1561" y="690"/>
              <a:ext cx="4536" cy="692"/>
            </a:xfrm>
            <a:custGeom>
              <a:avLst/>
              <a:gdLst>
                <a:gd name="T0" fmla="*/ 8952 w 9448"/>
                <a:gd name="T1" fmla="*/ 519 h 1442"/>
                <a:gd name="T2" fmla="*/ 8431 w 9448"/>
                <a:gd name="T3" fmla="*/ 892 h 1442"/>
                <a:gd name="T4" fmla="*/ 9448 w 9448"/>
                <a:gd name="T5" fmla="*/ 819 h 1442"/>
                <a:gd name="T6" fmla="*/ 8967 w 9448"/>
                <a:gd name="T7" fmla="*/ 1221 h 1442"/>
                <a:gd name="T8" fmla="*/ 8961 w 9448"/>
                <a:gd name="T9" fmla="*/ 1442 h 1442"/>
                <a:gd name="T10" fmla="*/ 8008 w 9448"/>
                <a:gd name="T11" fmla="*/ 529 h 1442"/>
                <a:gd name="T12" fmla="*/ 8008 w 9448"/>
                <a:gd name="T13" fmla="*/ 859 h 1442"/>
                <a:gd name="T14" fmla="*/ 7704 w 9448"/>
                <a:gd name="T15" fmla="*/ 329 h 1442"/>
                <a:gd name="T16" fmla="*/ 7178 w 9448"/>
                <a:gd name="T17" fmla="*/ 1259 h 1442"/>
                <a:gd name="T18" fmla="*/ 6522 w 9448"/>
                <a:gd name="T19" fmla="*/ 329 h 1442"/>
                <a:gd name="T20" fmla="*/ 6987 w 9448"/>
                <a:gd name="T21" fmla="*/ 1205 h 1442"/>
                <a:gd name="T22" fmla="*/ 7483 w 9448"/>
                <a:gd name="T23" fmla="*/ 329 h 1442"/>
                <a:gd name="T24" fmla="*/ 6128 w 9448"/>
                <a:gd name="T25" fmla="*/ 329 h 1442"/>
                <a:gd name="T26" fmla="*/ 6128 w 9448"/>
                <a:gd name="T27" fmla="*/ 556 h 1442"/>
                <a:gd name="T28" fmla="*/ 6343 w 9448"/>
                <a:gd name="T29" fmla="*/ 1174 h 1442"/>
                <a:gd name="T30" fmla="*/ 5822 w 9448"/>
                <a:gd name="T31" fmla="*/ 1105 h 1442"/>
                <a:gd name="T32" fmla="*/ 5694 w 9448"/>
                <a:gd name="T33" fmla="*/ 329 h 1442"/>
                <a:gd name="T34" fmla="*/ 6128 w 9448"/>
                <a:gd name="T35" fmla="*/ 0 h 1442"/>
                <a:gd name="T36" fmla="*/ 4900 w 9448"/>
                <a:gd name="T37" fmla="*/ 492 h 1442"/>
                <a:gd name="T38" fmla="*/ 5559 w 9448"/>
                <a:gd name="T39" fmla="*/ 1419 h 1442"/>
                <a:gd name="T40" fmla="*/ 5092 w 9448"/>
                <a:gd name="T41" fmla="*/ 552 h 1442"/>
                <a:gd name="T42" fmla="*/ 4596 w 9448"/>
                <a:gd name="T43" fmla="*/ 1419 h 1442"/>
                <a:gd name="T44" fmla="*/ 4112 w 9448"/>
                <a:gd name="T45" fmla="*/ 748 h 1442"/>
                <a:gd name="T46" fmla="*/ 3921 w 9448"/>
                <a:gd name="T47" fmla="*/ 1442 h 1442"/>
                <a:gd name="T48" fmla="*/ 3910 w 9448"/>
                <a:gd name="T49" fmla="*/ 306 h 1442"/>
                <a:gd name="T50" fmla="*/ 3700 w 9448"/>
                <a:gd name="T51" fmla="*/ 950 h 1442"/>
                <a:gd name="T52" fmla="*/ 4408 w 9448"/>
                <a:gd name="T53" fmla="*/ 1080 h 1442"/>
                <a:gd name="T54" fmla="*/ 2257 w 9448"/>
                <a:gd name="T55" fmla="*/ 886 h 1442"/>
                <a:gd name="T56" fmla="*/ 3258 w 9448"/>
                <a:gd name="T57" fmla="*/ 717 h 1442"/>
                <a:gd name="T58" fmla="*/ 2568 w 9448"/>
                <a:gd name="T59" fmla="*/ 859 h 1442"/>
                <a:gd name="T60" fmla="*/ 2987 w 9448"/>
                <a:gd name="T61" fmla="*/ 1017 h 1442"/>
                <a:gd name="T62" fmla="*/ 1644 w 9448"/>
                <a:gd name="T63" fmla="*/ 1442 h 1442"/>
                <a:gd name="T64" fmla="*/ 1646 w 9448"/>
                <a:gd name="T65" fmla="*/ 306 h 1442"/>
                <a:gd name="T66" fmla="*/ 1653 w 9448"/>
                <a:gd name="T67" fmla="*/ 542 h 1442"/>
                <a:gd name="T68" fmla="*/ 1655 w 9448"/>
                <a:gd name="T69" fmla="*/ 1213 h 1442"/>
                <a:gd name="T70" fmla="*/ 1644 w 9448"/>
                <a:gd name="T71" fmla="*/ 1442 h 1442"/>
                <a:gd name="T72" fmla="*/ 529 w 9448"/>
                <a:gd name="T73" fmla="*/ 953 h 1442"/>
                <a:gd name="T74" fmla="*/ 450 w 9448"/>
                <a:gd name="T75" fmla="*/ 1230 h 1442"/>
                <a:gd name="T76" fmla="*/ 0 w 9448"/>
                <a:gd name="T77" fmla="*/ 1121 h 1442"/>
                <a:gd name="T78" fmla="*/ 650 w 9448"/>
                <a:gd name="T79" fmla="*/ 752 h 1442"/>
                <a:gd name="T80" fmla="*/ 325 w 9448"/>
                <a:gd name="T81" fmla="*/ 667 h 1442"/>
                <a:gd name="T82" fmla="*/ 954 w 9448"/>
                <a:gd name="T83" fmla="*/ 690 h 1442"/>
                <a:gd name="T84" fmla="*/ 656 w 9448"/>
                <a:gd name="T85" fmla="*/ 1294 h 1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448" h="1442">
                  <a:moveTo>
                    <a:pt x="8744" y="748"/>
                  </a:moveTo>
                  <a:lnTo>
                    <a:pt x="9152" y="748"/>
                  </a:lnTo>
                  <a:cubicBezTo>
                    <a:pt x="9146" y="588"/>
                    <a:pt x="9073" y="519"/>
                    <a:pt x="8952" y="519"/>
                  </a:cubicBezTo>
                  <a:cubicBezTo>
                    <a:pt x="8857" y="519"/>
                    <a:pt x="8769" y="571"/>
                    <a:pt x="8744" y="748"/>
                  </a:cubicBezTo>
                  <a:close/>
                  <a:moveTo>
                    <a:pt x="8961" y="1442"/>
                  </a:moveTo>
                  <a:cubicBezTo>
                    <a:pt x="8646" y="1442"/>
                    <a:pt x="8431" y="1255"/>
                    <a:pt x="8431" y="892"/>
                  </a:cubicBezTo>
                  <a:lnTo>
                    <a:pt x="8431" y="871"/>
                  </a:lnTo>
                  <a:cubicBezTo>
                    <a:pt x="8431" y="507"/>
                    <a:pt x="8659" y="306"/>
                    <a:pt x="8950" y="306"/>
                  </a:cubicBezTo>
                  <a:cubicBezTo>
                    <a:pt x="9221" y="306"/>
                    <a:pt x="9448" y="459"/>
                    <a:pt x="9448" y="819"/>
                  </a:cubicBezTo>
                  <a:lnTo>
                    <a:pt x="9448" y="950"/>
                  </a:lnTo>
                  <a:lnTo>
                    <a:pt x="8740" y="950"/>
                  </a:lnTo>
                  <a:cubicBezTo>
                    <a:pt x="8752" y="1146"/>
                    <a:pt x="8836" y="1221"/>
                    <a:pt x="8967" y="1221"/>
                  </a:cubicBezTo>
                  <a:cubicBezTo>
                    <a:pt x="9084" y="1221"/>
                    <a:pt x="9146" y="1159"/>
                    <a:pt x="9167" y="1080"/>
                  </a:cubicBezTo>
                  <a:lnTo>
                    <a:pt x="9448" y="1080"/>
                  </a:lnTo>
                  <a:cubicBezTo>
                    <a:pt x="9415" y="1286"/>
                    <a:pt x="9246" y="1442"/>
                    <a:pt x="8961" y="1442"/>
                  </a:cubicBezTo>
                  <a:close/>
                  <a:moveTo>
                    <a:pt x="7704" y="329"/>
                  </a:moveTo>
                  <a:lnTo>
                    <a:pt x="8008" y="329"/>
                  </a:lnTo>
                  <a:lnTo>
                    <a:pt x="8008" y="529"/>
                  </a:lnTo>
                  <a:cubicBezTo>
                    <a:pt x="8073" y="383"/>
                    <a:pt x="8175" y="315"/>
                    <a:pt x="8335" y="315"/>
                  </a:cubicBezTo>
                  <a:lnTo>
                    <a:pt x="8335" y="615"/>
                  </a:lnTo>
                  <a:cubicBezTo>
                    <a:pt x="8129" y="615"/>
                    <a:pt x="8008" y="677"/>
                    <a:pt x="8008" y="859"/>
                  </a:cubicBezTo>
                  <a:lnTo>
                    <a:pt x="8008" y="1419"/>
                  </a:lnTo>
                  <a:lnTo>
                    <a:pt x="7704" y="1419"/>
                  </a:lnTo>
                  <a:lnTo>
                    <a:pt x="7704" y="329"/>
                  </a:lnTo>
                  <a:close/>
                  <a:moveTo>
                    <a:pt x="7483" y="1419"/>
                  </a:moveTo>
                  <a:lnTo>
                    <a:pt x="7178" y="1419"/>
                  </a:lnTo>
                  <a:lnTo>
                    <a:pt x="7178" y="1259"/>
                  </a:lnTo>
                  <a:cubicBezTo>
                    <a:pt x="7126" y="1363"/>
                    <a:pt x="7024" y="1442"/>
                    <a:pt x="6862" y="1442"/>
                  </a:cubicBezTo>
                  <a:cubicBezTo>
                    <a:pt x="6666" y="1442"/>
                    <a:pt x="6522" y="1323"/>
                    <a:pt x="6522" y="1067"/>
                  </a:cubicBezTo>
                  <a:lnTo>
                    <a:pt x="6522" y="329"/>
                  </a:lnTo>
                  <a:lnTo>
                    <a:pt x="6828" y="329"/>
                  </a:lnTo>
                  <a:lnTo>
                    <a:pt x="6828" y="1021"/>
                  </a:lnTo>
                  <a:cubicBezTo>
                    <a:pt x="6828" y="1146"/>
                    <a:pt x="6878" y="1205"/>
                    <a:pt x="6987" y="1205"/>
                  </a:cubicBezTo>
                  <a:cubicBezTo>
                    <a:pt x="7093" y="1205"/>
                    <a:pt x="7178" y="1138"/>
                    <a:pt x="7178" y="1003"/>
                  </a:cubicBezTo>
                  <a:lnTo>
                    <a:pt x="7178" y="329"/>
                  </a:lnTo>
                  <a:lnTo>
                    <a:pt x="7483" y="329"/>
                  </a:lnTo>
                  <a:lnTo>
                    <a:pt x="7483" y="1419"/>
                  </a:lnTo>
                  <a:close/>
                  <a:moveTo>
                    <a:pt x="6128" y="0"/>
                  </a:moveTo>
                  <a:lnTo>
                    <a:pt x="6128" y="329"/>
                  </a:lnTo>
                  <a:lnTo>
                    <a:pt x="6336" y="329"/>
                  </a:lnTo>
                  <a:lnTo>
                    <a:pt x="6336" y="556"/>
                  </a:lnTo>
                  <a:lnTo>
                    <a:pt x="6128" y="556"/>
                  </a:lnTo>
                  <a:lnTo>
                    <a:pt x="6128" y="1073"/>
                  </a:lnTo>
                  <a:cubicBezTo>
                    <a:pt x="6128" y="1155"/>
                    <a:pt x="6165" y="1192"/>
                    <a:pt x="6236" y="1192"/>
                  </a:cubicBezTo>
                  <a:cubicBezTo>
                    <a:pt x="6280" y="1192"/>
                    <a:pt x="6313" y="1186"/>
                    <a:pt x="6343" y="1174"/>
                  </a:cubicBezTo>
                  <a:lnTo>
                    <a:pt x="6343" y="1411"/>
                  </a:lnTo>
                  <a:cubicBezTo>
                    <a:pt x="6307" y="1422"/>
                    <a:pt x="6247" y="1434"/>
                    <a:pt x="6172" y="1434"/>
                  </a:cubicBezTo>
                  <a:cubicBezTo>
                    <a:pt x="5934" y="1434"/>
                    <a:pt x="5822" y="1326"/>
                    <a:pt x="5822" y="1105"/>
                  </a:cubicBezTo>
                  <a:lnTo>
                    <a:pt x="5822" y="556"/>
                  </a:lnTo>
                  <a:lnTo>
                    <a:pt x="5694" y="556"/>
                  </a:lnTo>
                  <a:lnTo>
                    <a:pt x="5694" y="329"/>
                  </a:lnTo>
                  <a:lnTo>
                    <a:pt x="5822" y="329"/>
                  </a:lnTo>
                  <a:lnTo>
                    <a:pt x="5822" y="125"/>
                  </a:lnTo>
                  <a:lnTo>
                    <a:pt x="6128" y="0"/>
                  </a:lnTo>
                  <a:close/>
                  <a:moveTo>
                    <a:pt x="4596" y="329"/>
                  </a:moveTo>
                  <a:lnTo>
                    <a:pt x="4900" y="329"/>
                  </a:lnTo>
                  <a:lnTo>
                    <a:pt x="4900" y="492"/>
                  </a:lnTo>
                  <a:cubicBezTo>
                    <a:pt x="4954" y="390"/>
                    <a:pt x="5063" y="306"/>
                    <a:pt x="5230" y="306"/>
                  </a:cubicBezTo>
                  <a:cubicBezTo>
                    <a:pt x="5428" y="306"/>
                    <a:pt x="5559" y="425"/>
                    <a:pt x="5559" y="690"/>
                  </a:cubicBezTo>
                  <a:lnTo>
                    <a:pt x="5559" y="1419"/>
                  </a:lnTo>
                  <a:lnTo>
                    <a:pt x="5255" y="1419"/>
                  </a:lnTo>
                  <a:lnTo>
                    <a:pt x="5255" y="736"/>
                  </a:lnTo>
                  <a:cubicBezTo>
                    <a:pt x="5255" y="609"/>
                    <a:pt x="5202" y="552"/>
                    <a:pt x="5092" y="552"/>
                  </a:cubicBezTo>
                  <a:cubicBezTo>
                    <a:pt x="4986" y="552"/>
                    <a:pt x="4900" y="617"/>
                    <a:pt x="4900" y="755"/>
                  </a:cubicBezTo>
                  <a:lnTo>
                    <a:pt x="4900" y="1419"/>
                  </a:lnTo>
                  <a:lnTo>
                    <a:pt x="4596" y="1419"/>
                  </a:lnTo>
                  <a:lnTo>
                    <a:pt x="4596" y="329"/>
                  </a:lnTo>
                  <a:close/>
                  <a:moveTo>
                    <a:pt x="3704" y="748"/>
                  </a:moveTo>
                  <a:lnTo>
                    <a:pt x="4112" y="748"/>
                  </a:lnTo>
                  <a:cubicBezTo>
                    <a:pt x="4106" y="588"/>
                    <a:pt x="4033" y="519"/>
                    <a:pt x="3912" y="519"/>
                  </a:cubicBezTo>
                  <a:cubicBezTo>
                    <a:pt x="3816" y="519"/>
                    <a:pt x="3729" y="571"/>
                    <a:pt x="3704" y="748"/>
                  </a:cubicBezTo>
                  <a:close/>
                  <a:moveTo>
                    <a:pt x="3921" y="1442"/>
                  </a:moveTo>
                  <a:cubicBezTo>
                    <a:pt x="3606" y="1442"/>
                    <a:pt x="3391" y="1255"/>
                    <a:pt x="3391" y="892"/>
                  </a:cubicBezTo>
                  <a:lnTo>
                    <a:pt x="3391" y="871"/>
                  </a:lnTo>
                  <a:cubicBezTo>
                    <a:pt x="3391" y="507"/>
                    <a:pt x="3618" y="306"/>
                    <a:pt x="3910" y="306"/>
                  </a:cubicBezTo>
                  <a:cubicBezTo>
                    <a:pt x="4181" y="306"/>
                    <a:pt x="4408" y="459"/>
                    <a:pt x="4408" y="819"/>
                  </a:cubicBezTo>
                  <a:lnTo>
                    <a:pt x="4408" y="950"/>
                  </a:lnTo>
                  <a:lnTo>
                    <a:pt x="3700" y="950"/>
                  </a:lnTo>
                  <a:cubicBezTo>
                    <a:pt x="3712" y="1146"/>
                    <a:pt x="3795" y="1221"/>
                    <a:pt x="3927" y="1221"/>
                  </a:cubicBezTo>
                  <a:cubicBezTo>
                    <a:pt x="4043" y="1221"/>
                    <a:pt x="4106" y="1159"/>
                    <a:pt x="4127" y="1080"/>
                  </a:cubicBezTo>
                  <a:lnTo>
                    <a:pt x="4408" y="1080"/>
                  </a:lnTo>
                  <a:cubicBezTo>
                    <a:pt x="4375" y="1286"/>
                    <a:pt x="4206" y="1442"/>
                    <a:pt x="3921" y="1442"/>
                  </a:cubicBezTo>
                  <a:close/>
                  <a:moveTo>
                    <a:pt x="2778" y="1442"/>
                  </a:moveTo>
                  <a:cubicBezTo>
                    <a:pt x="2476" y="1442"/>
                    <a:pt x="2257" y="1255"/>
                    <a:pt x="2257" y="886"/>
                  </a:cubicBezTo>
                  <a:lnTo>
                    <a:pt x="2257" y="871"/>
                  </a:lnTo>
                  <a:cubicBezTo>
                    <a:pt x="2257" y="502"/>
                    <a:pt x="2491" y="306"/>
                    <a:pt x="2780" y="306"/>
                  </a:cubicBezTo>
                  <a:cubicBezTo>
                    <a:pt x="3028" y="306"/>
                    <a:pt x="3233" y="432"/>
                    <a:pt x="3258" y="717"/>
                  </a:cubicBezTo>
                  <a:lnTo>
                    <a:pt x="2966" y="717"/>
                  </a:lnTo>
                  <a:cubicBezTo>
                    <a:pt x="2947" y="611"/>
                    <a:pt x="2893" y="542"/>
                    <a:pt x="2787" y="542"/>
                  </a:cubicBezTo>
                  <a:cubicBezTo>
                    <a:pt x="2657" y="542"/>
                    <a:pt x="2568" y="644"/>
                    <a:pt x="2568" y="859"/>
                  </a:cubicBezTo>
                  <a:lnTo>
                    <a:pt x="2568" y="892"/>
                  </a:lnTo>
                  <a:cubicBezTo>
                    <a:pt x="2568" y="1113"/>
                    <a:pt x="2647" y="1213"/>
                    <a:pt x="2789" y="1213"/>
                  </a:cubicBezTo>
                  <a:cubicBezTo>
                    <a:pt x="2893" y="1213"/>
                    <a:pt x="2970" y="1136"/>
                    <a:pt x="2987" y="1017"/>
                  </a:cubicBezTo>
                  <a:lnTo>
                    <a:pt x="3264" y="1017"/>
                  </a:lnTo>
                  <a:cubicBezTo>
                    <a:pt x="3243" y="1265"/>
                    <a:pt x="3074" y="1442"/>
                    <a:pt x="2778" y="1442"/>
                  </a:cubicBezTo>
                  <a:close/>
                  <a:moveTo>
                    <a:pt x="1644" y="1442"/>
                  </a:moveTo>
                  <a:cubicBezTo>
                    <a:pt x="1342" y="1442"/>
                    <a:pt x="1123" y="1255"/>
                    <a:pt x="1123" y="886"/>
                  </a:cubicBezTo>
                  <a:lnTo>
                    <a:pt x="1123" y="871"/>
                  </a:lnTo>
                  <a:cubicBezTo>
                    <a:pt x="1123" y="502"/>
                    <a:pt x="1357" y="306"/>
                    <a:pt x="1646" y="306"/>
                  </a:cubicBezTo>
                  <a:cubicBezTo>
                    <a:pt x="1894" y="306"/>
                    <a:pt x="2099" y="432"/>
                    <a:pt x="2124" y="717"/>
                  </a:cubicBezTo>
                  <a:lnTo>
                    <a:pt x="1832" y="717"/>
                  </a:lnTo>
                  <a:cubicBezTo>
                    <a:pt x="1813" y="611"/>
                    <a:pt x="1759" y="542"/>
                    <a:pt x="1653" y="542"/>
                  </a:cubicBezTo>
                  <a:cubicBezTo>
                    <a:pt x="1523" y="542"/>
                    <a:pt x="1434" y="644"/>
                    <a:pt x="1434" y="859"/>
                  </a:cubicBezTo>
                  <a:lnTo>
                    <a:pt x="1434" y="892"/>
                  </a:lnTo>
                  <a:cubicBezTo>
                    <a:pt x="1434" y="1113"/>
                    <a:pt x="1513" y="1213"/>
                    <a:pt x="1655" y="1213"/>
                  </a:cubicBezTo>
                  <a:cubicBezTo>
                    <a:pt x="1759" y="1213"/>
                    <a:pt x="1836" y="1136"/>
                    <a:pt x="1853" y="1017"/>
                  </a:cubicBezTo>
                  <a:lnTo>
                    <a:pt x="2130" y="1017"/>
                  </a:lnTo>
                  <a:cubicBezTo>
                    <a:pt x="2109" y="1265"/>
                    <a:pt x="1940" y="1442"/>
                    <a:pt x="1644" y="1442"/>
                  </a:cubicBezTo>
                  <a:close/>
                  <a:moveTo>
                    <a:pt x="650" y="1057"/>
                  </a:moveTo>
                  <a:lnTo>
                    <a:pt x="650" y="953"/>
                  </a:lnTo>
                  <a:lnTo>
                    <a:pt x="529" y="953"/>
                  </a:lnTo>
                  <a:cubicBezTo>
                    <a:pt x="379" y="953"/>
                    <a:pt x="302" y="994"/>
                    <a:pt x="302" y="1092"/>
                  </a:cubicBezTo>
                  <a:lnTo>
                    <a:pt x="302" y="1103"/>
                  </a:lnTo>
                  <a:cubicBezTo>
                    <a:pt x="302" y="1178"/>
                    <a:pt x="348" y="1230"/>
                    <a:pt x="450" y="1230"/>
                  </a:cubicBezTo>
                  <a:cubicBezTo>
                    <a:pt x="554" y="1230"/>
                    <a:pt x="650" y="1171"/>
                    <a:pt x="650" y="1057"/>
                  </a:cubicBezTo>
                  <a:close/>
                  <a:moveTo>
                    <a:pt x="358" y="1442"/>
                  </a:moveTo>
                  <a:cubicBezTo>
                    <a:pt x="162" y="1442"/>
                    <a:pt x="0" y="1342"/>
                    <a:pt x="0" y="1121"/>
                  </a:cubicBezTo>
                  <a:lnTo>
                    <a:pt x="0" y="1109"/>
                  </a:lnTo>
                  <a:cubicBezTo>
                    <a:pt x="0" y="840"/>
                    <a:pt x="233" y="752"/>
                    <a:pt x="514" y="752"/>
                  </a:cubicBezTo>
                  <a:lnTo>
                    <a:pt x="650" y="752"/>
                  </a:lnTo>
                  <a:lnTo>
                    <a:pt x="650" y="700"/>
                  </a:lnTo>
                  <a:cubicBezTo>
                    <a:pt x="650" y="592"/>
                    <a:pt x="602" y="525"/>
                    <a:pt x="489" y="525"/>
                  </a:cubicBezTo>
                  <a:cubicBezTo>
                    <a:pt x="387" y="525"/>
                    <a:pt x="333" y="584"/>
                    <a:pt x="325" y="667"/>
                  </a:cubicBezTo>
                  <a:lnTo>
                    <a:pt x="33" y="667"/>
                  </a:lnTo>
                  <a:cubicBezTo>
                    <a:pt x="54" y="425"/>
                    <a:pt x="246" y="306"/>
                    <a:pt x="504" y="306"/>
                  </a:cubicBezTo>
                  <a:cubicBezTo>
                    <a:pt x="767" y="306"/>
                    <a:pt x="954" y="419"/>
                    <a:pt x="954" y="690"/>
                  </a:cubicBezTo>
                  <a:lnTo>
                    <a:pt x="954" y="1419"/>
                  </a:lnTo>
                  <a:lnTo>
                    <a:pt x="656" y="1419"/>
                  </a:lnTo>
                  <a:lnTo>
                    <a:pt x="656" y="1294"/>
                  </a:lnTo>
                  <a:cubicBezTo>
                    <a:pt x="604" y="1374"/>
                    <a:pt x="504" y="1442"/>
                    <a:pt x="358" y="144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402176554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3698">
          <p15:clr>
            <a:srgbClr val="C35EA4"/>
          </p15:clr>
        </p15:guide>
        <p15:guide id="2" pos="3840">
          <p15:clr>
            <a:srgbClr val="C35EA4"/>
          </p15:clr>
        </p15:guide>
        <p15:guide id="3" orient="horz" pos="2160">
          <p15:clr>
            <a:srgbClr val="C35E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alutation-GTS Keyline">
    <p:bg>
      <p:bgPr>
        <a:solidFill>
          <a:schemeClr val="accent2"/>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C7882D0-879F-974F-B35F-EE91948B7FE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invGray">
          <a:xfrm>
            <a:off x="0" y="0"/>
            <a:ext cx="12192000" cy="6858000"/>
          </a:xfrm>
          <a:prstGeom prst="rect">
            <a:avLst/>
          </a:prstGeom>
        </p:spPr>
      </p:pic>
      <p:pic>
        <p:nvPicPr>
          <p:cNvPr id="4" name="Graphic 3">
            <a:extLst>
              <a:ext uri="{FF2B5EF4-FFF2-40B4-BE49-F238E27FC236}">
                <a16:creationId xmlns:a16="http://schemas.microsoft.com/office/drawing/2014/main" id="{2DF26BFD-3D15-48EA-A458-43E2274B938D}"/>
              </a:ext>
            </a:extLst>
          </p:cNvPr>
          <p:cNvPicPr>
            <a:picLocks noChangeAspect="1"/>
          </p:cNvPicPr>
          <p:nvPr userDrawn="1"/>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bwMode="black">
          <a:xfrm>
            <a:off x="4622800" y="0"/>
            <a:ext cx="7188200" cy="6858000"/>
          </a:xfrm>
          <a:prstGeom prst="rect">
            <a:avLst/>
          </a:prstGeom>
        </p:spPr>
      </p:pic>
      <p:sp>
        <p:nvSpPr>
          <p:cNvPr id="2" name="Title 1">
            <a:extLst>
              <a:ext uri="{FF2B5EF4-FFF2-40B4-BE49-F238E27FC236}">
                <a16:creationId xmlns:a16="http://schemas.microsoft.com/office/drawing/2014/main" id="{32394B85-B39D-4BE7-A334-787162CB4A41}"/>
              </a:ext>
            </a:extLst>
          </p:cNvPr>
          <p:cNvSpPr>
            <a:spLocks noGrp="1"/>
          </p:cNvSpPr>
          <p:nvPr>
            <p:ph type="title" hasCustomPrompt="1"/>
          </p:nvPr>
        </p:nvSpPr>
        <p:spPr>
          <a:xfrm>
            <a:off x="380999" y="2318273"/>
            <a:ext cx="7040753" cy="2221454"/>
          </a:xfrm>
        </p:spPr>
        <p:txBody>
          <a:bodyPr anchor="ctr"/>
          <a:lstStyle>
            <a:lvl1pPr algn="l">
              <a:defRPr sz="7200">
                <a:solidFill>
                  <a:schemeClr val="tx1"/>
                </a:solidFill>
              </a:defRPr>
            </a:lvl1pPr>
          </a:lstStyle>
          <a:p>
            <a:r>
              <a:rPr lang="en-GB"/>
              <a:t>Insert Salutation 72pt</a:t>
            </a:r>
            <a:endParaRPr lang="en-US"/>
          </a:p>
        </p:txBody>
      </p:sp>
      <p:sp>
        <p:nvSpPr>
          <p:cNvPr id="3" name="TextBox 2">
            <a:extLst>
              <a:ext uri="{FF2B5EF4-FFF2-40B4-BE49-F238E27FC236}">
                <a16:creationId xmlns:a16="http://schemas.microsoft.com/office/drawing/2014/main" id="{B87AD433-4B77-E741-930C-11F17D433B19}"/>
              </a:ext>
            </a:extLst>
          </p:cNvPr>
          <p:cNvSpPr txBox="1"/>
          <p:nvPr userDrawn="1"/>
        </p:nvSpPr>
        <p:spPr>
          <a:xfrm>
            <a:off x="4490720" y="3606800"/>
            <a:ext cx="0" cy="0"/>
          </a:xfrm>
          <a:prstGeom prst="rect">
            <a:avLst/>
          </a:prstGeom>
          <a:noFill/>
        </p:spPr>
        <p:txBody>
          <a:bodyPr wrap="none" lIns="0" tIns="0" rIns="0" bIns="0" rtlCol="0">
            <a:noAutofit/>
          </a:bodyPr>
          <a:lstStyle/>
          <a:p>
            <a:pPr algn="l" defTabSz="228600">
              <a:spcAft>
                <a:spcPts val="1200"/>
              </a:spcAft>
            </a:pPr>
            <a:endParaRPr lang="en-US" noProof="0"/>
          </a:p>
        </p:txBody>
      </p:sp>
    </p:spTree>
    <p:extLst>
      <p:ext uri="{BB962C8B-B14F-4D97-AF65-F5344CB8AC3E}">
        <p14:creationId xmlns:p14="http://schemas.microsoft.com/office/powerpoint/2010/main" val="380975669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C35EA4"/>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alutation-GTS left-image bkgnd">
    <p:bg>
      <p:bgPr>
        <a:solidFill>
          <a:schemeClr val="accent3"/>
        </a:solidFill>
        <a:effectLst/>
      </p:bgPr>
    </p:bg>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43E7551B-7F86-46D2-A90B-DF5CC30BDFD8}"/>
              </a:ext>
            </a:extLst>
          </p:cNvPr>
          <p:cNvSpPr>
            <a:spLocks noGrp="1"/>
          </p:cNvSpPr>
          <p:nvPr>
            <p:ph type="pic" sz="quarter" idx="10" hasCustomPrompt="1"/>
          </p:nvPr>
        </p:nvSpPr>
        <p:spPr>
          <a:xfrm>
            <a:off x="-7620" y="-9144"/>
            <a:ext cx="12207240" cy="6876288"/>
          </a:xfrm>
        </p:spPr>
        <p:txBody>
          <a:bodyPr lIns="0" tIns="182880"/>
          <a:lstStyle>
            <a:lvl1pPr algn="ctr">
              <a:buNone/>
              <a:defRPr/>
            </a:lvl1pPr>
          </a:lstStyle>
          <a:p>
            <a:r>
              <a:rPr lang="en-GB"/>
              <a:t>Drag picture to placeholder or click icon to add, then send to back.</a:t>
            </a:r>
            <a:endParaRPr lang="en-US"/>
          </a:p>
        </p:txBody>
      </p:sp>
      <p:sp>
        <p:nvSpPr>
          <p:cNvPr id="2" name="Title 1">
            <a:extLst>
              <a:ext uri="{FF2B5EF4-FFF2-40B4-BE49-F238E27FC236}">
                <a16:creationId xmlns:a16="http://schemas.microsoft.com/office/drawing/2014/main" id="{32394B85-B39D-4BE7-A334-787162CB4A41}"/>
              </a:ext>
            </a:extLst>
          </p:cNvPr>
          <p:cNvSpPr>
            <a:spLocks noGrp="1"/>
          </p:cNvSpPr>
          <p:nvPr>
            <p:ph type="title" hasCustomPrompt="1"/>
          </p:nvPr>
        </p:nvSpPr>
        <p:spPr>
          <a:xfrm>
            <a:off x="380999" y="2318273"/>
            <a:ext cx="7040753" cy="2221454"/>
          </a:xfrm>
        </p:spPr>
        <p:txBody>
          <a:bodyPr anchor="ctr"/>
          <a:lstStyle>
            <a:lvl1pPr algn="l">
              <a:defRPr sz="7200">
                <a:solidFill>
                  <a:schemeClr val="tx1"/>
                </a:solidFill>
              </a:defRPr>
            </a:lvl1pPr>
          </a:lstStyle>
          <a:p>
            <a:r>
              <a:rPr lang="en-GB"/>
              <a:t>Insert Salutation 72pt</a:t>
            </a:r>
            <a:endParaRPr lang="en-US"/>
          </a:p>
        </p:txBody>
      </p:sp>
      <p:sp>
        <p:nvSpPr>
          <p:cNvPr id="3" name="TextBox 2">
            <a:extLst>
              <a:ext uri="{FF2B5EF4-FFF2-40B4-BE49-F238E27FC236}">
                <a16:creationId xmlns:a16="http://schemas.microsoft.com/office/drawing/2014/main" id="{B87AD433-4B77-E741-930C-11F17D433B19}"/>
              </a:ext>
            </a:extLst>
          </p:cNvPr>
          <p:cNvSpPr txBox="1"/>
          <p:nvPr userDrawn="1"/>
        </p:nvSpPr>
        <p:spPr>
          <a:xfrm>
            <a:off x="4490720" y="3606800"/>
            <a:ext cx="0" cy="0"/>
          </a:xfrm>
          <a:prstGeom prst="rect">
            <a:avLst/>
          </a:prstGeom>
          <a:noFill/>
        </p:spPr>
        <p:txBody>
          <a:bodyPr wrap="none" lIns="0" tIns="0" rIns="0" bIns="0" rtlCol="0">
            <a:noAutofit/>
          </a:bodyPr>
          <a:lstStyle/>
          <a:p>
            <a:pPr algn="l" defTabSz="228600">
              <a:spcAft>
                <a:spcPts val="1200"/>
              </a:spcAft>
            </a:pPr>
            <a:endParaRPr lang="en-US" noProof="0"/>
          </a:p>
        </p:txBody>
      </p:sp>
      <p:sp>
        <p:nvSpPr>
          <p:cNvPr id="6" name="GTS_WH" descr="Accenture Greater Than symbol in white">
            <a:extLst>
              <a:ext uri="{FF2B5EF4-FFF2-40B4-BE49-F238E27FC236}">
                <a16:creationId xmlns:a16="http://schemas.microsoft.com/office/drawing/2014/main" id="{5820492B-C4D2-42F2-B2B8-CB1CE70F894B}"/>
              </a:ext>
            </a:extLst>
          </p:cNvPr>
          <p:cNvSpPr>
            <a:spLocks noChangeAspect="1"/>
          </p:cNvSpPr>
          <p:nvPr userDrawn="1"/>
        </p:nvSpPr>
        <p:spPr bwMode="black">
          <a:xfrm>
            <a:off x="380999" y="5607812"/>
            <a:ext cx="641531" cy="704088"/>
          </a:xfrm>
          <a:custGeom>
            <a:avLst/>
            <a:gdLst>
              <a:gd name="T0" fmla="*/ 0 w 4100"/>
              <a:gd name="T1" fmla="*/ 4500 h 4500"/>
              <a:gd name="T2" fmla="*/ 4100 w 4100"/>
              <a:gd name="T3" fmla="*/ 2837 h 4500"/>
              <a:gd name="T4" fmla="*/ 4100 w 4100"/>
              <a:gd name="T5" fmla="*/ 1663 h 4500"/>
              <a:gd name="T6" fmla="*/ 0 w 4100"/>
              <a:gd name="T7" fmla="*/ 0 h 4500"/>
              <a:gd name="T8" fmla="*/ 0 w 4100"/>
              <a:gd name="T9" fmla="*/ 1175 h 4500"/>
              <a:gd name="T10" fmla="*/ 2651 w 4100"/>
              <a:gd name="T11" fmla="*/ 2250 h 4500"/>
              <a:gd name="T12" fmla="*/ 0 w 4100"/>
              <a:gd name="T13" fmla="*/ 3325 h 4500"/>
              <a:gd name="T14" fmla="*/ 0 w 4100"/>
              <a:gd name="T15" fmla="*/ 4500 h 45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0" h="4500">
                <a:moveTo>
                  <a:pt x="0" y="4500"/>
                </a:moveTo>
                <a:lnTo>
                  <a:pt x="4100" y="2837"/>
                </a:lnTo>
                <a:lnTo>
                  <a:pt x="4100" y="1663"/>
                </a:lnTo>
                <a:lnTo>
                  <a:pt x="0" y="0"/>
                </a:lnTo>
                <a:lnTo>
                  <a:pt x="0" y="1175"/>
                </a:lnTo>
                <a:lnTo>
                  <a:pt x="2651" y="2250"/>
                </a:lnTo>
                <a:lnTo>
                  <a:pt x="0" y="3325"/>
                </a:lnTo>
                <a:lnTo>
                  <a:pt x="0" y="450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56156075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C35EA4"/>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Black1">
    <p:bg>
      <p:bgPr>
        <a:solidFill>
          <a:schemeClr val="accent2"/>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67CB869-86C7-4B5D-B21D-C7104400ECFC}"/>
              </a:ext>
            </a:extLst>
          </p:cNvPr>
          <p:cNvSpPr/>
          <p:nvPr userDrawn="1"/>
        </p:nvSpPr>
        <p:spPr bwMode="blackGray">
          <a:xfrm>
            <a:off x="0" y="0"/>
            <a:ext cx="12192000" cy="6858000"/>
          </a:xfrm>
          <a:prstGeom prst="rect">
            <a:avLst/>
          </a:prstGeom>
          <a:gradFill flip="none" rotWithShape="1">
            <a:gsLst>
              <a:gs pos="0">
                <a:schemeClr val="bg1">
                  <a:alpha val="55000"/>
                </a:schemeClr>
              </a:gs>
              <a:gs pos="100000">
                <a:schemeClr val="bg1">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a:extLst>
              <a:ext uri="{FF2B5EF4-FFF2-40B4-BE49-F238E27FC236}">
                <a16:creationId xmlns:a16="http://schemas.microsoft.com/office/drawing/2014/main" id="{97101C55-360F-4A30-88C9-2A386C411EE3}"/>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bwMode="black">
          <a:xfrm>
            <a:off x="4622800" y="0"/>
            <a:ext cx="7188200" cy="6858000"/>
          </a:xfrm>
          <a:prstGeom prst="rect">
            <a:avLst/>
          </a:prstGeom>
        </p:spPr>
      </p:pic>
      <p:sp>
        <p:nvSpPr>
          <p:cNvPr id="13" name="Date Placeholder 10">
            <a:extLst>
              <a:ext uri="{FF2B5EF4-FFF2-40B4-BE49-F238E27FC236}">
                <a16:creationId xmlns:a16="http://schemas.microsoft.com/office/drawing/2014/main" id="{47AA0BD1-514A-4E33-A0FD-DF2342E79049}"/>
              </a:ext>
            </a:extLst>
          </p:cNvPr>
          <p:cNvSpPr>
            <a:spLocks noGrp="1"/>
          </p:cNvSpPr>
          <p:nvPr>
            <p:ph type="dt" sz="half" idx="2"/>
          </p:nvPr>
        </p:nvSpPr>
        <p:spPr>
          <a:xfrm>
            <a:off x="381000" y="5282245"/>
            <a:ext cx="3102015" cy="245276"/>
          </a:xfrm>
          <a:prstGeom prst="rect">
            <a:avLst/>
          </a:prstGeom>
        </p:spPr>
        <p:txBody>
          <a:bodyPr vert="horz" lIns="0" tIns="0" rIns="0" bIns="0" rtlCol="0" anchor="t"/>
          <a:lstStyle>
            <a:lvl1pPr marL="0" algn="l" defTabSz="914400" rtl="0" eaLnBrk="1" latinLnBrk="0" hangingPunct="1">
              <a:defRPr lang="en-US" sz="1400" b="1" kern="1200" smtClean="0">
                <a:solidFill>
                  <a:schemeClr val="tx1"/>
                </a:solidFill>
                <a:latin typeface="+mn-lt"/>
                <a:ea typeface="+mn-ea"/>
                <a:cs typeface="+mn-cs"/>
              </a:defRPr>
            </a:lvl1pPr>
          </a:lstStyle>
          <a:p>
            <a:endParaRPr lang="en-US"/>
          </a:p>
        </p:txBody>
      </p:sp>
      <p:sp>
        <p:nvSpPr>
          <p:cNvPr id="11" name="Text Placeholder 16">
            <a:extLst>
              <a:ext uri="{FF2B5EF4-FFF2-40B4-BE49-F238E27FC236}">
                <a16:creationId xmlns:a16="http://schemas.microsoft.com/office/drawing/2014/main" id="{B2BDB7F4-6E1D-4904-AD31-0A33E91A2E6D}"/>
              </a:ext>
            </a:extLst>
          </p:cNvPr>
          <p:cNvSpPr>
            <a:spLocks noGrp="1"/>
          </p:cNvSpPr>
          <p:nvPr>
            <p:ph type="body" sz="quarter" idx="12" hasCustomPrompt="1"/>
          </p:nvPr>
        </p:nvSpPr>
        <p:spPr>
          <a:xfrm>
            <a:off x="381000" y="5527522"/>
            <a:ext cx="3102015" cy="784378"/>
          </a:xfrm>
        </p:spPr>
        <p:txBody>
          <a:bodyPr/>
          <a:lstStyle>
            <a:lvl1pPr marL="0" indent="0" algn="l" defTabSz="914400" rtl="0" eaLnBrk="1" latinLnBrk="0" hangingPunct="1">
              <a:spcAft>
                <a:spcPts val="0"/>
              </a:spcAft>
              <a:buNone/>
              <a:defRPr lang="en-US" sz="1400" b="0" kern="1200" dirty="0" smtClean="0">
                <a:solidFill>
                  <a:schemeClr val="tx1"/>
                </a:solidFill>
                <a:latin typeface="+mn-lt"/>
                <a:ea typeface="+mn-ea"/>
                <a:cs typeface="+mn-cs"/>
              </a:defRPr>
            </a:lvl1pPr>
            <a:lvl2pPr marL="0" algn="l" defTabSz="914400" rtl="0" eaLnBrk="1" latinLnBrk="0" hangingPunct="1">
              <a:spcAft>
                <a:spcPts val="0"/>
              </a:spcAft>
              <a:defRPr lang="en-US" sz="1400" b="0" kern="1200" dirty="0" smtClean="0">
                <a:solidFill>
                  <a:schemeClr val="tx1"/>
                </a:solidFill>
                <a:latin typeface="+mn-lt"/>
                <a:ea typeface="+mn-ea"/>
                <a:cs typeface="+mn-cs"/>
              </a:defRPr>
            </a:lvl2pPr>
            <a:lvl3pPr marL="0" algn="l" defTabSz="914400" rtl="0" eaLnBrk="1" latinLnBrk="0" hangingPunct="1">
              <a:spcAft>
                <a:spcPts val="0"/>
              </a:spcAft>
              <a:defRPr lang="en-US" sz="1400" b="0" kern="1200" dirty="0" smtClean="0">
                <a:solidFill>
                  <a:schemeClr val="tx1"/>
                </a:solidFill>
                <a:latin typeface="+mn-lt"/>
                <a:ea typeface="+mn-ea"/>
                <a:cs typeface="+mn-cs"/>
              </a:defRPr>
            </a:lvl3pPr>
            <a:lvl4pPr marL="0" algn="l" defTabSz="914400" rtl="0" eaLnBrk="1" latinLnBrk="0" hangingPunct="1">
              <a:spcAft>
                <a:spcPts val="0"/>
              </a:spcAft>
              <a:defRPr lang="en-US" sz="1400" b="0" kern="1200" dirty="0" smtClean="0">
                <a:solidFill>
                  <a:schemeClr val="tx1"/>
                </a:solidFill>
                <a:latin typeface="+mn-lt"/>
                <a:ea typeface="+mn-ea"/>
                <a:cs typeface="+mn-cs"/>
              </a:defRPr>
            </a:lvl4pPr>
            <a:lvl5pPr marL="0" algn="l" defTabSz="914400" rtl="0" eaLnBrk="1" latinLnBrk="0" hangingPunct="1">
              <a:spcAft>
                <a:spcPts val="0"/>
              </a:spcAft>
              <a:defRPr lang="en-US" sz="1400" b="0" kern="1200" dirty="0" smtClean="0">
                <a:solidFill>
                  <a:schemeClr val="tx1"/>
                </a:solidFill>
                <a:latin typeface="+mn-lt"/>
                <a:ea typeface="+mn-ea"/>
                <a:cs typeface="+mn-cs"/>
              </a:defRPr>
            </a:lvl5pPr>
          </a:lstStyle>
          <a:p>
            <a:pPr lvl="0"/>
            <a:r>
              <a:rPr lang="en-US"/>
              <a:t>Presenter 14pt</a:t>
            </a:r>
          </a:p>
        </p:txBody>
      </p:sp>
      <p:sp>
        <p:nvSpPr>
          <p:cNvPr id="14" name="Title 1">
            <a:extLst>
              <a:ext uri="{FF2B5EF4-FFF2-40B4-BE49-F238E27FC236}">
                <a16:creationId xmlns:a16="http://schemas.microsoft.com/office/drawing/2014/main" id="{F0772B66-01D8-4BE7-AE8E-C64CA1CF2666}"/>
              </a:ext>
            </a:extLst>
          </p:cNvPr>
          <p:cNvSpPr>
            <a:spLocks noGrp="1"/>
          </p:cNvSpPr>
          <p:nvPr>
            <p:ph type="ctrTitle" hasCustomPrompt="1"/>
          </p:nvPr>
        </p:nvSpPr>
        <p:spPr>
          <a:xfrm>
            <a:off x="381001" y="1429154"/>
            <a:ext cx="5152292" cy="2255710"/>
          </a:xfrm>
        </p:spPr>
        <p:txBody>
          <a:bodyPr anchor="b"/>
          <a:lstStyle>
            <a:lvl1pPr algn="l">
              <a:lnSpc>
                <a:spcPct val="90000"/>
              </a:lnSpc>
              <a:defRPr sz="4800">
                <a:solidFill>
                  <a:schemeClr val="tx1"/>
                </a:solidFill>
              </a:defRPr>
            </a:lvl1pPr>
          </a:lstStyle>
          <a:p>
            <a:r>
              <a:rPr lang="en-US"/>
              <a:t>Place presentation title here 48pt</a:t>
            </a:r>
          </a:p>
        </p:txBody>
      </p:sp>
      <p:sp>
        <p:nvSpPr>
          <p:cNvPr id="19" name="Text Placeholder 15">
            <a:extLst>
              <a:ext uri="{FF2B5EF4-FFF2-40B4-BE49-F238E27FC236}">
                <a16:creationId xmlns:a16="http://schemas.microsoft.com/office/drawing/2014/main" id="{BC9F1450-A172-44DF-9DE8-E6487649728B}"/>
              </a:ext>
            </a:extLst>
          </p:cNvPr>
          <p:cNvSpPr>
            <a:spLocks noGrp="1"/>
          </p:cNvSpPr>
          <p:nvPr>
            <p:ph type="body" sz="quarter" idx="13" hasCustomPrompt="1"/>
          </p:nvPr>
        </p:nvSpPr>
        <p:spPr>
          <a:xfrm>
            <a:off x="381001" y="3871190"/>
            <a:ext cx="5152292" cy="1092846"/>
          </a:xfrm>
        </p:spPr>
        <p:txBody>
          <a:bodyPr vert="horz" lIns="0" tIns="0" rIns="0" bIns="0" rtlCol="0">
            <a:noAutofit/>
          </a:bodyPr>
          <a:lstStyle>
            <a:lvl1pPr marL="0" indent="0" algn="l">
              <a:lnSpc>
                <a:spcPct val="90000"/>
              </a:lnSpc>
              <a:buNone/>
              <a:defRPr lang="en-US" sz="2400" b="0" i="0" kern="1200" spc="0" dirty="0">
                <a:solidFill>
                  <a:schemeClr val="tx1"/>
                </a:solidFill>
                <a:latin typeface="GT Sectra Fine Rg" panose="00000500000000000000" pitchFamily="50" charset="0"/>
                <a:ea typeface="+mn-ea"/>
                <a:cs typeface="+mn-cs"/>
              </a:defRPr>
            </a:lvl1pPr>
            <a:lvl2pPr marL="0" algn="ctr">
              <a:lnSpc>
                <a:spcPct val="90000"/>
              </a:lnSpc>
              <a:spcAft>
                <a:spcPts val="600"/>
              </a:spcAft>
              <a:defRPr lang="en-US" sz="2400" dirty="0" smtClean="0">
                <a:solidFill>
                  <a:srgbClr val="E6DCFF"/>
                </a:solidFill>
                <a:latin typeface="GT Sectra Fine Rg" panose="00000500000000000000" pitchFamily="50" charset="0"/>
              </a:defRPr>
            </a:lvl2pPr>
            <a:lvl3pPr marL="0" algn="ctr">
              <a:lnSpc>
                <a:spcPct val="90000"/>
              </a:lnSpc>
              <a:spcAft>
                <a:spcPts val="600"/>
              </a:spcAft>
              <a:defRPr lang="en-US" sz="2400" dirty="0" smtClean="0">
                <a:solidFill>
                  <a:srgbClr val="E6DCFF"/>
                </a:solidFill>
                <a:latin typeface="GT Sectra Fine Rg" panose="00000500000000000000" pitchFamily="50" charset="0"/>
              </a:defRPr>
            </a:lvl3pPr>
            <a:lvl4pPr marL="0" algn="ctr">
              <a:lnSpc>
                <a:spcPct val="90000"/>
              </a:lnSpc>
              <a:spcAft>
                <a:spcPts val="600"/>
              </a:spcAft>
              <a:defRPr lang="en-US" sz="2400" dirty="0" smtClean="0">
                <a:solidFill>
                  <a:srgbClr val="E6DCFF"/>
                </a:solidFill>
                <a:latin typeface="GT Sectra Fine Rg" panose="00000500000000000000" pitchFamily="50" charset="0"/>
              </a:defRPr>
            </a:lvl4pPr>
            <a:lvl5pPr marL="0" algn="ctr">
              <a:lnSpc>
                <a:spcPct val="90000"/>
              </a:lnSpc>
              <a:spcAft>
                <a:spcPts val="600"/>
              </a:spcAft>
              <a:defRPr lang="en-US" sz="2400" dirty="0">
                <a:solidFill>
                  <a:srgbClr val="E6DCFF"/>
                </a:solidFill>
                <a:latin typeface="GT Sectra Fine Rg" panose="00000500000000000000" pitchFamily="50" charset="0"/>
              </a:defRPr>
            </a:lvl5pPr>
          </a:lstStyle>
          <a:p>
            <a:pPr marL="0" lvl="0" indent="0" algn="l" defTabSz="914400" rtl="0" eaLnBrk="1" latinLnBrk="0" hangingPunct="1">
              <a:lnSpc>
                <a:spcPct val="100000"/>
              </a:lnSpc>
              <a:spcBef>
                <a:spcPts val="0"/>
              </a:spcBef>
              <a:spcAft>
                <a:spcPts val="0"/>
              </a:spcAft>
              <a:buFont typeface="Graphik" panose="020B0604020202020204" pitchFamily="34" charset="0"/>
              <a:buNone/>
            </a:pPr>
            <a:r>
              <a:rPr lang="en-US"/>
              <a:t>Place subtitle here in GT Sectra Fine </a:t>
            </a:r>
            <a:r>
              <a:rPr lang="en-US" err="1"/>
              <a:t>Rg</a:t>
            </a:r>
            <a:r>
              <a:rPr lang="en-US"/>
              <a:t> 24pt</a:t>
            </a:r>
          </a:p>
        </p:txBody>
      </p:sp>
      <p:sp>
        <p:nvSpPr>
          <p:cNvPr id="3" name="TextBox 2">
            <a:extLst>
              <a:ext uri="{FF2B5EF4-FFF2-40B4-BE49-F238E27FC236}">
                <a16:creationId xmlns:a16="http://schemas.microsoft.com/office/drawing/2014/main" id="{201D1C16-1E67-46BA-A7F0-31738E52069F}"/>
              </a:ext>
            </a:extLst>
          </p:cNvPr>
          <p:cNvSpPr txBox="1"/>
          <p:nvPr userDrawn="1"/>
        </p:nvSpPr>
        <p:spPr>
          <a:xfrm>
            <a:off x="0" y="-257908"/>
            <a:ext cx="6096000" cy="257908"/>
          </a:xfrm>
          <a:prstGeom prst="rect">
            <a:avLst/>
          </a:prstGeom>
          <a:noFill/>
        </p:spPr>
        <p:txBody>
          <a:bodyPr wrap="square" lIns="0" tIns="0" rIns="0" bIns="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a:ln>
                  <a:noFill/>
                </a:ln>
                <a:solidFill>
                  <a:schemeClr val="bg2"/>
                </a:solidFill>
                <a:effectLst/>
                <a:uLnTx/>
                <a:uFillTx/>
              </a:rPr>
              <a:t>Go to Brand Space for more cover options</a:t>
            </a:r>
            <a:endParaRPr kumimoji="0" lang="en-US" sz="800" b="0" i="0" u="none" strike="noStrike" kern="0" cap="none" spc="0" normalizeH="0" baseline="0" noProof="0">
              <a:ln>
                <a:noFill/>
              </a:ln>
              <a:solidFill>
                <a:schemeClr val="bg2"/>
              </a:solidFill>
              <a:effectLst/>
              <a:uLnTx/>
              <a:uFillTx/>
            </a:endParaRPr>
          </a:p>
        </p:txBody>
      </p:sp>
    </p:spTree>
    <p:extLst>
      <p:ext uri="{BB962C8B-B14F-4D97-AF65-F5344CB8AC3E}">
        <p14:creationId xmlns:p14="http://schemas.microsoft.com/office/powerpoint/2010/main" val="60313429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theme" Target="../theme/theme2.xml"/><Relationship Id="rId5" Type="http://schemas.openxmlformats.org/officeDocument/2006/relationships/image" Target="NULL"/><Relationship Id="rId4"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heme" Target="../theme/theme3.xml"/><Relationship Id="rId1" Type="http://schemas.openxmlformats.org/officeDocument/2006/relationships/slideLayout" Target="../slideLayouts/slideLayout4.xml"/><Relationship Id="rId5" Type="http://schemas.openxmlformats.org/officeDocument/2006/relationships/image" Target="../media/image3.emf"/><Relationship Id="rId4" Type="http://schemas.openxmlformats.org/officeDocument/2006/relationships/oleObject" Target="../embeddings/oleObject2.bin"/></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7.xml"/><Relationship Id="rId18" Type="http://schemas.openxmlformats.org/officeDocument/2006/relationships/slideLayout" Target="../slideLayouts/slideLayout22.xml"/><Relationship Id="rId26" Type="http://schemas.openxmlformats.org/officeDocument/2006/relationships/slideLayout" Target="../slideLayouts/slideLayout30.xml"/><Relationship Id="rId39" Type="http://schemas.openxmlformats.org/officeDocument/2006/relationships/slideLayout" Target="../slideLayouts/slideLayout43.xml"/><Relationship Id="rId21" Type="http://schemas.openxmlformats.org/officeDocument/2006/relationships/slideLayout" Target="../slideLayouts/slideLayout25.xml"/><Relationship Id="rId34" Type="http://schemas.openxmlformats.org/officeDocument/2006/relationships/slideLayout" Target="../slideLayouts/slideLayout38.xml"/><Relationship Id="rId42" Type="http://schemas.openxmlformats.org/officeDocument/2006/relationships/slideLayout" Target="../slideLayouts/slideLayout46.xml"/><Relationship Id="rId47" Type="http://schemas.openxmlformats.org/officeDocument/2006/relationships/slideLayout" Target="../slideLayouts/slideLayout51.xml"/><Relationship Id="rId7" Type="http://schemas.openxmlformats.org/officeDocument/2006/relationships/slideLayout" Target="../slideLayouts/slideLayout11.xml"/><Relationship Id="rId2" Type="http://schemas.openxmlformats.org/officeDocument/2006/relationships/slideLayout" Target="../slideLayouts/slideLayout6.xml"/><Relationship Id="rId16" Type="http://schemas.openxmlformats.org/officeDocument/2006/relationships/slideLayout" Target="../slideLayouts/slideLayout20.xml"/><Relationship Id="rId29" Type="http://schemas.openxmlformats.org/officeDocument/2006/relationships/slideLayout" Target="../slideLayouts/slideLayout33.xml"/><Relationship Id="rId11" Type="http://schemas.openxmlformats.org/officeDocument/2006/relationships/slideLayout" Target="../slideLayouts/slideLayout15.xml"/><Relationship Id="rId24" Type="http://schemas.openxmlformats.org/officeDocument/2006/relationships/slideLayout" Target="../slideLayouts/slideLayout28.xml"/><Relationship Id="rId32" Type="http://schemas.openxmlformats.org/officeDocument/2006/relationships/slideLayout" Target="../slideLayouts/slideLayout36.xml"/><Relationship Id="rId37" Type="http://schemas.openxmlformats.org/officeDocument/2006/relationships/slideLayout" Target="../slideLayouts/slideLayout41.xml"/><Relationship Id="rId40" Type="http://schemas.openxmlformats.org/officeDocument/2006/relationships/slideLayout" Target="../slideLayouts/slideLayout44.xml"/><Relationship Id="rId45" Type="http://schemas.openxmlformats.org/officeDocument/2006/relationships/slideLayout" Target="../slideLayouts/slideLayout49.xml"/><Relationship Id="rId5" Type="http://schemas.openxmlformats.org/officeDocument/2006/relationships/slideLayout" Target="../slideLayouts/slideLayout9.xml"/><Relationship Id="rId15" Type="http://schemas.openxmlformats.org/officeDocument/2006/relationships/slideLayout" Target="../slideLayouts/slideLayout19.xml"/><Relationship Id="rId23" Type="http://schemas.openxmlformats.org/officeDocument/2006/relationships/slideLayout" Target="../slideLayouts/slideLayout27.xml"/><Relationship Id="rId28" Type="http://schemas.openxmlformats.org/officeDocument/2006/relationships/slideLayout" Target="../slideLayouts/slideLayout32.xml"/><Relationship Id="rId36" Type="http://schemas.openxmlformats.org/officeDocument/2006/relationships/slideLayout" Target="../slideLayouts/slideLayout40.xml"/><Relationship Id="rId49" Type="http://schemas.openxmlformats.org/officeDocument/2006/relationships/theme" Target="../theme/theme4.xml"/><Relationship Id="rId10" Type="http://schemas.openxmlformats.org/officeDocument/2006/relationships/slideLayout" Target="../slideLayouts/slideLayout14.xml"/><Relationship Id="rId19" Type="http://schemas.openxmlformats.org/officeDocument/2006/relationships/slideLayout" Target="../slideLayouts/slideLayout23.xml"/><Relationship Id="rId31" Type="http://schemas.openxmlformats.org/officeDocument/2006/relationships/slideLayout" Target="../slideLayouts/slideLayout35.xml"/><Relationship Id="rId44" Type="http://schemas.openxmlformats.org/officeDocument/2006/relationships/slideLayout" Target="../slideLayouts/slideLayout48.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 Id="rId22" Type="http://schemas.openxmlformats.org/officeDocument/2006/relationships/slideLayout" Target="../slideLayouts/slideLayout26.xml"/><Relationship Id="rId27" Type="http://schemas.openxmlformats.org/officeDocument/2006/relationships/slideLayout" Target="../slideLayouts/slideLayout31.xml"/><Relationship Id="rId30" Type="http://schemas.openxmlformats.org/officeDocument/2006/relationships/slideLayout" Target="../slideLayouts/slideLayout34.xml"/><Relationship Id="rId35" Type="http://schemas.openxmlformats.org/officeDocument/2006/relationships/slideLayout" Target="../slideLayouts/slideLayout39.xml"/><Relationship Id="rId43" Type="http://schemas.openxmlformats.org/officeDocument/2006/relationships/slideLayout" Target="../slideLayouts/slideLayout47.xml"/><Relationship Id="rId48" Type="http://schemas.openxmlformats.org/officeDocument/2006/relationships/slideLayout" Target="../slideLayouts/slideLayout52.xml"/><Relationship Id="rId8" Type="http://schemas.openxmlformats.org/officeDocument/2006/relationships/slideLayout" Target="../slideLayouts/slideLayout12.xml"/><Relationship Id="rId3" Type="http://schemas.openxmlformats.org/officeDocument/2006/relationships/slideLayout" Target="../slideLayouts/slideLayout7.xml"/><Relationship Id="rId12" Type="http://schemas.openxmlformats.org/officeDocument/2006/relationships/slideLayout" Target="../slideLayouts/slideLayout16.xml"/><Relationship Id="rId17" Type="http://schemas.openxmlformats.org/officeDocument/2006/relationships/slideLayout" Target="../slideLayouts/slideLayout21.xml"/><Relationship Id="rId25" Type="http://schemas.openxmlformats.org/officeDocument/2006/relationships/slideLayout" Target="../slideLayouts/slideLayout29.xml"/><Relationship Id="rId33" Type="http://schemas.openxmlformats.org/officeDocument/2006/relationships/slideLayout" Target="../slideLayouts/slideLayout37.xml"/><Relationship Id="rId38" Type="http://schemas.openxmlformats.org/officeDocument/2006/relationships/slideLayout" Target="../slideLayouts/slideLayout42.xml"/><Relationship Id="rId46" Type="http://schemas.openxmlformats.org/officeDocument/2006/relationships/slideLayout" Target="../slideLayouts/slideLayout50.xml"/><Relationship Id="rId20" Type="http://schemas.openxmlformats.org/officeDocument/2006/relationships/slideLayout" Target="../slideLayouts/slideLayout24.xml"/><Relationship Id="rId41" Type="http://schemas.openxmlformats.org/officeDocument/2006/relationships/slideLayout" Target="../slideLayouts/slideLayout45.xml"/><Relationship Id="rId1" Type="http://schemas.openxmlformats.org/officeDocument/2006/relationships/slideLayout" Target="../slideLayouts/slideLayout5.xml"/><Relationship Id="rId6" Type="http://schemas.openxmlformats.org/officeDocument/2006/relationships/slideLayout" Target="../slideLayouts/slideLayout10.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7A189F-CDB6-4881-855E-11E780CE46B1}"/>
              </a:ext>
            </a:extLst>
          </p:cNvPr>
          <p:cNvSpPr>
            <a:spLocks noGrp="1"/>
          </p:cNvSpPr>
          <p:nvPr userDrawn="1">
            <p:ph type="title"/>
          </p:nvPr>
        </p:nvSpPr>
        <p:spPr>
          <a:xfrm>
            <a:off x="381000" y="380999"/>
            <a:ext cx="11430000" cy="990601"/>
          </a:xfrm>
          <a:prstGeom prst="rect">
            <a:avLst/>
          </a:prstGeom>
        </p:spPr>
        <p:txBody>
          <a:bodyPr vert="horz" lIns="0" tIns="0" rIns="0" bIns="0" rtlCol="0" anchor="t">
            <a:noAutofit/>
          </a:bodyPr>
          <a:lstStyle/>
          <a:p>
            <a:r>
              <a:rPr lang="en-US"/>
              <a:t>Place headline here (36pt, min 30pt)</a:t>
            </a:r>
          </a:p>
        </p:txBody>
      </p:sp>
      <p:sp>
        <p:nvSpPr>
          <p:cNvPr id="3" name="Text Placeholder 2">
            <a:extLst>
              <a:ext uri="{FF2B5EF4-FFF2-40B4-BE49-F238E27FC236}">
                <a16:creationId xmlns:a16="http://schemas.microsoft.com/office/drawing/2014/main" id="{6D78F67F-4953-4937-B393-889106DBC906}"/>
              </a:ext>
            </a:extLst>
          </p:cNvPr>
          <p:cNvSpPr>
            <a:spLocks noGrp="1"/>
          </p:cNvSpPr>
          <p:nvPr userDrawn="1">
            <p:ph type="body" idx="1"/>
          </p:nvPr>
        </p:nvSpPr>
        <p:spPr>
          <a:xfrm>
            <a:off x="381000" y="1371600"/>
            <a:ext cx="11430000" cy="4936037"/>
          </a:xfrm>
          <a:prstGeom prst="rect">
            <a:avLst/>
          </a:prstGeom>
        </p:spPr>
        <p:txBody>
          <a:bodyPr vert="horz" lIns="0" tIns="0" rIns="0" bIns="0" rtlCol="0">
            <a:noAutofit/>
          </a:bodyPr>
          <a:lstStyle/>
          <a:p>
            <a:pPr lvl="0"/>
            <a:r>
              <a:rPr lang="en-US"/>
              <a:t>First level (bullet 20pt)</a:t>
            </a:r>
          </a:p>
          <a:p>
            <a:pPr lvl="1"/>
            <a:r>
              <a:rPr lang="en-US"/>
              <a:t>Second level (bullet 20pt)</a:t>
            </a:r>
          </a:p>
          <a:p>
            <a:pPr lvl="2"/>
            <a:r>
              <a:rPr lang="en-US"/>
              <a:t>Third level (bullet 20pt)</a:t>
            </a:r>
          </a:p>
          <a:p>
            <a:pPr lvl="3"/>
            <a:r>
              <a:rPr lang="en-US"/>
              <a:t>Fourth level (bullet 18pt)</a:t>
            </a:r>
          </a:p>
          <a:p>
            <a:pPr lvl="4"/>
            <a:r>
              <a:rPr lang="en-US"/>
              <a:t>Fifth level (bullet 18pt)</a:t>
            </a:r>
          </a:p>
          <a:p>
            <a:pPr lvl="5"/>
            <a:r>
              <a:rPr lang="en-US"/>
              <a:t>Sixth level (copy 16pt)</a:t>
            </a:r>
          </a:p>
          <a:p>
            <a:pPr lvl="6"/>
            <a:r>
              <a:rPr lang="en-US"/>
              <a:t>Seventh level (small copy 12pt)</a:t>
            </a:r>
          </a:p>
          <a:p>
            <a:pPr lvl="7"/>
            <a:r>
              <a:rPr lang="en-US"/>
              <a:t>EIGHT LEVEL (DESCRIPTOR 10PT)</a:t>
            </a:r>
          </a:p>
          <a:p>
            <a:pPr lvl="8"/>
            <a:r>
              <a:rPr lang="en-US"/>
              <a:t>Ninth level (footer 8pt)</a:t>
            </a:r>
          </a:p>
        </p:txBody>
      </p:sp>
      <p:sp>
        <p:nvSpPr>
          <p:cNvPr id="11" name="Date Placeholder 10">
            <a:extLst>
              <a:ext uri="{FF2B5EF4-FFF2-40B4-BE49-F238E27FC236}">
                <a16:creationId xmlns:a16="http://schemas.microsoft.com/office/drawing/2014/main" id="{DA171160-C7F3-46DE-911A-73C4F50C8896}"/>
              </a:ext>
            </a:extLst>
          </p:cNvPr>
          <p:cNvSpPr>
            <a:spLocks noGrp="1"/>
          </p:cNvSpPr>
          <p:nvPr userDrawn="1">
            <p:ph type="dt" sz="half" idx="2"/>
          </p:nvPr>
        </p:nvSpPr>
        <p:spPr>
          <a:xfrm>
            <a:off x="9874208" y="-24325"/>
            <a:ext cx="2023056" cy="381000"/>
          </a:xfrm>
          <a:prstGeom prst="rect">
            <a:avLst/>
          </a:prstGeom>
        </p:spPr>
        <p:txBody>
          <a:bodyPr vert="horz" lIns="0" tIns="0" rIns="0" bIns="0" rtlCol="0" anchor="ctr"/>
          <a:lstStyle>
            <a:lvl1pPr marL="0" algn="r" defTabSz="914400" rtl="0" eaLnBrk="1" latinLnBrk="0" hangingPunct="1">
              <a:defRPr lang="en-US" sz="800" kern="1200" smtClean="0">
                <a:solidFill>
                  <a:schemeClr val="tx1">
                    <a:alpha val="75000"/>
                  </a:schemeClr>
                </a:solidFill>
                <a:latin typeface="+mn-lt"/>
                <a:ea typeface="+mn-ea"/>
                <a:cs typeface="+mn-cs"/>
              </a:defRPr>
            </a:lvl1pPr>
          </a:lstStyle>
          <a:p>
            <a:endParaRPr lang="en-US"/>
          </a:p>
        </p:txBody>
      </p:sp>
      <p:sp>
        <p:nvSpPr>
          <p:cNvPr id="6" name="MSIPCMContentMarking" descr="{&quot;HashCode&quot;:-446535091,&quot;Placement&quot;:&quot;Header&quot;,&quot;Top&quot;:0.0,&quot;Left&quot;:248.8841,&quot;SlideWidth&quot;:960,&quot;SlideHeight&quot;:540}">
            <a:extLst>
              <a:ext uri="{FF2B5EF4-FFF2-40B4-BE49-F238E27FC236}">
                <a16:creationId xmlns:a16="http://schemas.microsoft.com/office/drawing/2014/main" id="{D5085F1C-E250-535B-64A1-5D614CBCF4CA}"/>
              </a:ext>
            </a:extLst>
          </p:cNvPr>
          <p:cNvSpPr txBox="1"/>
          <p:nvPr userDrawn="1"/>
        </p:nvSpPr>
        <p:spPr>
          <a:xfrm>
            <a:off x="3313227" y="14235"/>
            <a:ext cx="5870345" cy="279435"/>
          </a:xfrm>
          <a:prstGeom prst="rect">
            <a:avLst/>
          </a:prstGeom>
          <a:noFill/>
        </p:spPr>
        <p:txBody>
          <a:bodyPr vert="horz" wrap="square" lIns="0" tIns="0" rIns="0" bIns="0" rtlCol="0" anchor="ctr" anchorCtr="1">
            <a:noAutofit/>
          </a:bodyPr>
          <a:lstStyle/>
          <a:p>
            <a:pPr algn="ctr" defTabSz="228600">
              <a:spcBef>
                <a:spcPts val="0"/>
              </a:spcBef>
              <a:spcAft>
                <a:spcPts val="0"/>
              </a:spcAft>
            </a:pPr>
            <a:r>
              <a:rPr kumimoji="1" lang="en-US" altLang="ja-JP" sz="1100" noProof="0">
                <a:solidFill>
                  <a:srgbClr val="000000"/>
                </a:solidFill>
                <a:latin typeface="Calibri" panose="020F0502020204030204" pitchFamily="34" charset="0"/>
              </a:rPr>
              <a:t>*** Highly Confidential ***</a:t>
            </a:r>
            <a:endParaRPr kumimoji="1" lang="ja-JP" altLang="en-US" sz="1100" noProof="0">
              <a:solidFill>
                <a:srgbClr val="000000"/>
              </a:solidFill>
              <a:latin typeface="Calibri" panose="020F0502020204030204" pitchFamily="34" charset="0"/>
            </a:endParaRPr>
          </a:p>
        </p:txBody>
      </p:sp>
    </p:spTree>
    <p:extLst>
      <p:ext uri="{BB962C8B-B14F-4D97-AF65-F5344CB8AC3E}">
        <p14:creationId xmlns:p14="http://schemas.microsoft.com/office/powerpoint/2010/main" val="1287358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5" r:id="rId3"/>
  </p:sldLayoutIdLst>
  <p:hf hdr="0" ftr="0" dt="0"/>
  <p:txStyles>
    <p:titleStyle>
      <a:lvl1pPr algn="l" defTabSz="914400" rtl="0" eaLnBrk="1" latinLnBrk="0" hangingPunct="1">
        <a:lnSpc>
          <a:spcPct val="80000"/>
        </a:lnSpc>
        <a:spcBef>
          <a:spcPct val="0"/>
        </a:spcBef>
        <a:buNone/>
        <a:defRPr kumimoji="1" sz="3600" b="1" kern="1200">
          <a:solidFill>
            <a:schemeClr val="tx1"/>
          </a:solidFill>
          <a:latin typeface="+mj-lt"/>
          <a:ea typeface="+mj-ea"/>
          <a:cs typeface="+mj-cs"/>
        </a:defRPr>
      </a:lvl1pPr>
    </p:titleStyle>
    <p:bodyStyle>
      <a:lvl1pPr marL="228600" indent="-228600" algn="l" defTabSz="228600" rtl="0" eaLnBrk="1" latinLnBrk="0" hangingPunct="1">
        <a:lnSpc>
          <a:spcPct val="100000"/>
        </a:lnSpc>
        <a:spcBef>
          <a:spcPts val="0"/>
        </a:spcBef>
        <a:spcAft>
          <a:spcPts val="600"/>
        </a:spcAft>
        <a:buFont typeface="Arial" panose="020B0604020202020204" pitchFamily="34" charset="0"/>
        <a:buChar char="•"/>
        <a:defRPr kumimoji="1" sz="2000" b="0" kern="1200">
          <a:solidFill>
            <a:schemeClr val="tx1"/>
          </a:solidFill>
          <a:latin typeface="+mn-lt"/>
          <a:ea typeface="+mn-ea"/>
          <a:cs typeface="+mn-cs"/>
        </a:defRPr>
      </a:lvl1pPr>
      <a:lvl2pPr marL="457200" indent="-228600" algn="l" defTabSz="228600" rtl="0" eaLnBrk="1" latinLnBrk="0" hangingPunct="1">
        <a:lnSpc>
          <a:spcPct val="100000"/>
        </a:lnSpc>
        <a:spcBef>
          <a:spcPts val="0"/>
        </a:spcBef>
        <a:spcAft>
          <a:spcPts val="600"/>
        </a:spcAft>
        <a:buClrTx/>
        <a:buFont typeface="Arial" panose="020B0503030202060203" pitchFamily="34" charset="0"/>
        <a:buChar char="–"/>
        <a:defRPr kumimoji="1" sz="2000" kern="1200">
          <a:solidFill>
            <a:schemeClr val="tx1"/>
          </a:solidFill>
          <a:latin typeface="+mn-lt"/>
          <a:ea typeface="+mn-ea"/>
          <a:cs typeface="+mn-cs"/>
        </a:defRPr>
      </a:lvl2pPr>
      <a:lvl3pPr marL="685800" indent="-228600" algn="l" defTabSz="228600" rtl="0" eaLnBrk="1" latinLnBrk="0" hangingPunct="1">
        <a:lnSpc>
          <a:spcPct val="100000"/>
        </a:lnSpc>
        <a:spcBef>
          <a:spcPts val="0"/>
        </a:spcBef>
        <a:spcAft>
          <a:spcPts val="600"/>
        </a:spcAft>
        <a:buFont typeface="Arial" panose="020B0604020202020204" pitchFamily="34" charset="0"/>
        <a:buChar char="•"/>
        <a:defRPr kumimoji="1" sz="2000" kern="1200">
          <a:solidFill>
            <a:schemeClr val="tx1"/>
          </a:solidFill>
          <a:latin typeface="+mn-lt"/>
          <a:ea typeface="+mn-ea"/>
          <a:cs typeface="+mn-cs"/>
        </a:defRPr>
      </a:lvl3pPr>
      <a:lvl4pPr marL="914400" indent="-228600" algn="l" defTabSz="228600" rtl="0" eaLnBrk="1" latinLnBrk="0" hangingPunct="1">
        <a:lnSpc>
          <a:spcPct val="100000"/>
        </a:lnSpc>
        <a:spcBef>
          <a:spcPts val="0"/>
        </a:spcBef>
        <a:spcAft>
          <a:spcPts val="600"/>
        </a:spcAft>
        <a:buFont typeface="Arial" panose="020B0503030202060203" pitchFamily="34" charset="0"/>
        <a:buChar char="–"/>
        <a:defRPr kumimoji="1" sz="1800" kern="1200">
          <a:solidFill>
            <a:schemeClr val="tx1"/>
          </a:solidFill>
          <a:latin typeface="+mn-lt"/>
          <a:ea typeface="+mn-ea"/>
          <a:cs typeface="+mn-cs"/>
        </a:defRPr>
      </a:lvl4pPr>
      <a:lvl5pPr marL="1143000" indent="-228600" algn="l" defTabSz="228600" rtl="0" eaLnBrk="1" latinLnBrk="0" hangingPunct="1">
        <a:lnSpc>
          <a:spcPct val="100000"/>
        </a:lnSpc>
        <a:spcBef>
          <a:spcPts val="0"/>
        </a:spcBef>
        <a:spcAft>
          <a:spcPts val="600"/>
        </a:spcAft>
        <a:buFont typeface="Arial" panose="020B0604020202020204" pitchFamily="34" charset="0"/>
        <a:buChar char="•"/>
        <a:defRPr kumimoji="1" sz="1800" kern="1200">
          <a:solidFill>
            <a:schemeClr val="tx1"/>
          </a:solidFill>
          <a:latin typeface="+mn-lt"/>
          <a:ea typeface="+mn-ea"/>
          <a:cs typeface="+mn-cs"/>
        </a:defRPr>
      </a:lvl5pPr>
      <a:lvl6pPr marL="11113" indent="0" algn="l" defTabSz="228600" rtl="0" eaLnBrk="1" latinLnBrk="0" hangingPunct="1">
        <a:lnSpc>
          <a:spcPct val="90000"/>
        </a:lnSpc>
        <a:spcBef>
          <a:spcPts val="0"/>
        </a:spcBef>
        <a:spcAft>
          <a:spcPts val="600"/>
        </a:spcAft>
        <a:buFont typeface="Arial" panose="020B0503030202060203" pitchFamily="34" charset="0"/>
        <a:buNone/>
        <a:tabLst/>
        <a:defRPr kumimoji="1" sz="1600" kern="1200">
          <a:solidFill>
            <a:schemeClr val="tx1"/>
          </a:solidFill>
          <a:latin typeface="+mn-lt"/>
          <a:ea typeface="+mn-ea"/>
          <a:cs typeface="+mn-cs"/>
        </a:defRPr>
      </a:lvl6pPr>
      <a:lvl7pPr marL="0" indent="0" algn="l" defTabSz="228600" rtl="0" eaLnBrk="1" latinLnBrk="0" hangingPunct="1">
        <a:lnSpc>
          <a:spcPct val="90000"/>
        </a:lnSpc>
        <a:spcBef>
          <a:spcPts val="0"/>
        </a:spcBef>
        <a:spcAft>
          <a:spcPts val="600"/>
        </a:spcAft>
        <a:buFont typeface="Arial" panose="020B0604020202020204" pitchFamily="34" charset="0"/>
        <a:buNone/>
        <a:defRPr kumimoji="1" sz="1200" kern="1200">
          <a:solidFill>
            <a:schemeClr val="tx1"/>
          </a:solidFill>
          <a:latin typeface="+mn-lt"/>
          <a:ea typeface="+mn-ea"/>
          <a:cs typeface="+mn-cs"/>
        </a:defRPr>
      </a:lvl7pPr>
      <a:lvl8pPr marL="0" indent="0" algn="l" defTabSz="228600" rtl="0" eaLnBrk="1" latinLnBrk="0" hangingPunct="1">
        <a:lnSpc>
          <a:spcPct val="90000"/>
        </a:lnSpc>
        <a:spcBef>
          <a:spcPts val="0"/>
        </a:spcBef>
        <a:spcAft>
          <a:spcPts val="600"/>
        </a:spcAft>
        <a:buFont typeface="Arial" panose="020B0604020202020204" pitchFamily="34" charset="0"/>
        <a:buNone/>
        <a:defRPr kumimoji="1" sz="1000" b="1" kern="1200">
          <a:solidFill>
            <a:schemeClr val="tx1"/>
          </a:solidFill>
          <a:latin typeface="+mn-lt"/>
          <a:ea typeface="+mn-ea"/>
          <a:cs typeface="+mn-cs"/>
        </a:defRPr>
      </a:lvl8pPr>
      <a:lvl9pPr marL="0" indent="0" algn="l" defTabSz="228600" rtl="0" eaLnBrk="1" latinLnBrk="0" hangingPunct="1">
        <a:lnSpc>
          <a:spcPct val="90000"/>
        </a:lnSpc>
        <a:spcBef>
          <a:spcPts val="0"/>
        </a:spcBef>
        <a:spcAft>
          <a:spcPts val="600"/>
        </a:spcAft>
        <a:buFont typeface="Arial" panose="020B0604020202020204" pitchFamily="34" charset="0"/>
        <a:buNone/>
        <a:defRPr kumimoji="1" sz="800" kern="1200">
          <a:solidFill>
            <a:schemeClr val="tx2"/>
          </a:solidFill>
          <a:latin typeface="+mn-lt"/>
          <a:ea typeface="+mn-ea"/>
          <a:cs typeface="+mn-cs"/>
        </a:defRPr>
      </a:lvl9pPr>
    </p:bodyStyle>
    <p:otherStyle>
      <a:defPPr>
        <a:defRPr lang="en-US"/>
      </a:defPPr>
      <a:lvl1pPr marL="0" algn="l" defTabSz="914400" rtl="0" eaLnBrk="1" latinLnBrk="0" hangingPunct="1">
        <a:defRPr kumimoji="1" sz="1400" kern="1200">
          <a:solidFill>
            <a:schemeClr val="tx1"/>
          </a:solidFill>
          <a:latin typeface="+mn-lt"/>
          <a:ea typeface="+mn-ea"/>
          <a:cs typeface="+mn-cs"/>
        </a:defRPr>
      </a:lvl1pPr>
      <a:lvl2pPr marL="457200" algn="l" defTabSz="914400" rtl="0" eaLnBrk="1" latinLnBrk="0" hangingPunct="1">
        <a:defRPr kumimoji="1" sz="1400" kern="1200">
          <a:solidFill>
            <a:schemeClr val="tx1"/>
          </a:solidFill>
          <a:latin typeface="+mn-lt"/>
          <a:ea typeface="+mn-ea"/>
          <a:cs typeface="+mn-cs"/>
        </a:defRPr>
      </a:lvl2pPr>
      <a:lvl3pPr marL="914400" algn="l" defTabSz="914400" rtl="0" eaLnBrk="1" latinLnBrk="0" hangingPunct="1">
        <a:defRPr kumimoji="1" sz="1400" kern="1200">
          <a:solidFill>
            <a:schemeClr val="tx1"/>
          </a:solidFill>
          <a:latin typeface="+mn-lt"/>
          <a:ea typeface="+mn-ea"/>
          <a:cs typeface="+mn-cs"/>
        </a:defRPr>
      </a:lvl3pPr>
      <a:lvl4pPr marL="1371600" algn="l" defTabSz="914400" rtl="0" eaLnBrk="1" latinLnBrk="0" hangingPunct="1">
        <a:defRPr kumimoji="1" sz="1400" kern="1200">
          <a:solidFill>
            <a:schemeClr val="tx1"/>
          </a:solidFill>
          <a:latin typeface="+mn-lt"/>
          <a:ea typeface="+mn-ea"/>
          <a:cs typeface="+mn-cs"/>
        </a:defRPr>
      </a:lvl4pPr>
      <a:lvl5pPr marL="1828800" algn="l" defTabSz="914400" rtl="0" eaLnBrk="1" latinLnBrk="0" hangingPunct="1">
        <a:defRPr kumimoji="1" sz="1400" kern="1200">
          <a:solidFill>
            <a:schemeClr val="tx1"/>
          </a:solidFill>
          <a:latin typeface="+mn-lt"/>
          <a:ea typeface="+mn-ea"/>
          <a:cs typeface="+mn-cs"/>
        </a:defRPr>
      </a:lvl5pPr>
      <a:lvl6pPr marL="2286000" algn="l" defTabSz="914400" rtl="0" eaLnBrk="1" latinLnBrk="0" hangingPunct="1">
        <a:defRPr kumimoji="1" sz="1400" kern="1200">
          <a:solidFill>
            <a:schemeClr val="tx1"/>
          </a:solidFill>
          <a:latin typeface="+mn-lt"/>
          <a:ea typeface="+mn-ea"/>
          <a:cs typeface="+mn-cs"/>
        </a:defRPr>
      </a:lvl6pPr>
      <a:lvl7pPr marL="2743200" algn="l" defTabSz="914400" rtl="0" eaLnBrk="1" latinLnBrk="0" hangingPunct="1">
        <a:defRPr kumimoji="1" sz="1400" kern="1200">
          <a:solidFill>
            <a:schemeClr val="tx1"/>
          </a:solidFill>
          <a:latin typeface="+mn-lt"/>
          <a:ea typeface="+mn-ea"/>
          <a:cs typeface="+mn-cs"/>
        </a:defRPr>
      </a:lvl7pPr>
      <a:lvl8pPr marL="3200400" algn="l" defTabSz="914400" rtl="0" eaLnBrk="1" latinLnBrk="0" hangingPunct="1">
        <a:defRPr kumimoji="1" sz="1400" kern="1200">
          <a:solidFill>
            <a:schemeClr val="tx1"/>
          </a:solidFill>
          <a:latin typeface="+mn-lt"/>
          <a:ea typeface="+mn-ea"/>
          <a:cs typeface="+mn-cs"/>
        </a:defRPr>
      </a:lvl8pPr>
      <a:lvl9pPr marL="3657600" algn="l" defTabSz="914400" rtl="0" eaLnBrk="1" latinLnBrk="0" hangingPunct="1">
        <a:defRPr kumimoji="1"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0">
          <p15:clr>
            <a:srgbClr val="C35EA4"/>
          </p15:clr>
        </p15:guide>
        <p15:guide id="2" orient="horz" pos="3976">
          <p15:clr>
            <a:srgbClr val="C35EA4"/>
          </p15:clr>
        </p15:guide>
        <p15:guide id="3" pos="240">
          <p15:clr>
            <a:srgbClr val="C35EA4"/>
          </p15:clr>
        </p15:guide>
        <p15:guide id="4" pos="7440">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a:extLst>
              <a:ext uri="{FF2B5EF4-FFF2-40B4-BE49-F238E27FC236}">
                <a16:creationId xmlns:a16="http://schemas.microsoft.com/office/drawing/2014/main" id="{77DDB142-D2CF-40B4-A01C-1017D011CA6E}"/>
              </a:ext>
            </a:extLst>
          </p:cNvPr>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395" imgH="396" progId="TCLayout.ActiveDocument.1">
                  <p:embed/>
                </p:oleObj>
              </mc:Choice>
              <mc:Fallback>
                <p:oleObj name="think-cell スライド" r:id="rId4" imgW="395" imgH="396" progId="TCLayout.ActiveDocument.1">
                  <p:embed/>
                  <p:pic>
                    <p:nvPicPr>
                      <p:cNvPr id="4" name="オブジェクト 3" hidden="1">
                        <a:extLst>
                          <a:ext uri="{FF2B5EF4-FFF2-40B4-BE49-F238E27FC236}">
                            <a16:creationId xmlns:a16="http://schemas.microsoft.com/office/drawing/2014/main" id="{77DDB142-D2CF-40B4-A01C-1017D011CA6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正方形/長方形 4" hidden="1">
            <a:extLst>
              <a:ext uri="{FF2B5EF4-FFF2-40B4-BE49-F238E27FC236}">
                <a16:creationId xmlns:a16="http://schemas.microsoft.com/office/drawing/2014/main" id="{A7CD7099-4CF2-4A72-8769-1A42098B3C74}"/>
              </a:ext>
            </a:extLst>
          </p:cNvPr>
          <p:cNvSpPr/>
          <p:nvPr userDrawn="1">
            <p:custDataLst>
              <p:tags r:id="rId3"/>
            </p:custDataLst>
          </p:nvPr>
        </p:nvSpPr>
        <p:spPr>
          <a:xfrm>
            <a:off x="0" y="0"/>
            <a:ext cx="158709" cy="1587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kumimoji="1" lang="ja-JP" altLang="en-US" sz="4800" b="0" i="0" baseline="0">
              <a:latin typeface="Meiryo UI" panose="020B0604030504040204" pitchFamily="50" charset="-128"/>
              <a:ea typeface="Meiryo UI" panose="020B0604030504040204" pitchFamily="50" charset="-128"/>
              <a:cs typeface="+mj-cs"/>
              <a:sym typeface="Meiryo UI" panose="020B0604030504040204" pitchFamily="50" charset="-128"/>
            </a:endParaRPr>
          </a:p>
        </p:txBody>
      </p:sp>
      <p:sp>
        <p:nvSpPr>
          <p:cNvPr id="2" name="MSIPCMContentMarking" descr="{&quot;HashCode&quot;:-446535091,&quot;Placement&quot;:&quot;Header&quot;,&quot;Top&quot;:0.0,&quot;Left&quot;:248.8841,&quot;SlideWidth&quot;:960,&quot;SlideHeight&quot;:540}">
            <a:extLst>
              <a:ext uri="{FF2B5EF4-FFF2-40B4-BE49-F238E27FC236}">
                <a16:creationId xmlns:a16="http://schemas.microsoft.com/office/drawing/2014/main" id="{D5085F1C-E250-535B-64A1-5D614CBCF4CA}"/>
              </a:ext>
            </a:extLst>
          </p:cNvPr>
          <p:cNvSpPr txBox="1"/>
          <p:nvPr userDrawn="1"/>
        </p:nvSpPr>
        <p:spPr>
          <a:xfrm>
            <a:off x="3313227" y="14235"/>
            <a:ext cx="5870345" cy="279435"/>
          </a:xfrm>
          <a:prstGeom prst="rect">
            <a:avLst/>
          </a:prstGeom>
          <a:noFill/>
        </p:spPr>
        <p:txBody>
          <a:bodyPr vert="horz" wrap="square" lIns="0" tIns="0" rIns="0" bIns="0" rtlCol="0" anchor="ctr" anchorCtr="1">
            <a:noAutofit/>
          </a:bodyPr>
          <a:lstStyle/>
          <a:p>
            <a:pPr algn="ctr" defTabSz="228600">
              <a:spcBef>
                <a:spcPts val="0"/>
              </a:spcBef>
              <a:spcAft>
                <a:spcPts val="0"/>
              </a:spcAft>
            </a:pPr>
            <a:r>
              <a:rPr kumimoji="1" lang="en-US" altLang="ja-JP" sz="1100" noProof="0">
                <a:solidFill>
                  <a:srgbClr val="000000"/>
                </a:solidFill>
                <a:latin typeface="Calibri" panose="020F0502020204030204" pitchFamily="34" charset="0"/>
              </a:rPr>
              <a:t>*** Highly Confidential ***</a:t>
            </a:r>
            <a:endParaRPr kumimoji="1" lang="ja-JP" altLang="en-US" sz="1100" noProof="0">
              <a:solidFill>
                <a:srgbClr val="000000"/>
              </a:solidFill>
              <a:latin typeface="Calibri" panose="020F0502020204030204" pitchFamily="34" charset="0"/>
            </a:endParaRPr>
          </a:p>
        </p:txBody>
      </p:sp>
    </p:spTree>
    <p:extLst>
      <p:ext uri="{BB962C8B-B14F-4D97-AF65-F5344CB8AC3E}">
        <p14:creationId xmlns:p14="http://schemas.microsoft.com/office/powerpoint/2010/main" val="2383314966"/>
      </p:ext>
    </p:extLst>
  </p:cSld>
  <p:clrMap bg1="lt1" tx1="dk1" bg2="lt2" tx2="dk2" accent1="accent1" accent2="accent2" accent3="accent3" accent4="accent4" accent5="accent5" accent6="accent6" hlink="hlink" folHlink="folHlink"/>
  <p:hf hdr="0" ftr="0" dt="0"/>
  <p:txStyles>
    <p:titleStyle>
      <a:lvl1pPr algn="ctr" defTabSz="914309" rtl="0" eaLnBrk="1" latinLnBrk="0" hangingPunct="1">
        <a:lnSpc>
          <a:spcPct val="90000"/>
        </a:lnSpc>
        <a:spcBef>
          <a:spcPct val="0"/>
        </a:spcBef>
        <a:buNone/>
        <a:defRPr kumimoji="1" sz="4800" kern="1200">
          <a:solidFill>
            <a:schemeClr val="tx1"/>
          </a:solidFill>
          <a:latin typeface="Meiryo UI" panose="020B0604030504040204" pitchFamily="50" charset="-128"/>
          <a:ea typeface="Meiryo UI" panose="020B0604030504040204" pitchFamily="50" charset="-128"/>
          <a:cs typeface="+mj-cs"/>
          <a:sym typeface="Meiryo UI" panose="020B0604030504040204" pitchFamily="50" charset="-128"/>
        </a:defRPr>
      </a:lvl1pPr>
    </p:titleStyle>
    <p:bodyStyle>
      <a:lvl1pPr marL="228577" indent="-228577" algn="ctr" defTabSz="914309" rtl="0" eaLnBrk="1" latinLnBrk="0" hangingPunct="1">
        <a:lnSpc>
          <a:spcPct val="90000"/>
        </a:lnSpc>
        <a:spcBef>
          <a:spcPts val="1000"/>
        </a:spcBef>
        <a:buFont typeface="Arial" panose="020B0604020202020204" pitchFamily="34" charset="0"/>
        <a:buChar char="•"/>
        <a:defRPr kumimoji="1" sz="2800" b="1"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1pPr>
      <a:lvl2pPr marL="685731" indent="-228577" algn="ctr" defTabSz="914309" rtl="0" eaLnBrk="1" latinLnBrk="0" hangingPunct="1">
        <a:lnSpc>
          <a:spcPct val="90000"/>
        </a:lnSpc>
        <a:spcBef>
          <a:spcPts val="500"/>
        </a:spcBef>
        <a:buFont typeface="Arial" panose="020B0604020202020204" pitchFamily="34" charset="0"/>
        <a:buChar char="•"/>
        <a:defRPr kumimoji="1" sz="2399" b="1"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2pPr>
      <a:lvl3pPr marL="1142886" indent="-228577" algn="ctr" defTabSz="914309" rtl="0" eaLnBrk="1" latinLnBrk="0" hangingPunct="1">
        <a:lnSpc>
          <a:spcPct val="90000"/>
        </a:lnSpc>
        <a:spcBef>
          <a:spcPts val="500"/>
        </a:spcBef>
        <a:buFont typeface="Arial" panose="020B0604020202020204" pitchFamily="34" charset="0"/>
        <a:buChar char="•"/>
        <a:defRPr kumimoji="1" sz="1999" b="1"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3pPr>
      <a:lvl4pPr marL="1600040" indent="-228577" algn="ctr" defTabSz="914309" rtl="0" eaLnBrk="1" latinLnBrk="0" hangingPunct="1">
        <a:lnSpc>
          <a:spcPct val="90000"/>
        </a:lnSpc>
        <a:spcBef>
          <a:spcPts val="500"/>
        </a:spcBef>
        <a:buFont typeface="Arial" panose="020B0604020202020204" pitchFamily="34" charset="0"/>
        <a:buChar char="•"/>
        <a:defRPr kumimoji="1" sz="1799" b="1"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4pPr>
      <a:lvl5pPr marL="2057194" indent="-228577" algn="ctr" defTabSz="914309" rtl="0" eaLnBrk="1" latinLnBrk="0" hangingPunct="1">
        <a:lnSpc>
          <a:spcPct val="90000"/>
        </a:lnSpc>
        <a:spcBef>
          <a:spcPts val="500"/>
        </a:spcBef>
        <a:buFont typeface="Arial" panose="020B0604020202020204" pitchFamily="34" charset="0"/>
        <a:buChar char="•"/>
        <a:defRPr kumimoji="1" sz="1799" b="1" kern="1200">
          <a:solidFill>
            <a:schemeClr val="tx1"/>
          </a:solidFill>
          <a:latin typeface="Meiryo UI" panose="020B0604030504040204" pitchFamily="50" charset="-128"/>
          <a:ea typeface="Meiryo UI" panose="020B0604030504040204" pitchFamily="50" charset="-128"/>
          <a:cs typeface="+mn-cs"/>
          <a:sym typeface="Meiryo UI" panose="020B0604030504040204" pitchFamily="50" charset="-128"/>
        </a:defRPr>
      </a:lvl5pPr>
      <a:lvl6pPr marL="2514348" indent="-228577" algn="l" defTabSz="914309" rtl="0" eaLnBrk="1" latinLnBrk="0" hangingPunct="1">
        <a:lnSpc>
          <a:spcPct val="90000"/>
        </a:lnSpc>
        <a:spcBef>
          <a:spcPts val="500"/>
        </a:spcBef>
        <a:buFont typeface="Arial" panose="020B0604020202020204" pitchFamily="34" charset="0"/>
        <a:buChar char="•"/>
        <a:defRPr kumimoji="1" sz="1799" kern="1200">
          <a:solidFill>
            <a:schemeClr val="tx1"/>
          </a:solidFill>
          <a:latin typeface="+mn-lt"/>
          <a:ea typeface="+mn-ea"/>
          <a:cs typeface="+mn-cs"/>
        </a:defRPr>
      </a:lvl6pPr>
      <a:lvl7pPr marL="2971502" indent="-228577" algn="l" defTabSz="914309" rtl="0" eaLnBrk="1" latinLnBrk="0" hangingPunct="1">
        <a:lnSpc>
          <a:spcPct val="90000"/>
        </a:lnSpc>
        <a:spcBef>
          <a:spcPts val="500"/>
        </a:spcBef>
        <a:buFont typeface="Arial" panose="020B0604020202020204" pitchFamily="34" charset="0"/>
        <a:buChar char="•"/>
        <a:defRPr kumimoji="1" sz="1799" kern="1200">
          <a:solidFill>
            <a:schemeClr val="tx1"/>
          </a:solidFill>
          <a:latin typeface="+mn-lt"/>
          <a:ea typeface="+mn-ea"/>
          <a:cs typeface="+mn-cs"/>
        </a:defRPr>
      </a:lvl7pPr>
      <a:lvl8pPr marL="3428657" indent="-228577" algn="l" defTabSz="914309" rtl="0" eaLnBrk="1" latinLnBrk="0" hangingPunct="1">
        <a:lnSpc>
          <a:spcPct val="90000"/>
        </a:lnSpc>
        <a:spcBef>
          <a:spcPts val="500"/>
        </a:spcBef>
        <a:buFont typeface="Arial" panose="020B0604020202020204" pitchFamily="34" charset="0"/>
        <a:buChar char="•"/>
        <a:defRPr kumimoji="1" sz="1799" kern="1200">
          <a:solidFill>
            <a:schemeClr val="tx1"/>
          </a:solidFill>
          <a:latin typeface="+mn-lt"/>
          <a:ea typeface="+mn-ea"/>
          <a:cs typeface="+mn-cs"/>
        </a:defRPr>
      </a:lvl8pPr>
      <a:lvl9pPr marL="3885811" indent="-228577" algn="l" defTabSz="914309" rtl="0" eaLnBrk="1" latinLnBrk="0" hangingPunct="1">
        <a:lnSpc>
          <a:spcPct val="90000"/>
        </a:lnSpc>
        <a:spcBef>
          <a:spcPts val="500"/>
        </a:spcBef>
        <a:buFont typeface="Arial" panose="020B0604020202020204" pitchFamily="34" charset="0"/>
        <a:buChar char="•"/>
        <a:defRPr kumimoji="1" sz="1799" kern="1200">
          <a:solidFill>
            <a:schemeClr val="tx1"/>
          </a:solidFill>
          <a:latin typeface="+mn-lt"/>
          <a:ea typeface="+mn-ea"/>
          <a:cs typeface="+mn-cs"/>
        </a:defRPr>
      </a:lvl9pPr>
    </p:bodyStyle>
    <p:otherStyle>
      <a:defPPr>
        <a:defRPr lang="en-US"/>
      </a:defPPr>
      <a:lvl1pPr marL="0" algn="l" defTabSz="914309" rtl="0" eaLnBrk="1" latinLnBrk="0" hangingPunct="1">
        <a:defRPr kumimoji="1" sz="1799" kern="1200">
          <a:solidFill>
            <a:schemeClr val="tx1"/>
          </a:solidFill>
          <a:latin typeface="+mn-lt"/>
          <a:ea typeface="+mn-ea"/>
          <a:cs typeface="+mn-cs"/>
        </a:defRPr>
      </a:lvl1pPr>
      <a:lvl2pPr marL="457154" algn="l" defTabSz="914309" rtl="0" eaLnBrk="1" latinLnBrk="0" hangingPunct="1">
        <a:defRPr kumimoji="1" sz="1799" kern="1200">
          <a:solidFill>
            <a:schemeClr val="tx1"/>
          </a:solidFill>
          <a:latin typeface="+mn-lt"/>
          <a:ea typeface="+mn-ea"/>
          <a:cs typeface="+mn-cs"/>
        </a:defRPr>
      </a:lvl2pPr>
      <a:lvl3pPr marL="914309" algn="l" defTabSz="914309" rtl="0" eaLnBrk="1" latinLnBrk="0" hangingPunct="1">
        <a:defRPr kumimoji="1" sz="1799" kern="1200">
          <a:solidFill>
            <a:schemeClr val="tx1"/>
          </a:solidFill>
          <a:latin typeface="+mn-lt"/>
          <a:ea typeface="+mn-ea"/>
          <a:cs typeface="+mn-cs"/>
        </a:defRPr>
      </a:lvl3pPr>
      <a:lvl4pPr marL="1371462" algn="l" defTabSz="914309" rtl="0" eaLnBrk="1" latinLnBrk="0" hangingPunct="1">
        <a:defRPr kumimoji="1" sz="1799" kern="1200">
          <a:solidFill>
            <a:schemeClr val="tx1"/>
          </a:solidFill>
          <a:latin typeface="+mn-lt"/>
          <a:ea typeface="+mn-ea"/>
          <a:cs typeface="+mn-cs"/>
        </a:defRPr>
      </a:lvl4pPr>
      <a:lvl5pPr marL="1828617" algn="l" defTabSz="914309" rtl="0" eaLnBrk="1" latinLnBrk="0" hangingPunct="1">
        <a:defRPr kumimoji="1" sz="1799" kern="1200">
          <a:solidFill>
            <a:schemeClr val="tx1"/>
          </a:solidFill>
          <a:latin typeface="+mn-lt"/>
          <a:ea typeface="+mn-ea"/>
          <a:cs typeface="+mn-cs"/>
        </a:defRPr>
      </a:lvl5pPr>
      <a:lvl6pPr marL="2285771" algn="l" defTabSz="914309" rtl="0" eaLnBrk="1" latinLnBrk="0" hangingPunct="1">
        <a:defRPr kumimoji="1" sz="1799" kern="1200">
          <a:solidFill>
            <a:schemeClr val="tx1"/>
          </a:solidFill>
          <a:latin typeface="+mn-lt"/>
          <a:ea typeface="+mn-ea"/>
          <a:cs typeface="+mn-cs"/>
        </a:defRPr>
      </a:lvl6pPr>
      <a:lvl7pPr marL="2742926" algn="l" defTabSz="914309" rtl="0" eaLnBrk="1" latinLnBrk="0" hangingPunct="1">
        <a:defRPr kumimoji="1" sz="1799" kern="1200">
          <a:solidFill>
            <a:schemeClr val="tx1"/>
          </a:solidFill>
          <a:latin typeface="+mn-lt"/>
          <a:ea typeface="+mn-ea"/>
          <a:cs typeface="+mn-cs"/>
        </a:defRPr>
      </a:lvl7pPr>
      <a:lvl8pPr marL="3200080" algn="l" defTabSz="914309" rtl="0" eaLnBrk="1" latinLnBrk="0" hangingPunct="1">
        <a:defRPr kumimoji="1" sz="1799" kern="1200">
          <a:solidFill>
            <a:schemeClr val="tx1"/>
          </a:solidFill>
          <a:latin typeface="+mn-lt"/>
          <a:ea typeface="+mn-ea"/>
          <a:cs typeface="+mn-cs"/>
        </a:defRPr>
      </a:lvl8pPr>
      <a:lvl9pPr marL="3657235" algn="l" defTabSz="914309" rtl="0" eaLnBrk="1" latinLnBrk="0" hangingPunct="1">
        <a:defRPr kumimoji="1" sz="179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00392DB9-1922-8C08-8166-1BBC6E977302}"/>
              </a:ext>
            </a:extLst>
          </p:cNvPr>
          <p:cNvGraphicFramePr>
            <a:graphicFrameLocks noChangeAspect="1"/>
          </p:cNvGraphicFramePr>
          <p:nvPr userDrawn="1">
            <p:custDataLst>
              <p:tags r:id="rId3"/>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415" imgH="416" progId="TCLayout.ActiveDocument.1">
                  <p:embed/>
                </p:oleObj>
              </mc:Choice>
              <mc:Fallback>
                <p:oleObj name="think-cell スライド" r:id="rId4" imgW="415" imgH="416" progId="TCLayout.ActiveDocument.1">
                  <p:embed/>
                  <p:pic>
                    <p:nvPicPr>
                      <p:cNvPr id="6" name="think-cell data - do not delete" hidden="1">
                        <a:extLst>
                          <a:ext uri="{FF2B5EF4-FFF2-40B4-BE49-F238E27FC236}">
                            <a16:creationId xmlns:a16="http://schemas.microsoft.com/office/drawing/2014/main" id="{00392DB9-1922-8C08-8166-1BBC6E9773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567A189F-CDB6-4881-855E-11E780CE46B1}"/>
              </a:ext>
            </a:extLst>
          </p:cNvPr>
          <p:cNvSpPr>
            <a:spLocks noGrp="1"/>
          </p:cNvSpPr>
          <p:nvPr>
            <p:ph type="title"/>
          </p:nvPr>
        </p:nvSpPr>
        <p:spPr>
          <a:xfrm>
            <a:off x="381000" y="380999"/>
            <a:ext cx="11430000" cy="990601"/>
          </a:xfrm>
          <a:prstGeom prst="rect">
            <a:avLst/>
          </a:prstGeom>
          <a:noFill/>
          <a:ln w="12700" cmpd="sng">
            <a:noFill/>
            <a:prstDash val="solid"/>
          </a:ln>
        </p:spPr>
        <p:txBody>
          <a:bodyPr vert="horz" wrap="square" lIns="91440" tIns="45720" rIns="91440" bIns="45720" rtlCol="0" anchor="ctr" anchorCtr="0">
            <a:noAutofit/>
          </a:bodyPr>
          <a:lstStyle/>
          <a:p>
            <a:pPr lvl="0"/>
            <a:r>
              <a:rPr lang="en-US"/>
              <a:t>Place headline here (36pt, min 30pt)</a:t>
            </a:r>
          </a:p>
        </p:txBody>
      </p:sp>
      <p:sp>
        <p:nvSpPr>
          <p:cNvPr id="3" name="Text Placeholder 2">
            <a:extLst>
              <a:ext uri="{FF2B5EF4-FFF2-40B4-BE49-F238E27FC236}">
                <a16:creationId xmlns:a16="http://schemas.microsoft.com/office/drawing/2014/main" id="{6D78F67F-4953-4937-B393-889106DBC906}"/>
              </a:ext>
            </a:extLst>
          </p:cNvPr>
          <p:cNvSpPr>
            <a:spLocks noGrp="1"/>
          </p:cNvSpPr>
          <p:nvPr userDrawn="1">
            <p:ph type="body" idx="1"/>
          </p:nvPr>
        </p:nvSpPr>
        <p:spPr>
          <a:xfrm>
            <a:off x="381000" y="1371600"/>
            <a:ext cx="11430000" cy="4936037"/>
          </a:xfrm>
          <a:prstGeom prst="rect">
            <a:avLst/>
          </a:prstGeom>
          <a:noFill/>
          <a:ln w="12700" cmpd="sng">
            <a:noFill/>
            <a:prstDash val="solid"/>
          </a:ln>
        </p:spPr>
        <p:txBody>
          <a:bodyPr vert="horz" wrap="square" lIns="91440" tIns="45720" rIns="91440" bIns="45720" rtlCol="0" anchor="t" anchorCtr="0">
            <a:noAutofit/>
          </a:bodyPr>
          <a:lstStyle/>
          <a:p>
            <a:pPr marL="0" lvl="0" indent="0">
              <a:spcAft>
                <a:spcPts val="0"/>
              </a:spcAft>
              <a:buNone/>
            </a:pPr>
            <a:r>
              <a:rPr lang="en-US"/>
              <a:t>Place message here</a:t>
            </a:r>
          </a:p>
        </p:txBody>
      </p:sp>
      <p:sp>
        <p:nvSpPr>
          <p:cNvPr id="4" name="MSIPCMContentMarking" descr="{&quot;HashCode&quot;:-446535091,&quot;Placement&quot;:&quot;Header&quot;,&quot;Top&quot;:0.0,&quot;Left&quot;:248.8841,&quot;SlideWidth&quot;:960,&quot;SlideHeight&quot;:540}">
            <a:extLst>
              <a:ext uri="{FF2B5EF4-FFF2-40B4-BE49-F238E27FC236}">
                <a16:creationId xmlns:a16="http://schemas.microsoft.com/office/drawing/2014/main" id="{D5085F1C-E250-535B-64A1-5D614CBCF4CA}"/>
              </a:ext>
            </a:extLst>
          </p:cNvPr>
          <p:cNvSpPr txBox="1"/>
          <p:nvPr userDrawn="1"/>
        </p:nvSpPr>
        <p:spPr>
          <a:xfrm>
            <a:off x="3313227" y="14235"/>
            <a:ext cx="5870345" cy="279435"/>
          </a:xfrm>
          <a:prstGeom prst="rect">
            <a:avLst/>
          </a:prstGeom>
          <a:noFill/>
        </p:spPr>
        <p:txBody>
          <a:bodyPr vert="horz" wrap="square" lIns="0" tIns="0" rIns="0" bIns="0" rtlCol="0" anchor="ctr" anchorCtr="1">
            <a:noAutofit/>
          </a:bodyPr>
          <a:lstStyle/>
          <a:p>
            <a:pPr algn="ctr" defTabSz="228600">
              <a:spcBef>
                <a:spcPts val="0"/>
              </a:spcBef>
              <a:spcAft>
                <a:spcPts val="0"/>
              </a:spcAft>
            </a:pPr>
            <a:r>
              <a:rPr kumimoji="1" lang="en-US" altLang="ja-JP" sz="1100" noProof="0">
                <a:solidFill>
                  <a:srgbClr val="000000"/>
                </a:solidFill>
                <a:latin typeface="Calibri" panose="020F0502020204030204" pitchFamily="34" charset="0"/>
              </a:rPr>
              <a:t>*** Highly Confidential ***</a:t>
            </a:r>
            <a:endParaRPr kumimoji="1" lang="ja-JP" altLang="en-US" sz="1100" noProof="0">
              <a:solidFill>
                <a:srgbClr val="000000"/>
              </a:solidFill>
              <a:latin typeface="Calibri" panose="020F0502020204030204" pitchFamily="34" charset="0"/>
            </a:endParaRPr>
          </a:p>
        </p:txBody>
      </p:sp>
    </p:spTree>
    <p:extLst>
      <p:ext uri="{BB962C8B-B14F-4D97-AF65-F5344CB8AC3E}">
        <p14:creationId xmlns:p14="http://schemas.microsoft.com/office/powerpoint/2010/main" val="2908745708"/>
      </p:ext>
    </p:extLst>
  </p:cSld>
  <p:clrMap bg1="lt1" tx1="dk1" bg2="lt2" tx2="dk2" accent1="accent1" accent2="accent2" accent3="accent3" accent4="accent4" accent5="accent5" accent6="accent6" hlink="hlink" folHlink="folHlink"/>
  <p:sldLayoutIdLst>
    <p:sldLayoutId id="2147483714" r:id="rId1"/>
  </p:sldLayoutIdLst>
  <p:hf hdr="0" ftr="0" dt="0"/>
  <p:txStyles>
    <p:titleStyle>
      <a:lvl1pPr algn="l" defTabSz="914400" rtl="0" eaLnBrk="1" latinLnBrk="0" hangingPunct="1">
        <a:lnSpc>
          <a:spcPct val="80000"/>
        </a:lnSpc>
        <a:spcBef>
          <a:spcPct val="0"/>
        </a:spcBef>
        <a:buNone/>
        <a:defRPr kumimoji="1" lang="en-US" sz="3000" b="1" kern="1200" dirty="0">
          <a:solidFill>
            <a:srgbClr val="000000"/>
          </a:solidFill>
          <a:latin typeface="Meiryo UI"/>
          <a:ea typeface="Meiryo UI"/>
          <a:cs typeface="+mj-cs"/>
        </a:defRPr>
      </a:lvl1pPr>
    </p:titleStyle>
    <p:bodyStyle>
      <a:lvl1pPr marL="228600" indent="-228600" algn="l" defTabSz="228600" rtl="0" eaLnBrk="1" latinLnBrk="0" hangingPunct="1">
        <a:lnSpc>
          <a:spcPct val="100000"/>
        </a:lnSpc>
        <a:spcBef>
          <a:spcPts val="0"/>
        </a:spcBef>
        <a:spcAft>
          <a:spcPts val="600"/>
        </a:spcAft>
        <a:buFont typeface="Graphik" panose="020B0604020202020204" pitchFamily="34" charset="0"/>
        <a:buChar char="•"/>
        <a:defRPr kumimoji="1" lang="en-US" sz="1800" b="0" kern="1200" dirty="0">
          <a:solidFill>
            <a:srgbClr val="000000"/>
          </a:solidFill>
          <a:latin typeface="Meiryo UI"/>
          <a:ea typeface="Meiryo UI"/>
          <a:cs typeface="+mn-cs"/>
        </a:defRPr>
      </a:lvl1pPr>
      <a:lvl2pPr marL="457200" indent="-228600" algn="l" defTabSz="228600" rtl="0" eaLnBrk="1" latinLnBrk="0" hangingPunct="1">
        <a:lnSpc>
          <a:spcPct val="100000"/>
        </a:lnSpc>
        <a:spcBef>
          <a:spcPts val="0"/>
        </a:spcBef>
        <a:spcAft>
          <a:spcPts val="600"/>
        </a:spcAft>
        <a:buClrTx/>
        <a:buFont typeface="Graphik" panose="020B0503030202060203" pitchFamily="34" charset="0"/>
        <a:buChar char="–"/>
        <a:defRPr kumimoji="1" lang="en-US" sz="2000" kern="1200" dirty="0">
          <a:solidFill>
            <a:schemeClr val="tx1"/>
          </a:solidFill>
          <a:latin typeface="+mn-lt"/>
          <a:ea typeface="+mn-ea"/>
          <a:cs typeface="+mn-cs"/>
        </a:defRPr>
      </a:lvl2pPr>
      <a:lvl3pPr marL="685800" indent="-228600" algn="l" defTabSz="228600" rtl="0" eaLnBrk="1" latinLnBrk="0" hangingPunct="1">
        <a:lnSpc>
          <a:spcPct val="100000"/>
        </a:lnSpc>
        <a:spcBef>
          <a:spcPts val="0"/>
        </a:spcBef>
        <a:spcAft>
          <a:spcPts val="600"/>
        </a:spcAft>
        <a:buFont typeface="Graphik" panose="020B0604020202020204" pitchFamily="34" charset="0"/>
        <a:buChar char="•"/>
        <a:defRPr kumimoji="1" lang="en-US" sz="2000" kern="1200" dirty="0">
          <a:solidFill>
            <a:schemeClr val="tx1"/>
          </a:solidFill>
          <a:latin typeface="+mn-lt"/>
          <a:ea typeface="+mn-ea"/>
          <a:cs typeface="+mn-cs"/>
        </a:defRPr>
      </a:lvl3pPr>
      <a:lvl4pPr marL="914400" indent="-228600" algn="l" defTabSz="228600" rtl="0" eaLnBrk="1" latinLnBrk="0" hangingPunct="1">
        <a:lnSpc>
          <a:spcPct val="100000"/>
        </a:lnSpc>
        <a:spcBef>
          <a:spcPts val="0"/>
        </a:spcBef>
        <a:spcAft>
          <a:spcPts val="600"/>
        </a:spcAft>
        <a:buFont typeface="Graphik" panose="020B0503030202060203" pitchFamily="34" charset="0"/>
        <a:buChar char="–"/>
        <a:defRPr kumimoji="1" lang="en-US" sz="1800" kern="1200" dirty="0">
          <a:solidFill>
            <a:schemeClr val="tx1"/>
          </a:solidFill>
          <a:latin typeface="+mn-lt"/>
          <a:ea typeface="+mn-ea"/>
          <a:cs typeface="+mn-cs"/>
        </a:defRPr>
      </a:lvl4pPr>
      <a:lvl5pPr marL="1143000" indent="-228600" algn="l" defTabSz="228600" rtl="0" eaLnBrk="1" latinLnBrk="0" hangingPunct="1">
        <a:lnSpc>
          <a:spcPct val="100000"/>
        </a:lnSpc>
        <a:spcBef>
          <a:spcPts val="0"/>
        </a:spcBef>
        <a:spcAft>
          <a:spcPts val="600"/>
        </a:spcAft>
        <a:buFont typeface="Graphik" panose="020B0604020202020204" pitchFamily="34" charset="0"/>
        <a:buChar char="•"/>
        <a:defRPr kumimoji="1" lang="en-US" sz="1800" kern="1200" dirty="0">
          <a:solidFill>
            <a:schemeClr val="tx1"/>
          </a:solidFill>
          <a:latin typeface="+mn-lt"/>
          <a:ea typeface="+mn-ea"/>
          <a:cs typeface="+mn-cs"/>
        </a:defRPr>
      </a:lvl5pPr>
      <a:lvl6pPr marL="11113" indent="0" algn="l" defTabSz="228600" rtl="0" eaLnBrk="1" latinLnBrk="0" hangingPunct="1">
        <a:lnSpc>
          <a:spcPct val="90000"/>
        </a:lnSpc>
        <a:spcBef>
          <a:spcPts val="0"/>
        </a:spcBef>
        <a:spcAft>
          <a:spcPts val="600"/>
        </a:spcAft>
        <a:buFont typeface="Graphik" panose="020B0503030202060203" pitchFamily="34" charset="0"/>
        <a:buNone/>
        <a:tabLst/>
        <a:defRPr kumimoji="1" lang="en-US" sz="1600" kern="1200" dirty="0">
          <a:solidFill>
            <a:schemeClr val="tx1"/>
          </a:solidFill>
          <a:latin typeface="+mn-lt"/>
          <a:ea typeface="+mn-ea"/>
          <a:cs typeface="+mn-cs"/>
        </a:defRPr>
      </a:lvl6pPr>
      <a:lvl7pPr marL="0" indent="0" algn="l" defTabSz="228600" rtl="0" eaLnBrk="1" latinLnBrk="0" hangingPunct="1">
        <a:lnSpc>
          <a:spcPct val="90000"/>
        </a:lnSpc>
        <a:spcBef>
          <a:spcPts val="0"/>
        </a:spcBef>
        <a:spcAft>
          <a:spcPts val="600"/>
        </a:spcAft>
        <a:buFont typeface="Graphik" panose="020B0604020202020204" pitchFamily="34" charset="0"/>
        <a:buNone/>
        <a:defRPr kumimoji="1" lang="en-US" sz="1200" kern="1200" dirty="0">
          <a:solidFill>
            <a:schemeClr val="tx1"/>
          </a:solidFill>
          <a:latin typeface="+mn-lt"/>
          <a:ea typeface="+mn-ea"/>
          <a:cs typeface="+mn-cs"/>
        </a:defRPr>
      </a:lvl7pPr>
      <a:lvl8pPr marL="0" indent="0" algn="l" defTabSz="228600" rtl="0" eaLnBrk="1" latinLnBrk="0" hangingPunct="1">
        <a:lnSpc>
          <a:spcPct val="90000"/>
        </a:lnSpc>
        <a:spcBef>
          <a:spcPts val="0"/>
        </a:spcBef>
        <a:spcAft>
          <a:spcPts val="600"/>
        </a:spcAft>
        <a:buFont typeface="Graphik" panose="020B0604020202020204" pitchFamily="34" charset="0"/>
        <a:buNone/>
        <a:defRPr kumimoji="1" lang="en-US" sz="1000" b="1" kern="1200" dirty="0">
          <a:solidFill>
            <a:schemeClr val="tx1"/>
          </a:solidFill>
          <a:latin typeface="+mn-lt"/>
          <a:ea typeface="+mn-ea"/>
          <a:cs typeface="+mn-cs"/>
        </a:defRPr>
      </a:lvl8pPr>
      <a:lvl9pPr marL="0" indent="0" algn="l" defTabSz="228600" rtl="0" eaLnBrk="1" latinLnBrk="0" hangingPunct="1">
        <a:lnSpc>
          <a:spcPct val="90000"/>
        </a:lnSpc>
        <a:spcBef>
          <a:spcPts val="0"/>
        </a:spcBef>
        <a:spcAft>
          <a:spcPts val="600"/>
        </a:spcAft>
        <a:buFont typeface="Graphik" panose="020B0604020202020204" pitchFamily="34" charset="0"/>
        <a:buNone/>
        <a:defRPr kumimoji="1" lang="en-US" sz="800" kern="1200" dirty="0">
          <a:solidFill>
            <a:schemeClr val="tx2"/>
          </a:solidFill>
          <a:latin typeface="+mn-lt"/>
          <a:ea typeface="+mn-ea"/>
          <a:cs typeface="+mn-cs"/>
        </a:defRPr>
      </a:lvl9pPr>
    </p:bodyStyle>
    <p:otherStyle>
      <a:defPPr>
        <a:defRPr lang="en-US"/>
      </a:defPPr>
      <a:lvl1pPr marL="0" algn="l" defTabSz="914400" rtl="0" eaLnBrk="1" latinLnBrk="0" hangingPunct="1">
        <a:defRPr kumimoji="1" sz="1400" kern="1200">
          <a:solidFill>
            <a:schemeClr val="tx1"/>
          </a:solidFill>
          <a:latin typeface="+mn-lt"/>
          <a:ea typeface="+mn-ea"/>
          <a:cs typeface="+mn-cs"/>
        </a:defRPr>
      </a:lvl1pPr>
      <a:lvl2pPr marL="457200" algn="l" defTabSz="914400" rtl="0" eaLnBrk="1" latinLnBrk="0" hangingPunct="1">
        <a:defRPr kumimoji="1" sz="1400" kern="1200">
          <a:solidFill>
            <a:schemeClr val="tx1"/>
          </a:solidFill>
          <a:latin typeface="+mn-lt"/>
          <a:ea typeface="+mn-ea"/>
          <a:cs typeface="+mn-cs"/>
        </a:defRPr>
      </a:lvl2pPr>
      <a:lvl3pPr marL="914400" algn="l" defTabSz="914400" rtl="0" eaLnBrk="1" latinLnBrk="0" hangingPunct="1">
        <a:defRPr kumimoji="1" sz="1400" kern="1200">
          <a:solidFill>
            <a:schemeClr val="tx1"/>
          </a:solidFill>
          <a:latin typeface="+mn-lt"/>
          <a:ea typeface="+mn-ea"/>
          <a:cs typeface="+mn-cs"/>
        </a:defRPr>
      </a:lvl3pPr>
      <a:lvl4pPr marL="1371600" algn="l" defTabSz="914400" rtl="0" eaLnBrk="1" latinLnBrk="0" hangingPunct="1">
        <a:defRPr kumimoji="1" sz="1400" kern="1200">
          <a:solidFill>
            <a:schemeClr val="tx1"/>
          </a:solidFill>
          <a:latin typeface="+mn-lt"/>
          <a:ea typeface="+mn-ea"/>
          <a:cs typeface="+mn-cs"/>
        </a:defRPr>
      </a:lvl4pPr>
      <a:lvl5pPr marL="1828800" algn="l" defTabSz="914400" rtl="0" eaLnBrk="1" latinLnBrk="0" hangingPunct="1">
        <a:defRPr kumimoji="1" sz="1400" kern="1200">
          <a:solidFill>
            <a:schemeClr val="tx1"/>
          </a:solidFill>
          <a:latin typeface="+mn-lt"/>
          <a:ea typeface="+mn-ea"/>
          <a:cs typeface="+mn-cs"/>
        </a:defRPr>
      </a:lvl5pPr>
      <a:lvl6pPr marL="2286000" algn="l" defTabSz="914400" rtl="0" eaLnBrk="1" latinLnBrk="0" hangingPunct="1">
        <a:defRPr kumimoji="1" sz="1400" kern="1200">
          <a:solidFill>
            <a:schemeClr val="tx1"/>
          </a:solidFill>
          <a:latin typeface="+mn-lt"/>
          <a:ea typeface="+mn-ea"/>
          <a:cs typeface="+mn-cs"/>
        </a:defRPr>
      </a:lvl6pPr>
      <a:lvl7pPr marL="2743200" algn="l" defTabSz="914400" rtl="0" eaLnBrk="1" latinLnBrk="0" hangingPunct="1">
        <a:defRPr kumimoji="1" sz="1400" kern="1200">
          <a:solidFill>
            <a:schemeClr val="tx1"/>
          </a:solidFill>
          <a:latin typeface="+mn-lt"/>
          <a:ea typeface="+mn-ea"/>
          <a:cs typeface="+mn-cs"/>
        </a:defRPr>
      </a:lvl7pPr>
      <a:lvl8pPr marL="3200400" algn="l" defTabSz="914400" rtl="0" eaLnBrk="1" latinLnBrk="0" hangingPunct="1">
        <a:defRPr kumimoji="1" sz="1400" kern="1200">
          <a:solidFill>
            <a:schemeClr val="tx1"/>
          </a:solidFill>
          <a:latin typeface="+mn-lt"/>
          <a:ea typeface="+mn-ea"/>
          <a:cs typeface="+mn-cs"/>
        </a:defRPr>
      </a:lvl8pPr>
      <a:lvl9pPr marL="3657600" algn="l" defTabSz="914400" rtl="0" eaLnBrk="1" latinLnBrk="0" hangingPunct="1">
        <a:defRPr kumimoji="1"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0">
          <p15:clr>
            <a:srgbClr val="C35EA4"/>
          </p15:clr>
        </p15:guide>
        <p15:guide id="2" orient="horz" pos="3976">
          <p15:clr>
            <a:srgbClr val="C35EA4"/>
          </p15:clr>
        </p15:guide>
        <p15:guide id="3" pos="240">
          <p15:clr>
            <a:srgbClr val="C35EA4"/>
          </p15:clr>
        </p15:guide>
        <p15:guide id="4" pos="7440">
          <p15:clr>
            <a:srgbClr val="C35E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7A189F-CDB6-4881-855E-11E780CE46B1}"/>
              </a:ext>
            </a:extLst>
          </p:cNvPr>
          <p:cNvSpPr>
            <a:spLocks noGrp="1"/>
          </p:cNvSpPr>
          <p:nvPr userDrawn="1">
            <p:ph type="title"/>
          </p:nvPr>
        </p:nvSpPr>
        <p:spPr>
          <a:xfrm>
            <a:off x="381000" y="380999"/>
            <a:ext cx="11430000" cy="990601"/>
          </a:xfrm>
          <a:prstGeom prst="rect">
            <a:avLst/>
          </a:prstGeom>
        </p:spPr>
        <p:txBody>
          <a:bodyPr vert="horz" lIns="0" tIns="0" rIns="0" bIns="0" rtlCol="0" anchor="t">
            <a:noAutofit/>
          </a:bodyPr>
          <a:lstStyle/>
          <a:p>
            <a:r>
              <a:rPr lang="en-US"/>
              <a:t>Place headline here (36pt, min 30pt)</a:t>
            </a:r>
          </a:p>
        </p:txBody>
      </p:sp>
      <p:sp>
        <p:nvSpPr>
          <p:cNvPr id="3" name="Text Placeholder 2">
            <a:extLst>
              <a:ext uri="{FF2B5EF4-FFF2-40B4-BE49-F238E27FC236}">
                <a16:creationId xmlns:a16="http://schemas.microsoft.com/office/drawing/2014/main" id="{6D78F67F-4953-4937-B393-889106DBC906}"/>
              </a:ext>
            </a:extLst>
          </p:cNvPr>
          <p:cNvSpPr>
            <a:spLocks noGrp="1"/>
          </p:cNvSpPr>
          <p:nvPr userDrawn="1">
            <p:ph type="body" idx="1"/>
          </p:nvPr>
        </p:nvSpPr>
        <p:spPr>
          <a:xfrm>
            <a:off x="381000" y="1371600"/>
            <a:ext cx="11430000" cy="4936037"/>
          </a:xfrm>
          <a:prstGeom prst="rect">
            <a:avLst/>
          </a:prstGeom>
        </p:spPr>
        <p:txBody>
          <a:bodyPr vert="horz" lIns="0" tIns="0" rIns="0" bIns="0" rtlCol="0">
            <a:noAutofit/>
          </a:bodyPr>
          <a:lstStyle/>
          <a:p>
            <a:pPr lvl="0"/>
            <a:r>
              <a:rPr lang="en-US"/>
              <a:t>First level (bullet 20pt)</a:t>
            </a:r>
          </a:p>
          <a:p>
            <a:pPr lvl="1"/>
            <a:r>
              <a:rPr lang="en-US"/>
              <a:t>Second level (bullet 20pt)</a:t>
            </a:r>
          </a:p>
          <a:p>
            <a:pPr lvl="2"/>
            <a:r>
              <a:rPr lang="en-US"/>
              <a:t>Third level (bullet 20pt)</a:t>
            </a:r>
          </a:p>
          <a:p>
            <a:pPr lvl="3"/>
            <a:r>
              <a:rPr lang="en-US"/>
              <a:t>Fourth level (bullet 18pt)</a:t>
            </a:r>
          </a:p>
          <a:p>
            <a:pPr lvl="4"/>
            <a:r>
              <a:rPr lang="en-US"/>
              <a:t>Fifth level (bullet 18pt)</a:t>
            </a:r>
          </a:p>
          <a:p>
            <a:pPr lvl="5"/>
            <a:r>
              <a:rPr lang="en-US"/>
              <a:t>Sixth level (copy 16pt)</a:t>
            </a:r>
          </a:p>
          <a:p>
            <a:pPr lvl="6"/>
            <a:r>
              <a:rPr lang="en-US"/>
              <a:t>Seventh level (small copy 12pt)</a:t>
            </a:r>
          </a:p>
          <a:p>
            <a:pPr lvl="7"/>
            <a:r>
              <a:rPr lang="en-US"/>
              <a:t>EIGHT LEVEL (DESCRIPTOR 10PT)</a:t>
            </a:r>
          </a:p>
          <a:p>
            <a:pPr lvl="8"/>
            <a:r>
              <a:rPr lang="en-US"/>
              <a:t>Ninth level (footer 8pt)</a:t>
            </a:r>
          </a:p>
        </p:txBody>
      </p:sp>
      <p:sp>
        <p:nvSpPr>
          <p:cNvPr id="11" name="Date Placeholder 10">
            <a:extLst>
              <a:ext uri="{FF2B5EF4-FFF2-40B4-BE49-F238E27FC236}">
                <a16:creationId xmlns:a16="http://schemas.microsoft.com/office/drawing/2014/main" id="{DA171160-C7F3-46DE-911A-73C4F50C8896}"/>
              </a:ext>
            </a:extLst>
          </p:cNvPr>
          <p:cNvSpPr>
            <a:spLocks noGrp="1"/>
          </p:cNvSpPr>
          <p:nvPr userDrawn="1">
            <p:ph type="dt" sz="half" idx="2"/>
          </p:nvPr>
        </p:nvSpPr>
        <p:spPr>
          <a:xfrm>
            <a:off x="9787944" y="0"/>
            <a:ext cx="2023056" cy="381000"/>
          </a:xfrm>
          <a:prstGeom prst="rect">
            <a:avLst/>
          </a:prstGeom>
        </p:spPr>
        <p:txBody>
          <a:bodyPr vert="horz" lIns="0" tIns="0" rIns="0" bIns="0" rtlCol="0" anchor="ctr"/>
          <a:lstStyle>
            <a:lvl1pPr marL="0" algn="r" defTabSz="914400" rtl="0" eaLnBrk="1" latinLnBrk="0" hangingPunct="1">
              <a:defRPr lang="en-US" sz="800" kern="1200" smtClean="0">
                <a:solidFill>
                  <a:schemeClr val="tx1">
                    <a:alpha val="75000"/>
                  </a:schemeClr>
                </a:solidFill>
                <a:latin typeface="+mn-lt"/>
                <a:ea typeface="+mn-ea"/>
                <a:cs typeface="+mn-cs"/>
              </a:defRPr>
            </a:lvl1pPr>
          </a:lstStyle>
          <a:p>
            <a:endParaRPr lang="en-US"/>
          </a:p>
        </p:txBody>
      </p:sp>
      <p:sp>
        <p:nvSpPr>
          <p:cNvPr id="4" name="MSIPCMContentMarking" descr="{&quot;HashCode&quot;:-446535091,&quot;Placement&quot;:&quot;Header&quot;,&quot;Top&quot;:0.0,&quot;Left&quot;:248.8841,&quot;SlideWidth&quot;:960,&quot;SlideHeight&quot;:540}">
            <a:extLst>
              <a:ext uri="{FF2B5EF4-FFF2-40B4-BE49-F238E27FC236}">
                <a16:creationId xmlns:a16="http://schemas.microsoft.com/office/drawing/2014/main" id="{D5085F1C-E250-535B-64A1-5D614CBCF4CA}"/>
              </a:ext>
            </a:extLst>
          </p:cNvPr>
          <p:cNvSpPr txBox="1"/>
          <p:nvPr userDrawn="1"/>
        </p:nvSpPr>
        <p:spPr>
          <a:xfrm>
            <a:off x="3313227" y="14235"/>
            <a:ext cx="5870345" cy="279435"/>
          </a:xfrm>
          <a:prstGeom prst="rect">
            <a:avLst/>
          </a:prstGeom>
          <a:noFill/>
        </p:spPr>
        <p:txBody>
          <a:bodyPr vert="horz" wrap="square" lIns="0" tIns="0" rIns="0" bIns="0" rtlCol="0" anchor="ctr" anchorCtr="1">
            <a:noAutofit/>
          </a:bodyPr>
          <a:lstStyle/>
          <a:p>
            <a:pPr algn="ctr" defTabSz="228600">
              <a:spcBef>
                <a:spcPts val="0"/>
              </a:spcBef>
              <a:spcAft>
                <a:spcPts val="0"/>
              </a:spcAft>
            </a:pPr>
            <a:r>
              <a:rPr kumimoji="1" lang="en-US" altLang="ja-JP" sz="1100" noProof="0">
                <a:solidFill>
                  <a:srgbClr val="000000"/>
                </a:solidFill>
                <a:latin typeface="Calibri" panose="020F0502020204030204" pitchFamily="34" charset="0"/>
              </a:rPr>
              <a:t>*** Highly Confidential ***</a:t>
            </a:r>
            <a:endParaRPr kumimoji="1" lang="ja-JP" altLang="en-US" sz="1100" noProof="0">
              <a:solidFill>
                <a:srgbClr val="000000"/>
              </a:solidFill>
              <a:latin typeface="Calibri" panose="020F0502020204030204" pitchFamily="34" charset="0"/>
            </a:endParaRPr>
          </a:p>
        </p:txBody>
      </p:sp>
    </p:spTree>
    <p:extLst>
      <p:ext uri="{BB962C8B-B14F-4D97-AF65-F5344CB8AC3E}">
        <p14:creationId xmlns:p14="http://schemas.microsoft.com/office/powerpoint/2010/main" val="3840990667"/>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 id="2147483762" r:id="rId17"/>
    <p:sldLayoutId id="2147483763" r:id="rId18"/>
    <p:sldLayoutId id="2147483764" r:id="rId19"/>
    <p:sldLayoutId id="2147483765" r:id="rId20"/>
    <p:sldLayoutId id="2147483766" r:id="rId21"/>
    <p:sldLayoutId id="2147483767" r:id="rId22"/>
    <p:sldLayoutId id="2147483768" r:id="rId23"/>
    <p:sldLayoutId id="2147483769" r:id="rId24"/>
    <p:sldLayoutId id="2147483770" r:id="rId25"/>
    <p:sldLayoutId id="2147483771" r:id="rId26"/>
    <p:sldLayoutId id="2147483772" r:id="rId27"/>
    <p:sldLayoutId id="2147483773" r:id="rId28"/>
    <p:sldLayoutId id="2147483774" r:id="rId29"/>
    <p:sldLayoutId id="2147483775" r:id="rId30"/>
    <p:sldLayoutId id="2147483776" r:id="rId31"/>
    <p:sldLayoutId id="2147483777" r:id="rId32"/>
    <p:sldLayoutId id="2147483778" r:id="rId33"/>
    <p:sldLayoutId id="2147483779" r:id="rId34"/>
    <p:sldLayoutId id="2147483780" r:id="rId35"/>
    <p:sldLayoutId id="2147483781" r:id="rId36"/>
    <p:sldLayoutId id="2147483782" r:id="rId37"/>
    <p:sldLayoutId id="2147483783" r:id="rId38"/>
    <p:sldLayoutId id="2147483784" r:id="rId39"/>
    <p:sldLayoutId id="2147483785" r:id="rId40"/>
    <p:sldLayoutId id="2147483786" r:id="rId41"/>
    <p:sldLayoutId id="2147483787" r:id="rId42"/>
    <p:sldLayoutId id="2147483788" r:id="rId43"/>
    <p:sldLayoutId id="2147483789" r:id="rId44"/>
    <p:sldLayoutId id="2147483790" r:id="rId45"/>
    <p:sldLayoutId id="2147483791" r:id="rId46"/>
    <p:sldLayoutId id="2147483792" r:id="rId47"/>
    <p:sldLayoutId id="2147483793" r:id="rId48"/>
  </p:sldLayoutIdLst>
  <p:hf hdr="0" dt="0"/>
  <p:txStyles>
    <p:titleStyle>
      <a:lvl1pPr algn="l" defTabSz="914400" rtl="0" eaLnBrk="1" latinLnBrk="0" hangingPunct="1">
        <a:lnSpc>
          <a:spcPct val="80000"/>
        </a:lnSpc>
        <a:spcBef>
          <a:spcPct val="0"/>
        </a:spcBef>
        <a:buNone/>
        <a:defRPr kumimoji="1" sz="3600" b="1" kern="1200">
          <a:solidFill>
            <a:schemeClr val="tx1"/>
          </a:solidFill>
          <a:latin typeface="+mj-lt"/>
          <a:ea typeface="+mj-ea"/>
          <a:cs typeface="+mj-cs"/>
        </a:defRPr>
      </a:lvl1pPr>
    </p:titleStyle>
    <p:bodyStyle>
      <a:lvl1pPr marL="228600" indent="-228600" algn="l" defTabSz="228600" rtl="0" eaLnBrk="1" latinLnBrk="0" hangingPunct="1">
        <a:lnSpc>
          <a:spcPct val="100000"/>
        </a:lnSpc>
        <a:spcBef>
          <a:spcPts val="0"/>
        </a:spcBef>
        <a:spcAft>
          <a:spcPts val="600"/>
        </a:spcAft>
        <a:buFont typeface="Graphik" panose="020B0604020202020204" pitchFamily="34" charset="0"/>
        <a:buChar char="•"/>
        <a:defRPr kumimoji="1" sz="2000" b="0" kern="1200">
          <a:solidFill>
            <a:schemeClr val="tx1"/>
          </a:solidFill>
          <a:latin typeface="+mn-lt"/>
          <a:ea typeface="+mn-ea"/>
          <a:cs typeface="+mn-cs"/>
        </a:defRPr>
      </a:lvl1pPr>
      <a:lvl2pPr marL="457200" indent="-228600" algn="l" defTabSz="228600" rtl="0" eaLnBrk="1" latinLnBrk="0" hangingPunct="1">
        <a:lnSpc>
          <a:spcPct val="100000"/>
        </a:lnSpc>
        <a:spcBef>
          <a:spcPts val="0"/>
        </a:spcBef>
        <a:spcAft>
          <a:spcPts val="600"/>
        </a:spcAft>
        <a:buClrTx/>
        <a:buFont typeface="Graphik" panose="020B0503030202060203" pitchFamily="34" charset="0"/>
        <a:buChar char="–"/>
        <a:defRPr kumimoji="1" sz="2000" kern="1200">
          <a:solidFill>
            <a:schemeClr val="tx1"/>
          </a:solidFill>
          <a:latin typeface="+mn-lt"/>
          <a:ea typeface="+mn-ea"/>
          <a:cs typeface="+mn-cs"/>
        </a:defRPr>
      </a:lvl2pPr>
      <a:lvl3pPr marL="685800" indent="-228600" algn="l" defTabSz="228600" rtl="0" eaLnBrk="1" latinLnBrk="0" hangingPunct="1">
        <a:lnSpc>
          <a:spcPct val="100000"/>
        </a:lnSpc>
        <a:spcBef>
          <a:spcPts val="0"/>
        </a:spcBef>
        <a:spcAft>
          <a:spcPts val="600"/>
        </a:spcAft>
        <a:buFont typeface="Graphik" panose="020B0604020202020204" pitchFamily="34" charset="0"/>
        <a:buChar char="•"/>
        <a:defRPr kumimoji="1" sz="2000" kern="1200">
          <a:solidFill>
            <a:schemeClr val="tx1"/>
          </a:solidFill>
          <a:latin typeface="+mn-lt"/>
          <a:ea typeface="+mn-ea"/>
          <a:cs typeface="+mn-cs"/>
        </a:defRPr>
      </a:lvl3pPr>
      <a:lvl4pPr marL="914400" indent="-228600" algn="l" defTabSz="228600" rtl="0" eaLnBrk="1" latinLnBrk="0" hangingPunct="1">
        <a:lnSpc>
          <a:spcPct val="100000"/>
        </a:lnSpc>
        <a:spcBef>
          <a:spcPts val="0"/>
        </a:spcBef>
        <a:spcAft>
          <a:spcPts val="600"/>
        </a:spcAft>
        <a:buFont typeface="Graphik" panose="020B0503030202060203" pitchFamily="34" charset="0"/>
        <a:buChar char="–"/>
        <a:defRPr kumimoji="1" sz="1800" kern="1200">
          <a:solidFill>
            <a:schemeClr val="tx1"/>
          </a:solidFill>
          <a:latin typeface="+mn-lt"/>
          <a:ea typeface="+mn-ea"/>
          <a:cs typeface="+mn-cs"/>
        </a:defRPr>
      </a:lvl4pPr>
      <a:lvl5pPr marL="1143000" indent="-228600" algn="l" defTabSz="228600" rtl="0" eaLnBrk="1" latinLnBrk="0" hangingPunct="1">
        <a:lnSpc>
          <a:spcPct val="100000"/>
        </a:lnSpc>
        <a:spcBef>
          <a:spcPts val="0"/>
        </a:spcBef>
        <a:spcAft>
          <a:spcPts val="600"/>
        </a:spcAft>
        <a:buFont typeface="Graphik" panose="020B0604020202020204" pitchFamily="34" charset="0"/>
        <a:buChar char="•"/>
        <a:defRPr kumimoji="1" sz="1800" kern="1200">
          <a:solidFill>
            <a:schemeClr val="tx1"/>
          </a:solidFill>
          <a:latin typeface="+mn-lt"/>
          <a:ea typeface="+mn-ea"/>
          <a:cs typeface="+mn-cs"/>
        </a:defRPr>
      </a:lvl5pPr>
      <a:lvl6pPr marL="11113" indent="0" algn="l" defTabSz="228600" rtl="0" eaLnBrk="1" latinLnBrk="0" hangingPunct="1">
        <a:lnSpc>
          <a:spcPct val="90000"/>
        </a:lnSpc>
        <a:spcBef>
          <a:spcPts val="0"/>
        </a:spcBef>
        <a:spcAft>
          <a:spcPts val="600"/>
        </a:spcAft>
        <a:buFont typeface="Graphik" panose="020B0503030202060203" pitchFamily="34" charset="0"/>
        <a:buNone/>
        <a:tabLst/>
        <a:defRPr kumimoji="1" sz="1600" kern="1200">
          <a:solidFill>
            <a:schemeClr val="tx1"/>
          </a:solidFill>
          <a:latin typeface="+mn-lt"/>
          <a:ea typeface="+mn-ea"/>
          <a:cs typeface="+mn-cs"/>
        </a:defRPr>
      </a:lvl6pPr>
      <a:lvl7pPr marL="0" indent="0" algn="l" defTabSz="228600" rtl="0" eaLnBrk="1" latinLnBrk="0" hangingPunct="1">
        <a:lnSpc>
          <a:spcPct val="90000"/>
        </a:lnSpc>
        <a:spcBef>
          <a:spcPts val="0"/>
        </a:spcBef>
        <a:spcAft>
          <a:spcPts val="600"/>
        </a:spcAft>
        <a:buFont typeface="Graphik" panose="020B0604020202020204" pitchFamily="34" charset="0"/>
        <a:buNone/>
        <a:defRPr kumimoji="1" sz="1200" kern="1200">
          <a:solidFill>
            <a:schemeClr val="tx1"/>
          </a:solidFill>
          <a:latin typeface="+mn-lt"/>
          <a:ea typeface="+mn-ea"/>
          <a:cs typeface="+mn-cs"/>
        </a:defRPr>
      </a:lvl7pPr>
      <a:lvl8pPr marL="0" indent="0" algn="l" defTabSz="228600" rtl="0" eaLnBrk="1" latinLnBrk="0" hangingPunct="1">
        <a:lnSpc>
          <a:spcPct val="90000"/>
        </a:lnSpc>
        <a:spcBef>
          <a:spcPts val="0"/>
        </a:spcBef>
        <a:spcAft>
          <a:spcPts val="600"/>
        </a:spcAft>
        <a:buFont typeface="Graphik" panose="020B0604020202020204" pitchFamily="34" charset="0"/>
        <a:buNone/>
        <a:defRPr kumimoji="1" sz="1000" b="1" kern="1200">
          <a:solidFill>
            <a:schemeClr val="tx1"/>
          </a:solidFill>
          <a:latin typeface="+mn-lt"/>
          <a:ea typeface="+mn-ea"/>
          <a:cs typeface="+mn-cs"/>
        </a:defRPr>
      </a:lvl8pPr>
      <a:lvl9pPr marL="0" indent="0" algn="l" defTabSz="228600" rtl="0" eaLnBrk="1" latinLnBrk="0" hangingPunct="1">
        <a:lnSpc>
          <a:spcPct val="90000"/>
        </a:lnSpc>
        <a:spcBef>
          <a:spcPts val="0"/>
        </a:spcBef>
        <a:spcAft>
          <a:spcPts val="600"/>
        </a:spcAft>
        <a:buFont typeface="Graphik" panose="020B0604020202020204" pitchFamily="34" charset="0"/>
        <a:buNone/>
        <a:defRPr kumimoji="1" sz="800" kern="1200">
          <a:solidFill>
            <a:schemeClr val="tx2"/>
          </a:solidFill>
          <a:latin typeface="+mn-lt"/>
          <a:ea typeface="+mn-ea"/>
          <a:cs typeface="+mn-cs"/>
        </a:defRPr>
      </a:lvl9pPr>
    </p:bodyStyle>
    <p:otherStyle>
      <a:defPPr>
        <a:defRPr lang="en-US"/>
      </a:defPPr>
      <a:lvl1pPr marL="0" algn="l" defTabSz="914400" rtl="0" eaLnBrk="1" latinLnBrk="0" hangingPunct="1">
        <a:defRPr kumimoji="1" sz="1400" kern="1200">
          <a:solidFill>
            <a:schemeClr val="tx1"/>
          </a:solidFill>
          <a:latin typeface="+mn-lt"/>
          <a:ea typeface="+mn-ea"/>
          <a:cs typeface="+mn-cs"/>
        </a:defRPr>
      </a:lvl1pPr>
      <a:lvl2pPr marL="457200" algn="l" defTabSz="914400" rtl="0" eaLnBrk="1" latinLnBrk="0" hangingPunct="1">
        <a:defRPr kumimoji="1" sz="1400" kern="1200">
          <a:solidFill>
            <a:schemeClr val="tx1"/>
          </a:solidFill>
          <a:latin typeface="+mn-lt"/>
          <a:ea typeface="+mn-ea"/>
          <a:cs typeface="+mn-cs"/>
        </a:defRPr>
      </a:lvl2pPr>
      <a:lvl3pPr marL="914400" algn="l" defTabSz="914400" rtl="0" eaLnBrk="1" latinLnBrk="0" hangingPunct="1">
        <a:defRPr kumimoji="1" sz="1400" kern="1200">
          <a:solidFill>
            <a:schemeClr val="tx1"/>
          </a:solidFill>
          <a:latin typeface="+mn-lt"/>
          <a:ea typeface="+mn-ea"/>
          <a:cs typeface="+mn-cs"/>
        </a:defRPr>
      </a:lvl3pPr>
      <a:lvl4pPr marL="1371600" algn="l" defTabSz="914400" rtl="0" eaLnBrk="1" latinLnBrk="0" hangingPunct="1">
        <a:defRPr kumimoji="1" sz="1400" kern="1200">
          <a:solidFill>
            <a:schemeClr val="tx1"/>
          </a:solidFill>
          <a:latin typeface="+mn-lt"/>
          <a:ea typeface="+mn-ea"/>
          <a:cs typeface="+mn-cs"/>
        </a:defRPr>
      </a:lvl4pPr>
      <a:lvl5pPr marL="1828800" algn="l" defTabSz="914400" rtl="0" eaLnBrk="1" latinLnBrk="0" hangingPunct="1">
        <a:defRPr kumimoji="1" sz="1400" kern="1200">
          <a:solidFill>
            <a:schemeClr val="tx1"/>
          </a:solidFill>
          <a:latin typeface="+mn-lt"/>
          <a:ea typeface="+mn-ea"/>
          <a:cs typeface="+mn-cs"/>
        </a:defRPr>
      </a:lvl5pPr>
      <a:lvl6pPr marL="2286000" algn="l" defTabSz="914400" rtl="0" eaLnBrk="1" latinLnBrk="0" hangingPunct="1">
        <a:defRPr kumimoji="1" sz="1400" kern="1200">
          <a:solidFill>
            <a:schemeClr val="tx1"/>
          </a:solidFill>
          <a:latin typeface="+mn-lt"/>
          <a:ea typeface="+mn-ea"/>
          <a:cs typeface="+mn-cs"/>
        </a:defRPr>
      </a:lvl6pPr>
      <a:lvl7pPr marL="2743200" algn="l" defTabSz="914400" rtl="0" eaLnBrk="1" latinLnBrk="0" hangingPunct="1">
        <a:defRPr kumimoji="1" sz="1400" kern="1200">
          <a:solidFill>
            <a:schemeClr val="tx1"/>
          </a:solidFill>
          <a:latin typeface="+mn-lt"/>
          <a:ea typeface="+mn-ea"/>
          <a:cs typeface="+mn-cs"/>
        </a:defRPr>
      </a:lvl7pPr>
      <a:lvl8pPr marL="3200400" algn="l" defTabSz="914400" rtl="0" eaLnBrk="1" latinLnBrk="0" hangingPunct="1">
        <a:defRPr kumimoji="1" sz="1400" kern="1200">
          <a:solidFill>
            <a:schemeClr val="tx1"/>
          </a:solidFill>
          <a:latin typeface="+mn-lt"/>
          <a:ea typeface="+mn-ea"/>
          <a:cs typeface="+mn-cs"/>
        </a:defRPr>
      </a:lvl8pPr>
      <a:lvl9pPr marL="3657600" algn="l" defTabSz="914400" rtl="0" eaLnBrk="1" latinLnBrk="0" hangingPunct="1">
        <a:defRPr kumimoji="1"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0">
          <p15:clr>
            <a:srgbClr val="C35EA4"/>
          </p15:clr>
        </p15:guide>
        <p15:guide id="2" orient="horz" pos="3976">
          <p15:clr>
            <a:srgbClr val="C35EA4"/>
          </p15:clr>
        </p15:guide>
        <p15:guide id="3" pos="240">
          <p15:clr>
            <a:srgbClr val="C35EA4"/>
          </p15:clr>
        </p15:guide>
        <p15:guide id="4" pos="7440">
          <p15:clr>
            <a:srgbClr val="C35EA4"/>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ace-npo.org/wp/hina-application"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ace-npo.org/wp/archives/6417"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www.cie-jp.org/contact"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38425"/>
        </a:solidFill>
        <a:effectLst/>
      </p:bgPr>
    </p:bg>
    <p:spTree>
      <p:nvGrpSpPr>
        <p:cNvPr id="1" name="">
          <a:extLst>
            <a:ext uri="{FF2B5EF4-FFF2-40B4-BE49-F238E27FC236}">
              <a16:creationId xmlns:a16="http://schemas.microsoft.com/office/drawing/2014/main" id="{C0BC06FF-91D9-1F98-C13E-C8DA700F8406}"/>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0484B1-F483-5B05-3747-479FD3116CBE}"/>
              </a:ext>
            </a:extLst>
          </p:cNvPr>
          <p:cNvSpPr/>
          <p:nvPr/>
        </p:nvSpPr>
        <p:spPr>
          <a:xfrm>
            <a:off x="324465" y="3888305"/>
            <a:ext cx="11079255" cy="1483360"/>
          </a:xfrm>
          <a:prstGeom prst="rect">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a:endParaRPr kumimoji="1" lang="ja-JP" altLang="en-US" dirty="0">
              <a:solidFill>
                <a:schemeClr val="tx1"/>
              </a:solidFill>
            </a:endParaRPr>
          </a:p>
        </p:txBody>
      </p:sp>
      <p:sp>
        <p:nvSpPr>
          <p:cNvPr id="2" name="タイトル 1">
            <a:extLst>
              <a:ext uri="{FF2B5EF4-FFF2-40B4-BE49-F238E27FC236}">
                <a16:creationId xmlns:a16="http://schemas.microsoft.com/office/drawing/2014/main" id="{A36EB5CE-6E2E-93DB-7680-6F91561CA7C4}"/>
              </a:ext>
            </a:extLst>
          </p:cNvPr>
          <p:cNvSpPr>
            <a:spLocks noGrp="1"/>
          </p:cNvSpPr>
          <p:nvPr>
            <p:ph type="title"/>
          </p:nvPr>
        </p:nvSpPr>
        <p:spPr>
          <a:xfrm>
            <a:off x="401320" y="4200425"/>
            <a:ext cx="11389359" cy="1171240"/>
          </a:xfrm>
        </p:spPr>
        <p:txBody>
          <a:bodyPr/>
          <a:lstStyle/>
          <a:p>
            <a:r>
              <a:rPr kumimoji="1" lang="ja-JP" altLang="en-US" sz="9600" dirty="0">
                <a:solidFill>
                  <a:srgbClr val="E38425"/>
                </a:solidFill>
              </a:rPr>
              <a:t>無料ダウンロード教材</a:t>
            </a:r>
          </a:p>
        </p:txBody>
      </p:sp>
      <p:grpSp>
        <p:nvGrpSpPr>
          <p:cNvPr id="10" name="グループ化 9">
            <a:extLst>
              <a:ext uri="{FF2B5EF4-FFF2-40B4-BE49-F238E27FC236}">
                <a16:creationId xmlns:a16="http://schemas.microsoft.com/office/drawing/2014/main" id="{EC1655BE-A113-A0EC-8AAC-1EA424EB5FAA}"/>
              </a:ext>
            </a:extLst>
          </p:cNvPr>
          <p:cNvGrpSpPr/>
          <p:nvPr/>
        </p:nvGrpSpPr>
        <p:grpSpPr>
          <a:xfrm rot="1321354">
            <a:off x="11175219" y="3288573"/>
            <a:ext cx="935834" cy="613846"/>
            <a:chOff x="11052966" y="2178918"/>
            <a:chExt cx="935834" cy="613846"/>
          </a:xfrm>
        </p:grpSpPr>
        <p:sp>
          <p:nvSpPr>
            <p:cNvPr id="7" name="正方形/長方形 6">
              <a:extLst>
                <a:ext uri="{FF2B5EF4-FFF2-40B4-BE49-F238E27FC236}">
                  <a16:creationId xmlns:a16="http://schemas.microsoft.com/office/drawing/2014/main" id="{9607018C-57BD-59E8-2251-DCEBF5EBFB75}"/>
                </a:ext>
              </a:extLst>
            </p:cNvPr>
            <p:cNvSpPr/>
            <p:nvPr/>
          </p:nvSpPr>
          <p:spPr>
            <a:xfrm rot="15986887">
              <a:off x="10920887" y="2310997"/>
              <a:ext cx="416560" cy="152401"/>
            </a:xfrm>
            <a:custGeom>
              <a:avLst/>
              <a:gdLst>
                <a:gd name="connsiteX0" fmla="*/ 0 w 457200"/>
                <a:gd name="connsiteY0" fmla="*/ 0 h 91441"/>
                <a:gd name="connsiteX1" fmla="*/ 457200 w 457200"/>
                <a:gd name="connsiteY1" fmla="*/ 0 h 91441"/>
                <a:gd name="connsiteX2" fmla="*/ 457200 w 457200"/>
                <a:gd name="connsiteY2" fmla="*/ 91441 h 91441"/>
                <a:gd name="connsiteX3" fmla="*/ 0 w 457200"/>
                <a:gd name="connsiteY3" fmla="*/ 91441 h 91441"/>
                <a:gd name="connsiteX4" fmla="*/ 0 w 457200"/>
                <a:gd name="connsiteY4" fmla="*/ 0 h 91441"/>
                <a:gd name="connsiteX0" fmla="*/ 0 w 457200"/>
                <a:gd name="connsiteY0" fmla="*/ 40640 h 132081"/>
                <a:gd name="connsiteX1" fmla="*/ 457200 w 457200"/>
                <a:gd name="connsiteY1" fmla="*/ 0 h 132081"/>
                <a:gd name="connsiteX2" fmla="*/ 457200 w 457200"/>
                <a:gd name="connsiteY2" fmla="*/ 132081 h 132081"/>
                <a:gd name="connsiteX3" fmla="*/ 0 w 457200"/>
                <a:gd name="connsiteY3" fmla="*/ 132081 h 132081"/>
                <a:gd name="connsiteX4" fmla="*/ 0 w 457200"/>
                <a:gd name="connsiteY4" fmla="*/ 40640 h 132081"/>
                <a:gd name="connsiteX0" fmla="*/ 0 w 477520"/>
                <a:gd name="connsiteY0" fmla="*/ 40640 h 162561"/>
                <a:gd name="connsiteX1" fmla="*/ 457200 w 477520"/>
                <a:gd name="connsiteY1" fmla="*/ 0 h 162561"/>
                <a:gd name="connsiteX2" fmla="*/ 477520 w 477520"/>
                <a:gd name="connsiteY2" fmla="*/ 162561 h 162561"/>
                <a:gd name="connsiteX3" fmla="*/ 0 w 477520"/>
                <a:gd name="connsiteY3" fmla="*/ 132081 h 162561"/>
                <a:gd name="connsiteX4" fmla="*/ 0 w 477520"/>
                <a:gd name="connsiteY4" fmla="*/ 40640 h 162561"/>
                <a:gd name="connsiteX0" fmla="*/ 0 w 457200"/>
                <a:gd name="connsiteY0" fmla="*/ 40640 h 142241"/>
                <a:gd name="connsiteX1" fmla="*/ 457200 w 457200"/>
                <a:gd name="connsiteY1" fmla="*/ 0 h 142241"/>
                <a:gd name="connsiteX2" fmla="*/ 406400 w 457200"/>
                <a:gd name="connsiteY2" fmla="*/ 142241 h 142241"/>
                <a:gd name="connsiteX3" fmla="*/ 0 w 457200"/>
                <a:gd name="connsiteY3" fmla="*/ 132081 h 142241"/>
                <a:gd name="connsiteX4" fmla="*/ 0 w 457200"/>
                <a:gd name="connsiteY4" fmla="*/ 40640 h 142241"/>
                <a:gd name="connsiteX0" fmla="*/ 0 w 416560"/>
                <a:gd name="connsiteY0" fmla="*/ 50800 h 152401"/>
                <a:gd name="connsiteX1" fmla="*/ 416560 w 416560"/>
                <a:gd name="connsiteY1" fmla="*/ 0 h 152401"/>
                <a:gd name="connsiteX2" fmla="*/ 406400 w 416560"/>
                <a:gd name="connsiteY2" fmla="*/ 152401 h 152401"/>
                <a:gd name="connsiteX3" fmla="*/ 0 w 416560"/>
                <a:gd name="connsiteY3" fmla="*/ 142241 h 152401"/>
                <a:gd name="connsiteX4" fmla="*/ 0 w 416560"/>
                <a:gd name="connsiteY4" fmla="*/ 50800 h 1524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560" h="152401">
                  <a:moveTo>
                    <a:pt x="0" y="50800"/>
                  </a:moveTo>
                  <a:lnTo>
                    <a:pt x="416560" y="0"/>
                  </a:lnTo>
                  <a:lnTo>
                    <a:pt x="406400" y="152401"/>
                  </a:lnTo>
                  <a:lnTo>
                    <a:pt x="0" y="142241"/>
                  </a:lnTo>
                  <a:lnTo>
                    <a:pt x="0" y="50800"/>
                  </a:ln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a:endParaRPr kumimoji="1" lang="ja-JP" altLang="en-US" dirty="0">
                <a:solidFill>
                  <a:schemeClr val="tx1"/>
                </a:solidFill>
              </a:endParaRPr>
            </a:p>
          </p:txBody>
        </p:sp>
        <p:sp>
          <p:nvSpPr>
            <p:cNvPr id="8" name="正方形/長方形 6">
              <a:extLst>
                <a:ext uri="{FF2B5EF4-FFF2-40B4-BE49-F238E27FC236}">
                  <a16:creationId xmlns:a16="http://schemas.microsoft.com/office/drawing/2014/main" id="{DF7CCC6C-5E49-C1B4-5F56-7D9D6EEBBFA0}"/>
                </a:ext>
              </a:extLst>
            </p:cNvPr>
            <p:cNvSpPr/>
            <p:nvPr/>
          </p:nvSpPr>
          <p:spPr>
            <a:xfrm rot="17795500">
              <a:off x="11310662" y="2388468"/>
              <a:ext cx="416560" cy="152401"/>
            </a:xfrm>
            <a:custGeom>
              <a:avLst/>
              <a:gdLst>
                <a:gd name="connsiteX0" fmla="*/ 0 w 457200"/>
                <a:gd name="connsiteY0" fmla="*/ 0 h 91441"/>
                <a:gd name="connsiteX1" fmla="*/ 457200 w 457200"/>
                <a:gd name="connsiteY1" fmla="*/ 0 h 91441"/>
                <a:gd name="connsiteX2" fmla="*/ 457200 w 457200"/>
                <a:gd name="connsiteY2" fmla="*/ 91441 h 91441"/>
                <a:gd name="connsiteX3" fmla="*/ 0 w 457200"/>
                <a:gd name="connsiteY3" fmla="*/ 91441 h 91441"/>
                <a:gd name="connsiteX4" fmla="*/ 0 w 457200"/>
                <a:gd name="connsiteY4" fmla="*/ 0 h 91441"/>
                <a:gd name="connsiteX0" fmla="*/ 0 w 457200"/>
                <a:gd name="connsiteY0" fmla="*/ 40640 h 132081"/>
                <a:gd name="connsiteX1" fmla="*/ 457200 w 457200"/>
                <a:gd name="connsiteY1" fmla="*/ 0 h 132081"/>
                <a:gd name="connsiteX2" fmla="*/ 457200 w 457200"/>
                <a:gd name="connsiteY2" fmla="*/ 132081 h 132081"/>
                <a:gd name="connsiteX3" fmla="*/ 0 w 457200"/>
                <a:gd name="connsiteY3" fmla="*/ 132081 h 132081"/>
                <a:gd name="connsiteX4" fmla="*/ 0 w 457200"/>
                <a:gd name="connsiteY4" fmla="*/ 40640 h 132081"/>
                <a:gd name="connsiteX0" fmla="*/ 0 w 477520"/>
                <a:gd name="connsiteY0" fmla="*/ 40640 h 162561"/>
                <a:gd name="connsiteX1" fmla="*/ 457200 w 477520"/>
                <a:gd name="connsiteY1" fmla="*/ 0 h 162561"/>
                <a:gd name="connsiteX2" fmla="*/ 477520 w 477520"/>
                <a:gd name="connsiteY2" fmla="*/ 162561 h 162561"/>
                <a:gd name="connsiteX3" fmla="*/ 0 w 477520"/>
                <a:gd name="connsiteY3" fmla="*/ 132081 h 162561"/>
                <a:gd name="connsiteX4" fmla="*/ 0 w 477520"/>
                <a:gd name="connsiteY4" fmla="*/ 40640 h 162561"/>
                <a:gd name="connsiteX0" fmla="*/ 0 w 457200"/>
                <a:gd name="connsiteY0" fmla="*/ 40640 h 142241"/>
                <a:gd name="connsiteX1" fmla="*/ 457200 w 457200"/>
                <a:gd name="connsiteY1" fmla="*/ 0 h 142241"/>
                <a:gd name="connsiteX2" fmla="*/ 406400 w 457200"/>
                <a:gd name="connsiteY2" fmla="*/ 142241 h 142241"/>
                <a:gd name="connsiteX3" fmla="*/ 0 w 457200"/>
                <a:gd name="connsiteY3" fmla="*/ 132081 h 142241"/>
                <a:gd name="connsiteX4" fmla="*/ 0 w 457200"/>
                <a:gd name="connsiteY4" fmla="*/ 40640 h 142241"/>
                <a:gd name="connsiteX0" fmla="*/ 0 w 416560"/>
                <a:gd name="connsiteY0" fmla="*/ 50800 h 152401"/>
                <a:gd name="connsiteX1" fmla="*/ 416560 w 416560"/>
                <a:gd name="connsiteY1" fmla="*/ 0 h 152401"/>
                <a:gd name="connsiteX2" fmla="*/ 406400 w 416560"/>
                <a:gd name="connsiteY2" fmla="*/ 152401 h 152401"/>
                <a:gd name="connsiteX3" fmla="*/ 0 w 416560"/>
                <a:gd name="connsiteY3" fmla="*/ 142241 h 152401"/>
                <a:gd name="connsiteX4" fmla="*/ 0 w 416560"/>
                <a:gd name="connsiteY4" fmla="*/ 50800 h 1524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560" h="152401">
                  <a:moveTo>
                    <a:pt x="0" y="50800"/>
                  </a:moveTo>
                  <a:lnTo>
                    <a:pt x="416560" y="0"/>
                  </a:lnTo>
                  <a:lnTo>
                    <a:pt x="406400" y="152401"/>
                  </a:lnTo>
                  <a:lnTo>
                    <a:pt x="0" y="142241"/>
                  </a:lnTo>
                  <a:lnTo>
                    <a:pt x="0" y="50800"/>
                  </a:ln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a:endParaRPr kumimoji="1" lang="ja-JP" altLang="en-US" dirty="0">
                <a:solidFill>
                  <a:schemeClr val="tx1"/>
                </a:solidFill>
              </a:endParaRPr>
            </a:p>
          </p:txBody>
        </p:sp>
        <p:sp>
          <p:nvSpPr>
            <p:cNvPr id="9" name="正方形/長方形 6">
              <a:extLst>
                <a:ext uri="{FF2B5EF4-FFF2-40B4-BE49-F238E27FC236}">
                  <a16:creationId xmlns:a16="http://schemas.microsoft.com/office/drawing/2014/main" id="{5350924F-69E5-F1DB-F6E9-2B11E73DD50A}"/>
                </a:ext>
              </a:extLst>
            </p:cNvPr>
            <p:cNvSpPr/>
            <p:nvPr/>
          </p:nvSpPr>
          <p:spPr>
            <a:xfrm rot="19690894">
              <a:off x="11572240" y="2640363"/>
              <a:ext cx="416560" cy="152401"/>
            </a:xfrm>
            <a:custGeom>
              <a:avLst/>
              <a:gdLst>
                <a:gd name="connsiteX0" fmla="*/ 0 w 457200"/>
                <a:gd name="connsiteY0" fmla="*/ 0 h 91441"/>
                <a:gd name="connsiteX1" fmla="*/ 457200 w 457200"/>
                <a:gd name="connsiteY1" fmla="*/ 0 h 91441"/>
                <a:gd name="connsiteX2" fmla="*/ 457200 w 457200"/>
                <a:gd name="connsiteY2" fmla="*/ 91441 h 91441"/>
                <a:gd name="connsiteX3" fmla="*/ 0 w 457200"/>
                <a:gd name="connsiteY3" fmla="*/ 91441 h 91441"/>
                <a:gd name="connsiteX4" fmla="*/ 0 w 457200"/>
                <a:gd name="connsiteY4" fmla="*/ 0 h 91441"/>
                <a:gd name="connsiteX0" fmla="*/ 0 w 457200"/>
                <a:gd name="connsiteY0" fmla="*/ 40640 h 132081"/>
                <a:gd name="connsiteX1" fmla="*/ 457200 w 457200"/>
                <a:gd name="connsiteY1" fmla="*/ 0 h 132081"/>
                <a:gd name="connsiteX2" fmla="*/ 457200 w 457200"/>
                <a:gd name="connsiteY2" fmla="*/ 132081 h 132081"/>
                <a:gd name="connsiteX3" fmla="*/ 0 w 457200"/>
                <a:gd name="connsiteY3" fmla="*/ 132081 h 132081"/>
                <a:gd name="connsiteX4" fmla="*/ 0 w 457200"/>
                <a:gd name="connsiteY4" fmla="*/ 40640 h 132081"/>
                <a:gd name="connsiteX0" fmla="*/ 0 w 477520"/>
                <a:gd name="connsiteY0" fmla="*/ 40640 h 162561"/>
                <a:gd name="connsiteX1" fmla="*/ 457200 w 477520"/>
                <a:gd name="connsiteY1" fmla="*/ 0 h 162561"/>
                <a:gd name="connsiteX2" fmla="*/ 477520 w 477520"/>
                <a:gd name="connsiteY2" fmla="*/ 162561 h 162561"/>
                <a:gd name="connsiteX3" fmla="*/ 0 w 477520"/>
                <a:gd name="connsiteY3" fmla="*/ 132081 h 162561"/>
                <a:gd name="connsiteX4" fmla="*/ 0 w 477520"/>
                <a:gd name="connsiteY4" fmla="*/ 40640 h 162561"/>
                <a:gd name="connsiteX0" fmla="*/ 0 w 457200"/>
                <a:gd name="connsiteY0" fmla="*/ 40640 h 142241"/>
                <a:gd name="connsiteX1" fmla="*/ 457200 w 457200"/>
                <a:gd name="connsiteY1" fmla="*/ 0 h 142241"/>
                <a:gd name="connsiteX2" fmla="*/ 406400 w 457200"/>
                <a:gd name="connsiteY2" fmla="*/ 142241 h 142241"/>
                <a:gd name="connsiteX3" fmla="*/ 0 w 457200"/>
                <a:gd name="connsiteY3" fmla="*/ 132081 h 142241"/>
                <a:gd name="connsiteX4" fmla="*/ 0 w 457200"/>
                <a:gd name="connsiteY4" fmla="*/ 40640 h 142241"/>
                <a:gd name="connsiteX0" fmla="*/ 0 w 416560"/>
                <a:gd name="connsiteY0" fmla="*/ 50800 h 152401"/>
                <a:gd name="connsiteX1" fmla="*/ 416560 w 416560"/>
                <a:gd name="connsiteY1" fmla="*/ 0 h 152401"/>
                <a:gd name="connsiteX2" fmla="*/ 406400 w 416560"/>
                <a:gd name="connsiteY2" fmla="*/ 152401 h 152401"/>
                <a:gd name="connsiteX3" fmla="*/ 0 w 416560"/>
                <a:gd name="connsiteY3" fmla="*/ 142241 h 152401"/>
                <a:gd name="connsiteX4" fmla="*/ 0 w 416560"/>
                <a:gd name="connsiteY4" fmla="*/ 50800 h 1524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6560" h="152401">
                  <a:moveTo>
                    <a:pt x="0" y="50800"/>
                  </a:moveTo>
                  <a:lnTo>
                    <a:pt x="416560" y="0"/>
                  </a:lnTo>
                  <a:lnTo>
                    <a:pt x="406400" y="152401"/>
                  </a:lnTo>
                  <a:lnTo>
                    <a:pt x="0" y="142241"/>
                  </a:lnTo>
                  <a:lnTo>
                    <a:pt x="0" y="50800"/>
                  </a:lnTo>
                  <a:close/>
                </a:path>
              </a:pathLst>
            </a:cu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a:endParaRPr kumimoji="1" lang="ja-JP" altLang="en-US" dirty="0">
                <a:solidFill>
                  <a:schemeClr val="tx1"/>
                </a:solidFill>
              </a:endParaRPr>
            </a:p>
          </p:txBody>
        </p:sp>
      </p:grpSp>
      <p:sp>
        <p:nvSpPr>
          <p:cNvPr id="3" name="正方形/長方形 2">
            <a:extLst>
              <a:ext uri="{FF2B5EF4-FFF2-40B4-BE49-F238E27FC236}">
                <a16:creationId xmlns:a16="http://schemas.microsoft.com/office/drawing/2014/main" id="{A6FC4295-7F10-959F-7385-801CF031CF2D}"/>
              </a:ext>
            </a:extLst>
          </p:cNvPr>
          <p:cNvSpPr/>
          <p:nvPr/>
        </p:nvSpPr>
        <p:spPr>
          <a:xfrm>
            <a:off x="2634956" y="1819325"/>
            <a:ext cx="6922086" cy="1483360"/>
          </a:xfrm>
          <a:prstGeom prst="rect">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algn="ctr"/>
            <a:r>
              <a:rPr lang="ja-JP" altLang="en-US" sz="9600" b="1" dirty="0">
                <a:solidFill>
                  <a:srgbClr val="E38425"/>
                </a:solidFill>
                <a:latin typeface="+mj-lt"/>
              </a:rPr>
              <a:t>企業家</a:t>
            </a:r>
            <a:r>
              <a:rPr lang="ja-JP" altLang="en-US" sz="9600" b="1" dirty="0">
                <a:solidFill>
                  <a:srgbClr val="E38425"/>
                </a:solidFill>
              </a:rPr>
              <a:t>教育</a:t>
            </a:r>
            <a:endParaRPr kumimoji="1" lang="ja-JP" altLang="en-US" sz="9600" b="1" dirty="0">
              <a:solidFill>
                <a:schemeClr val="tx1"/>
              </a:solidFill>
            </a:endParaRPr>
          </a:p>
        </p:txBody>
      </p:sp>
    </p:spTree>
    <p:extLst>
      <p:ext uri="{BB962C8B-B14F-4D97-AF65-F5344CB8AC3E}">
        <p14:creationId xmlns:p14="http://schemas.microsoft.com/office/powerpoint/2010/main" val="3805835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5B5B8-C0C0-23FE-628F-7F5412194D7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B493B97-9C67-04A4-6262-59CCABD8D723}"/>
              </a:ext>
            </a:extLst>
          </p:cNvPr>
          <p:cNvSpPr>
            <a:spLocks noGrp="1"/>
          </p:cNvSpPr>
          <p:nvPr>
            <p:ph type="title"/>
          </p:nvPr>
        </p:nvSpPr>
        <p:spPr/>
        <p:txBody>
          <a:bodyPr/>
          <a:lstStyle/>
          <a:p>
            <a:r>
              <a:rPr kumimoji="1" lang="ja-JP" altLang="en-US" dirty="0">
                <a:solidFill>
                  <a:srgbClr val="E38425"/>
                </a:solidFill>
              </a:rPr>
              <a:t>ひな社長の挑戦</a:t>
            </a:r>
          </a:p>
        </p:txBody>
      </p:sp>
      <p:graphicFrame>
        <p:nvGraphicFramePr>
          <p:cNvPr id="3" name="表 2">
            <a:extLst>
              <a:ext uri="{FF2B5EF4-FFF2-40B4-BE49-F238E27FC236}">
                <a16:creationId xmlns:a16="http://schemas.microsoft.com/office/drawing/2014/main" id="{3EBD6E9C-7053-C944-3C68-5846619AEC93}"/>
              </a:ext>
            </a:extLst>
          </p:cNvPr>
          <p:cNvGraphicFramePr>
            <a:graphicFrameLocks noGrp="1"/>
          </p:cNvGraphicFramePr>
          <p:nvPr/>
        </p:nvGraphicFramePr>
        <p:xfrm>
          <a:off x="696359" y="1202549"/>
          <a:ext cx="10738778" cy="5023590"/>
        </p:xfrm>
        <a:graphic>
          <a:graphicData uri="http://schemas.openxmlformats.org/drawingml/2006/table">
            <a:tbl>
              <a:tblPr firstRow="1" bandRow="1">
                <a:tableStyleId>{5C22544A-7EE6-4342-B048-85BDC9FD1C3A}</a:tableStyleId>
              </a:tblPr>
              <a:tblGrid>
                <a:gridCol w="2293421">
                  <a:extLst>
                    <a:ext uri="{9D8B030D-6E8A-4147-A177-3AD203B41FA5}">
                      <a16:colId xmlns:a16="http://schemas.microsoft.com/office/drawing/2014/main" val="3842216993"/>
                    </a:ext>
                  </a:extLst>
                </a:gridCol>
                <a:gridCol w="8445357">
                  <a:extLst>
                    <a:ext uri="{9D8B030D-6E8A-4147-A177-3AD203B41FA5}">
                      <a16:colId xmlns:a16="http://schemas.microsoft.com/office/drawing/2014/main" val="2912489673"/>
                    </a:ext>
                  </a:extLst>
                </a:gridCol>
              </a:tblGrid>
              <a:tr h="578837">
                <a:tc>
                  <a:txBody>
                    <a:bodyPr/>
                    <a:lstStyle/>
                    <a:p>
                      <a:pPr algn="ctr"/>
                      <a:r>
                        <a:rPr kumimoji="1" lang="ja-JP" altLang="en-US" sz="2000" b="1" i="0" kern="1200" dirty="0">
                          <a:solidFill>
                            <a:schemeClr val="bg1"/>
                          </a:solidFill>
                          <a:effectLst/>
                          <a:latin typeface="ゴシック" panose="020B0609070205080204" pitchFamily="49" charset="-128"/>
                          <a:ea typeface="ゴシック" panose="020B0609070205080204" pitchFamily="49" charset="-128"/>
                          <a:cs typeface="+mn-cs"/>
                        </a:rPr>
                        <a:t>対象</a:t>
                      </a:r>
                      <a:endParaRPr kumimoji="1" lang="ja-JP" altLang="en-US" sz="2000" b="1" dirty="0">
                        <a:solidFill>
                          <a:schemeClr val="bg1"/>
                        </a:solidFill>
                        <a:latin typeface="ゴシック" panose="020B0609070205080204" pitchFamily="49" charset="-128"/>
                        <a:ea typeface="ゴシック" panose="020B0609070205080204" pitchFamily="49" charset="-128"/>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solidFill>
                  </a:tcPr>
                </a:tc>
                <a:tc>
                  <a:txBody>
                    <a:bodyPr/>
                    <a:lstStyle/>
                    <a:p>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中学校</a:t>
                      </a:r>
                      <a:r>
                        <a:rPr kumimoji="1" lang="en-US" altLang="ja-JP" sz="1800" b="0" i="0" kern="1200" dirty="0">
                          <a:solidFill>
                            <a:schemeClr val="tx1"/>
                          </a:solidFill>
                          <a:effectLst/>
                          <a:latin typeface="ゴシック" panose="020B0609070205080204" pitchFamily="49" charset="-128"/>
                          <a:ea typeface="ゴシック" panose="020B0609070205080204" pitchFamily="49" charset="-128"/>
                          <a:cs typeface="+mn-cs"/>
                        </a:rPr>
                        <a:t>1〜3</a:t>
                      </a:r>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年</a:t>
                      </a:r>
                      <a:endParaRPr kumimoji="1" lang="ja-JP" altLang="en-US" sz="1800" dirty="0">
                        <a:solidFill>
                          <a:schemeClr val="tx1"/>
                        </a:solidFill>
                        <a:latin typeface="ゴシック" panose="020B0609070205080204" pitchFamily="49" charset="-128"/>
                        <a:ea typeface="ゴシック" panose="020B0609070205080204" pitchFamily="49" charset="-128"/>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alpha val="40000"/>
                      </a:srgbClr>
                    </a:solidFill>
                  </a:tcPr>
                </a:tc>
                <a:extLst>
                  <a:ext uri="{0D108BD9-81ED-4DB2-BD59-A6C34878D82A}">
                    <a16:rowId xmlns:a16="http://schemas.microsoft.com/office/drawing/2014/main" val="3253430333"/>
                  </a:ext>
                </a:extLst>
              </a:tr>
              <a:tr h="578837">
                <a:tc>
                  <a:txBody>
                    <a:bodyPr/>
                    <a:lstStyle/>
                    <a:p>
                      <a:pPr algn="ctr"/>
                      <a:r>
                        <a:rPr kumimoji="1" lang="ja-JP" altLang="en-US" sz="2000" b="1" dirty="0">
                          <a:solidFill>
                            <a:schemeClr val="bg1"/>
                          </a:solidFill>
                          <a:latin typeface="ゴシック" panose="020B0609070205080204" pitchFamily="49" charset="-128"/>
                          <a:ea typeface="ゴシック" panose="020B0609070205080204" pitchFamily="49" charset="-128"/>
                        </a:rPr>
                        <a:t>教科</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solidFill>
                  </a:tcPr>
                </a:tc>
                <a:tc>
                  <a:txBody>
                    <a:bodyPr/>
                    <a:lstStyle/>
                    <a:p>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総合的な学習の時間（キャリア教育分野）、社会科</a:t>
                      </a:r>
                      <a:endParaRPr kumimoji="1" lang="ja-JP" altLang="en-US" sz="1800" dirty="0">
                        <a:solidFill>
                          <a:schemeClr val="tx1"/>
                        </a:solidFill>
                        <a:latin typeface="ゴシック" panose="020B0609070205080204" pitchFamily="49" charset="-128"/>
                        <a:ea typeface="ゴシック" panose="020B0609070205080204" pitchFamily="49" charset="-128"/>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alpha val="40000"/>
                      </a:srgbClr>
                    </a:solidFill>
                  </a:tcPr>
                </a:tc>
                <a:extLst>
                  <a:ext uri="{0D108BD9-81ED-4DB2-BD59-A6C34878D82A}">
                    <a16:rowId xmlns:a16="http://schemas.microsoft.com/office/drawing/2014/main" val="3062112698"/>
                  </a:ext>
                </a:extLst>
              </a:tr>
              <a:tr h="825308">
                <a:tc>
                  <a:txBody>
                    <a:bodyPr/>
                    <a:lstStyle/>
                    <a:p>
                      <a:pPr algn="ctr"/>
                      <a:r>
                        <a:rPr kumimoji="1" lang="ja-JP" altLang="en-US" sz="2000" b="1" dirty="0">
                          <a:solidFill>
                            <a:schemeClr val="bg1"/>
                          </a:solidFill>
                          <a:latin typeface="ゴシック" panose="020B0609070205080204" pitchFamily="49" charset="-128"/>
                          <a:ea typeface="ゴシック" panose="020B0609070205080204" pitchFamily="49" charset="-128"/>
                        </a:rPr>
                        <a:t>時間</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solidFill>
                  </a:tcPr>
                </a:tc>
                <a:tc>
                  <a:txBody>
                    <a:bodyPr/>
                    <a:lstStyle/>
                    <a:p>
                      <a:r>
                        <a:rPr kumimoji="1" lang="en-US" altLang="ja-JP" sz="1800" b="0" i="0" kern="1200" dirty="0">
                          <a:solidFill>
                            <a:schemeClr val="tx1"/>
                          </a:solidFill>
                          <a:effectLst/>
                          <a:latin typeface="ゴシック" panose="020B0609070205080204" pitchFamily="49" charset="-128"/>
                          <a:ea typeface="ゴシック" panose="020B0609070205080204" pitchFamily="49" charset="-128"/>
                          <a:cs typeface="+mn-cs"/>
                        </a:rPr>
                        <a:t>4 </a:t>
                      </a:r>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つのミッション各 </a:t>
                      </a:r>
                      <a:r>
                        <a:rPr kumimoji="1" lang="en-US" altLang="ja-JP" sz="1800" b="0" i="0" kern="1200" dirty="0">
                          <a:solidFill>
                            <a:schemeClr val="tx1"/>
                          </a:solidFill>
                          <a:effectLst/>
                          <a:latin typeface="ゴシック" panose="020B0609070205080204" pitchFamily="49" charset="-128"/>
                          <a:ea typeface="ゴシック" panose="020B0609070205080204" pitchFamily="49" charset="-128"/>
                          <a:cs typeface="+mn-cs"/>
                        </a:rPr>
                        <a:t>50 </a:t>
                      </a:r>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分</a:t>
                      </a:r>
                      <a:r>
                        <a:rPr kumimoji="1" lang="en-US" altLang="ja-JP" sz="1800" b="0" i="0" kern="1200" dirty="0">
                          <a:solidFill>
                            <a:schemeClr val="tx1"/>
                          </a:solidFill>
                          <a:effectLst/>
                          <a:latin typeface="ゴシック" panose="020B0609070205080204" pitchFamily="49" charset="-128"/>
                          <a:ea typeface="ゴシック" panose="020B0609070205080204" pitchFamily="49" charset="-128"/>
                          <a:cs typeface="+mn-cs"/>
                        </a:rPr>
                        <a:t>〜100 </a:t>
                      </a:r>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分で実施可能。</a:t>
                      </a:r>
                      <a:endParaRPr kumimoji="1" lang="en-US" altLang="ja-JP" sz="1800" b="0" i="0" kern="1200" dirty="0">
                        <a:solidFill>
                          <a:schemeClr val="tx1"/>
                        </a:solidFill>
                        <a:effectLst/>
                        <a:latin typeface="ゴシック" panose="020B0609070205080204" pitchFamily="49" charset="-128"/>
                        <a:ea typeface="ゴシック" panose="020B0609070205080204" pitchFamily="49" charset="-128"/>
                        <a:cs typeface="+mn-cs"/>
                      </a:endParaRPr>
                    </a:p>
                    <a:p>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 </a:t>
                      </a:r>
                      <a:r>
                        <a:rPr kumimoji="1" lang="en-US" altLang="ja-JP" sz="1800" b="0" i="0" kern="1200" dirty="0">
                          <a:solidFill>
                            <a:schemeClr val="tx1"/>
                          </a:solidFill>
                          <a:effectLst/>
                          <a:latin typeface="ゴシック" panose="020B0609070205080204" pitchFamily="49" charset="-128"/>
                          <a:ea typeface="ゴシック" panose="020B0609070205080204" pitchFamily="49" charset="-128"/>
                          <a:cs typeface="+mn-cs"/>
                        </a:rPr>
                        <a:t>(</a:t>
                      </a:r>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各ミッションの授業構成やアレンジ例の詳細は教材にてご確認ください。</a:t>
                      </a:r>
                      <a:r>
                        <a:rPr kumimoji="1" lang="en-US" altLang="ja-JP" sz="1800" b="0" i="0" kern="1200" dirty="0">
                          <a:solidFill>
                            <a:schemeClr val="tx1"/>
                          </a:solidFill>
                          <a:effectLst/>
                          <a:latin typeface="ゴシック" panose="020B0609070205080204" pitchFamily="49" charset="-128"/>
                          <a:ea typeface="ゴシック" panose="020B0609070205080204" pitchFamily="49" charset="-128"/>
                          <a:cs typeface="+mn-cs"/>
                        </a:rPr>
                        <a:t>)</a:t>
                      </a:r>
                      <a:endParaRPr kumimoji="1" lang="ja-JP" altLang="en-US" sz="1800" dirty="0">
                        <a:solidFill>
                          <a:schemeClr val="tx1"/>
                        </a:solidFill>
                        <a:latin typeface="ゴシック" panose="020B0609070205080204" pitchFamily="49" charset="-128"/>
                        <a:ea typeface="ゴシック" panose="020B0609070205080204" pitchFamily="49" charset="-128"/>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alpha val="40000"/>
                      </a:srgbClr>
                    </a:solidFill>
                  </a:tcPr>
                </a:tc>
                <a:extLst>
                  <a:ext uri="{0D108BD9-81ED-4DB2-BD59-A6C34878D82A}">
                    <a16:rowId xmlns:a16="http://schemas.microsoft.com/office/drawing/2014/main" val="3327815563"/>
                  </a:ext>
                </a:extLst>
              </a:tr>
              <a:tr h="2215300">
                <a:tc>
                  <a:txBody>
                    <a:bodyPr/>
                    <a:lstStyle/>
                    <a:p>
                      <a:pPr algn="ctr"/>
                      <a:r>
                        <a:rPr kumimoji="1" lang="ja-JP" altLang="en-US" sz="2000" b="1" dirty="0">
                          <a:solidFill>
                            <a:schemeClr val="bg1"/>
                          </a:solidFill>
                          <a:latin typeface="ゴシック" panose="020B0609070205080204" pitchFamily="49" charset="-128"/>
                          <a:ea typeface="ゴシック" panose="020B0609070205080204" pitchFamily="49" charset="-128"/>
                        </a:rPr>
                        <a:t>概要</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solidFill>
                  </a:tcPr>
                </a:tc>
                <a:tc>
                  <a:txBody>
                    <a:bodyPr/>
                    <a:lstStyle/>
                    <a:p>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中学生が地域課題を解決するために会社を起業する」という架空の設定のアニメーションに沿って、生徒は事業内容の決定・交渉・事業試算・社内の部署づくりに取り組みます。各ミッションにおいて発問や開設の重要シーンはアニメーション上のキャラクターが行います。 本教材には授業進行用のスライドの他に印刷して使用するワークシート、紙資料のデータが付属します。また、ミッションによって計算用のデータを用意しておりブラウザ版とダウンロード版のどちらもご利用いただけます。</a:t>
                      </a:r>
                      <a:endParaRPr kumimoji="1" lang="ja-JP" altLang="en-US" sz="1800" dirty="0">
                        <a:solidFill>
                          <a:schemeClr val="tx1"/>
                        </a:solidFill>
                        <a:latin typeface="ゴシック" panose="020B0609070205080204" pitchFamily="49" charset="-128"/>
                        <a:ea typeface="ゴシック" panose="020B0609070205080204" pitchFamily="49" charset="-128"/>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alpha val="40000"/>
                      </a:srgbClr>
                    </a:solidFill>
                  </a:tcPr>
                </a:tc>
                <a:extLst>
                  <a:ext uri="{0D108BD9-81ED-4DB2-BD59-A6C34878D82A}">
                    <a16:rowId xmlns:a16="http://schemas.microsoft.com/office/drawing/2014/main" val="4162884489"/>
                  </a:ext>
                </a:extLst>
              </a:tr>
              <a:tr h="825308">
                <a:tc>
                  <a:txBody>
                    <a:bodyPr/>
                    <a:lstStyle/>
                    <a:p>
                      <a:pPr algn="ctr"/>
                      <a:r>
                        <a:rPr kumimoji="1" lang="ja-JP" altLang="en-US" sz="2000" b="1" dirty="0">
                          <a:solidFill>
                            <a:schemeClr val="bg1"/>
                          </a:solidFill>
                          <a:latin typeface="ゴシック" panose="020B0609070205080204" pitchFamily="49" charset="-128"/>
                          <a:ea typeface="ゴシック" panose="020B0609070205080204" pitchFamily="49" charset="-128"/>
                        </a:rPr>
                        <a:t>ねらい</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solidFill>
                  </a:tcPr>
                </a:tc>
                <a:tc>
                  <a:txBody>
                    <a:bodyPr/>
                    <a:lstStyle/>
                    <a:p>
                      <a:r>
                        <a:rPr kumimoji="1" lang="ja-JP" altLang="en-US" sz="1800" b="0" i="0" kern="1200" dirty="0">
                          <a:solidFill>
                            <a:schemeClr val="tx1"/>
                          </a:solidFill>
                          <a:effectLst/>
                          <a:latin typeface="ゴシック" panose="020B0609070205080204" pitchFamily="49" charset="-128"/>
                          <a:ea typeface="ゴシック" panose="020B0609070205080204" pitchFamily="49" charset="-128"/>
                          <a:cs typeface="+mn-cs"/>
                        </a:rPr>
                        <a:t>起業の流れを模擬体験することを通してアントレプレナーシップを培い、生徒の社会参画意識を涵養し、自立的なキャリア形成の土台をつくる。</a:t>
                      </a:r>
                      <a:endParaRPr kumimoji="1" lang="ja-JP" altLang="en-US" sz="1800" dirty="0">
                        <a:solidFill>
                          <a:schemeClr val="tx1"/>
                        </a:solidFill>
                        <a:latin typeface="ゴシック" panose="020B0609070205080204" pitchFamily="49" charset="-128"/>
                        <a:ea typeface="ゴシック" panose="020B0609070205080204" pitchFamily="49" charset="-128"/>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38425">
                        <a:alpha val="40000"/>
                      </a:srgbClr>
                    </a:solidFill>
                  </a:tcPr>
                </a:tc>
                <a:extLst>
                  <a:ext uri="{0D108BD9-81ED-4DB2-BD59-A6C34878D82A}">
                    <a16:rowId xmlns:a16="http://schemas.microsoft.com/office/drawing/2014/main" val="2051252892"/>
                  </a:ext>
                </a:extLst>
              </a:tr>
            </a:tbl>
          </a:graphicData>
        </a:graphic>
      </p:graphicFrame>
    </p:spTree>
    <p:extLst>
      <p:ext uri="{BB962C8B-B14F-4D97-AF65-F5344CB8AC3E}">
        <p14:creationId xmlns:p14="http://schemas.microsoft.com/office/powerpoint/2010/main" val="158502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62627-B605-EFF5-5D2A-726548F4A0D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18CBC43-2222-8FB9-E908-07EC051CBD10}"/>
              </a:ext>
            </a:extLst>
          </p:cNvPr>
          <p:cNvSpPr>
            <a:spLocks noGrp="1"/>
          </p:cNvSpPr>
          <p:nvPr>
            <p:ph type="title"/>
          </p:nvPr>
        </p:nvSpPr>
        <p:spPr/>
        <p:txBody>
          <a:bodyPr/>
          <a:lstStyle/>
          <a:p>
            <a:r>
              <a:rPr kumimoji="1" lang="ja-JP" altLang="en-US" dirty="0">
                <a:solidFill>
                  <a:srgbClr val="E38425"/>
                </a:solidFill>
              </a:rPr>
              <a:t>ひな社長の挑戦</a:t>
            </a:r>
          </a:p>
        </p:txBody>
      </p:sp>
      <p:sp>
        <p:nvSpPr>
          <p:cNvPr id="4" name="テキスト ボックス 3">
            <a:extLst>
              <a:ext uri="{FF2B5EF4-FFF2-40B4-BE49-F238E27FC236}">
                <a16:creationId xmlns:a16="http://schemas.microsoft.com/office/drawing/2014/main" id="{772420AC-8AE5-C009-CD60-EA99D6C1AEC0}"/>
              </a:ext>
            </a:extLst>
          </p:cNvPr>
          <p:cNvSpPr txBox="1"/>
          <p:nvPr/>
        </p:nvSpPr>
        <p:spPr>
          <a:xfrm>
            <a:off x="750013" y="1089061"/>
            <a:ext cx="10757043" cy="4941869"/>
          </a:xfrm>
          <a:prstGeom prst="rect">
            <a:avLst/>
          </a:prstGeom>
          <a:noFill/>
        </p:spPr>
        <p:txBody>
          <a:bodyPr wrap="square" lIns="0" tIns="0" rIns="0" bIns="0" rtlCol="0" anchor="ctr">
            <a:noAutofit/>
          </a:bodyPr>
          <a:lstStyle/>
          <a:p>
            <a:pPr algn="l">
              <a:spcBef>
                <a:spcPts val="600"/>
              </a:spcBef>
              <a:spcAft>
                <a:spcPts val="1200"/>
              </a:spcAft>
              <a:buNone/>
            </a:pPr>
            <a:r>
              <a:rPr lang="ja-JP" altLang="en-US" sz="2800" b="0" i="0" dirty="0">
                <a:solidFill>
                  <a:srgbClr val="E38425"/>
                </a:solidFill>
                <a:effectLst/>
                <a:latin typeface="ゴシック" panose="020B0609070205080204" pitchFamily="49" charset="-128"/>
                <a:ea typeface="ゴシック" panose="020B0609070205080204" pitchFamily="49" charset="-128"/>
              </a:rPr>
              <a:t>「ひな社長の挑戦」は、生徒が</a:t>
            </a:r>
            <a:r>
              <a:rPr lang="ja-JP" altLang="en-US" sz="3600" b="1" i="0" dirty="0">
                <a:solidFill>
                  <a:srgbClr val="E38425"/>
                </a:solidFill>
                <a:effectLst/>
                <a:latin typeface="ゴシック" panose="020B0609070205080204" pitchFamily="49" charset="-128"/>
                <a:ea typeface="ゴシック" panose="020B0609070205080204" pitchFamily="49" charset="-128"/>
              </a:rPr>
              <a:t>起業の一連の流れを体験</a:t>
            </a:r>
            <a:r>
              <a:rPr lang="ja-JP" altLang="en-US" sz="2800" b="0" i="0" dirty="0">
                <a:solidFill>
                  <a:srgbClr val="E38425"/>
                </a:solidFill>
                <a:effectLst/>
                <a:latin typeface="ゴシック" panose="020B0609070205080204" pitchFamily="49" charset="-128"/>
                <a:ea typeface="ゴシック" panose="020B0609070205080204" pitchFamily="49" charset="-128"/>
              </a:rPr>
              <a:t>することで、アントレプレナーシップを実践的に学ぶことができる教材です。教材の制作にあたって起業に関する知識や起業家マインドなど多くの学びが得られるよう工夫しました。</a:t>
            </a:r>
          </a:p>
          <a:p>
            <a:pPr algn="l">
              <a:spcBef>
                <a:spcPts val="600"/>
              </a:spcBef>
              <a:spcAft>
                <a:spcPts val="1200"/>
              </a:spcAft>
              <a:buNone/>
            </a:pPr>
            <a:r>
              <a:rPr lang="ja-JP" altLang="en-US" sz="2800" b="0" i="0" dirty="0">
                <a:solidFill>
                  <a:srgbClr val="E38425"/>
                </a:solidFill>
                <a:effectLst/>
                <a:latin typeface="ゴシック" panose="020B0609070205080204" pitchFamily="49" charset="-128"/>
                <a:ea typeface="ゴシック" panose="020B0609070205080204" pitchFamily="49" charset="-128"/>
              </a:rPr>
              <a:t>本教材は先生方に学校現場で実施していただく配布型教材です。投影資料やワークシートなどがダウンロードできる教材パッケージになっているので、</a:t>
            </a:r>
            <a:r>
              <a:rPr lang="ja-JP" altLang="en-US" sz="3600" b="1" i="0" dirty="0">
                <a:solidFill>
                  <a:srgbClr val="E38425"/>
                </a:solidFill>
                <a:effectLst/>
                <a:latin typeface="ゴシック" panose="020B0609070205080204" pitchFamily="49" charset="-128"/>
                <a:ea typeface="ゴシック" panose="020B0609070205080204" pitchFamily="49" charset="-128"/>
              </a:rPr>
              <a:t>先生方の準備負担を軽減</a:t>
            </a:r>
            <a:r>
              <a:rPr lang="ja-JP" altLang="en-US" sz="2800" b="0" i="0" dirty="0">
                <a:solidFill>
                  <a:srgbClr val="E38425"/>
                </a:solidFill>
                <a:effectLst/>
                <a:latin typeface="ゴシック" panose="020B0609070205080204" pitchFamily="49" charset="-128"/>
                <a:ea typeface="ゴシック" panose="020B0609070205080204" pitchFamily="49" charset="-128"/>
              </a:rPr>
              <a:t>します。</a:t>
            </a:r>
            <a:endParaRPr lang="en-US" altLang="ja-JP" sz="2800" b="0" i="0" dirty="0">
              <a:solidFill>
                <a:srgbClr val="E38425"/>
              </a:solidFill>
              <a:effectLst/>
              <a:latin typeface="ゴシック" panose="020B0609070205080204" pitchFamily="49" charset="-128"/>
              <a:ea typeface="ゴシック" panose="020B0609070205080204" pitchFamily="49" charset="-128"/>
            </a:endParaRPr>
          </a:p>
          <a:p>
            <a:pPr algn="l">
              <a:spcBef>
                <a:spcPts val="600"/>
              </a:spcBef>
              <a:spcAft>
                <a:spcPts val="1200"/>
              </a:spcAft>
              <a:buNone/>
            </a:pPr>
            <a:r>
              <a:rPr lang="ja-JP" altLang="en-US" sz="2800" b="0" i="0" dirty="0">
                <a:solidFill>
                  <a:srgbClr val="E38425"/>
                </a:solidFill>
                <a:effectLst/>
                <a:latin typeface="ゴシック" panose="020B0609070205080204" pitchFamily="49" charset="-128"/>
                <a:ea typeface="ゴシック" panose="020B0609070205080204" pitchFamily="49" charset="-128"/>
              </a:rPr>
              <a:t>生徒と一緒に情報を読み取ったり議論したりする中で、共に起業について学び体験していただければと思います。</a:t>
            </a:r>
          </a:p>
        </p:txBody>
      </p:sp>
    </p:spTree>
    <p:extLst>
      <p:ext uri="{BB962C8B-B14F-4D97-AF65-F5344CB8AC3E}">
        <p14:creationId xmlns:p14="http://schemas.microsoft.com/office/powerpoint/2010/main" val="1745507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8F68B-D0C8-F57C-A9F4-3EB597356EE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DAEA749-8AE4-114F-9DE5-C13B944D4E00}"/>
              </a:ext>
            </a:extLst>
          </p:cNvPr>
          <p:cNvSpPr>
            <a:spLocks noGrp="1"/>
          </p:cNvSpPr>
          <p:nvPr>
            <p:ph type="title"/>
          </p:nvPr>
        </p:nvSpPr>
        <p:spPr/>
        <p:txBody>
          <a:bodyPr/>
          <a:lstStyle/>
          <a:p>
            <a:r>
              <a:rPr kumimoji="1" lang="ja-JP" altLang="en-US" dirty="0">
                <a:solidFill>
                  <a:srgbClr val="E38425"/>
                </a:solidFill>
              </a:rPr>
              <a:t>ひな社長の挑戦</a:t>
            </a:r>
          </a:p>
        </p:txBody>
      </p:sp>
      <p:sp>
        <p:nvSpPr>
          <p:cNvPr id="5" name="テキスト ボックス 4">
            <a:hlinkClick r:id="rId2"/>
            <a:extLst>
              <a:ext uri="{FF2B5EF4-FFF2-40B4-BE49-F238E27FC236}">
                <a16:creationId xmlns:a16="http://schemas.microsoft.com/office/drawing/2014/main" id="{A45A7089-3EAA-F039-10B9-C07EC26F1FBA}"/>
              </a:ext>
            </a:extLst>
          </p:cNvPr>
          <p:cNvSpPr txBox="1"/>
          <p:nvPr/>
        </p:nvSpPr>
        <p:spPr>
          <a:xfrm>
            <a:off x="5404206" y="2866490"/>
            <a:ext cx="914400" cy="914400"/>
          </a:xfrm>
          <a:prstGeom prst="rect">
            <a:avLst/>
          </a:prstGeom>
          <a:noFill/>
        </p:spPr>
        <p:txBody>
          <a:bodyPr wrap="none" lIns="0" tIns="0" rIns="0" bIns="0" rtlCol="0" anchor="ctr">
            <a:noAutofit/>
          </a:bodyPr>
          <a:lstStyle/>
          <a:p>
            <a:pPr algn="ctr" defTabSz="228600">
              <a:spcAft>
                <a:spcPts val="1200"/>
              </a:spcAft>
            </a:pPr>
            <a:r>
              <a:rPr kumimoji="1" lang="ja-JP" altLang="en-US" sz="4400" b="1" noProof="0" dirty="0">
                <a:solidFill>
                  <a:srgbClr val="E38425"/>
                </a:solidFill>
                <a:hlinkClick r:id="rId2">
                  <a:extLst>
                    <a:ext uri="{A12FA001-AC4F-418D-AE19-62706E023703}">
                      <ahyp:hlinkClr xmlns:ahyp="http://schemas.microsoft.com/office/drawing/2018/hyperlinkcolor" val="tx"/>
                    </a:ext>
                  </a:extLst>
                </a:hlinkClick>
              </a:rPr>
              <a:t>教材のダウンロードはこちら</a:t>
            </a:r>
            <a:endParaRPr kumimoji="1" lang="ja-JP" altLang="en-US" sz="4400" b="1" noProof="0" dirty="0">
              <a:solidFill>
                <a:srgbClr val="E38425"/>
              </a:solidFill>
            </a:endParaRPr>
          </a:p>
        </p:txBody>
      </p:sp>
      <p:sp>
        <p:nvSpPr>
          <p:cNvPr id="3" name="タイトル 1">
            <a:extLst>
              <a:ext uri="{FF2B5EF4-FFF2-40B4-BE49-F238E27FC236}">
                <a16:creationId xmlns:a16="http://schemas.microsoft.com/office/drawing/2014/main" id="{C9CF126F-3247-AA63-9E70-20D67F19A608}"/>
              </a:ext>
            </a:extLst>
          </p:cNvPr>
          <p:cNvSpPr txBox="1">
            <a:spLocks/>
          </p:cNvSpPr>
          <p:nvPr/>
        </p:nvSpPr>
        <p:spPr>
          <a:xfrm>
            <a:off x="1668117" y="3895723"/>
            <a:ext cx="8855765" cy="742953"/>
          </a:xfrm>
          <a:prstGeom prst="rect">
            <a:avLst/>
          </a:prstGeom>
          <a:noFill/>
          <a:ln w="12700" cmpd="sng">
            <a:noFill/>
            <a:prstDash val="solid"/>
          </a:ln>
        </p:spPr>
        <p:txBody>
          <a:bodyPr vert="horz" wrap="square" lIns="91440" tIns="45720" rIns="91440" bIns="45720" rtlCol="0" anchor="ctr" anchorCtr="0">
            <a:noAutofit/>
          </a:bodyPr>
          <a:lstStyle>
            <a:lvl1pPr algn="l" defTabSz="914400" rtl="0" eaLnBrk="1" latinLnBrk="0" hangingPunct="1">
              <a:lnSpc>
                <a:spcPct val="80000"/>
              </a:lnSpc>
              <a:spcBef>
                <a:spcPct val="0"/>
              </a:spcBef>
              <a:buNone/>
              <a:defRPr kumimoji="1" lang="en-US" sz="3000" b="1" kern="1200" dirty="0">
                <a:solidFill>
                  <a:srgbClr val="000000"/>
                </a:solidFill>
                <a:latin typeface="Meiryo UI"/>
                <a:ea typeface="Meiryo UI"/>
                <a:cs typeface="+mj-cs"/>
              </a:defRPr>
            </a:lvl1pPr>
          </a:lstStyle>
          <a:p>
            <a:pPr algn="ctr">
              <a:lnSpc>
                <a:spcPct val="150000"/>
              </a:lnSpc>
            </a:pPr>
            <a:r>
              <a:rPr lang="en-US" altLang="ja-JP" sz="4000" dirty="0">
                <a:solidFill>
                  <a:srgbClr val="E38425"/>
                </a:solidFill>
              </a:rPr>
              <a:t>※</a:t>
            </a:r>
            <a:r>
              <a:rPr lang="ja-JP" altLang="en-US" sz="4000" dirty="0">
                <a:solidFill>
                  <a:srgbClr val="E38425"/>
                </a:solidFill>
              </a:rPr>
              <a:t>下の説明欄にもリンクあり</a:t>
            </a:r>
          </a:p>
        </p:txBody>
      </p:sp>
    </p:spTree>
    <p:extLst>
      <p:ext uri="{BB962C8B-B14F-4D97-AF65-F5344CB8AC3E}">
        <p14:creationId xmlns:p14="http://schemas.microsoft.com/office/powerpoint/2010/main" val="3252219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BBF46-7CCA-CAF6-2368-2460313D46E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36FD727-37CC-5AFC-B3DC-4377E1E25C3B}"/>
              </a:ext>
            </a:extLst>
          </p:cNvPr>
          <p:cNvSpPr>
            <a:spLocks noGrp="1"/>
          </p:cNvSpPr>
          <p:nvPr>
            <p:ph type="title"/>
          </p:nvPr>
        </p:nvSpPr>
        <p:spPr>
          <a:xfrm>
            <a:off x="1689652" y="1779104"/>
            <a:ext cx="8855765" cy="2544418"/>
          </a:xfrm>
        </p:spPr>
        <p:txBody>
          <a:bodyPr/>
          <a:lstStyle/>
          <a:p>
            <a:pPr algn="ctr">
              <a:lnSpc>
                <a:spcPct val="150000"/>
              </a:lnSpc>
            </a:pPr>
            <a:r>
              <a:rPr lang="ja-JP" altLang="en-US" sz="4000" dirty="0">
                <a:solidFill>
                  <a:srgbClr val="E38425"/>
                </a:solidFill>
                <a:hlinkClick r:id="rId2">
                  <a:extLst>
                    <a:ext uri="{A12FA001-AC4F-418D-AE19-62706E023703}">
                      <ahyp:hlinkClr xmlns:ahyp="http://schemas.microsoft.com/office/drawing/2018/hyperlinkcolor" val="tx"/>
                    </a:ext>
                  </a:extLst>
                </a:hlinkClick>
              </a:rPr>
              <a:t>実践例はこちらをクリック</a:t>
            </a:r>
            <a:endParaRPr kumimoji="1" lang="ja-JP" altLang="en-US" sz="4000" dirty="0">
              <a:solidFill>
                <a:srgbClr val="E38425"/>
              </a:solidFill>
            </a:endParaRPr>
          </a:p>
        </p:txBody>
      </p:sp>
      <p:sp>
        <p:nvSpPr>
          <p:cNvPr id="5" name="テキスト ボックス 4">
            <a:extLst>
              <a:ext uri="{FF2B5EF4-FFF2-40B4-BE49-F238E27FC236}">
                <a16:creationId xmlns:a16="http://schemas.microsoft.com/office/drawing/2014/main" id="{657F6749-3A04-38DB-0DEC-A8A2991CF496}"/>
              </a:ext>
            </a:extLst>
          </p:cNvPr>
          <p:cNvSpPr txBox="1"/>
          <p:nvPr/>
        </p:nvSpPr>
        <p:spPr>
          <a:xfrm>
            <a:off x="5007015" y="6550223"/>
            <a:ext cx="7270605" cy="307777"/>
          </a:xfrm>
          <a:prstGeom prst="rect">
            <a:avLst/>
          </a:prstGeom>
          <a:noFill/>
        </p:spPr>
        <p:txBody>
          <a:bodyPr wrap="square">
            <a:spAutoFit/>
          </a:bodyPr>
          <a:lstStyle/>
          <a:p>
            <a:r>
              <a:rPr lang="en-US" altLang="ja-JP" sz="1400" b="0" i="0" dirty="0">
                <a:solidFill>
                  <a:srgbClr val="303030"/>
                </a:solidFill>
                <a:effectLst/>
                <a:latin typeface="游ゴシック" panose="020B0400000000000000" pitchFamily="50" charset="-128"/>
                <a:ea typeface="游ゴシック" panose="020B0400000000000000" pitchFamily="50" charset="-128"/>
              </a:rPr>
              <a:t>©2025 </a:t>
            </a:r>
            <a:r>
              <a:rPr lang="ja-JP" altLang="en-US" sz="1400" b="0" i="0" dirty="0">
                <a:solidFill>
                  <a:srgbClr val="303030"/>
                </a:solidFill>
                <a:effectLst/>
                <a:latin typeface="游ゴシック" panose="020B0400000000000000" pitchFamily="50" charset="-128"/>
                <a:ea typeface="游ゴシック" panose="020B0400000000000000" pitchFamily="50" charset="-128"/>
              </a:rPr>
              <a:t>一般社団法人 次世代教育・産官学民連携機構 </a:t>
            </a:r>
            <a:r>
              <a:rPr lang="en-US" altLang="ja-JP" sz="1400" b="0" i="0" dirty="0">
                <a:solidFill>
                  <a:srgbClr val="303030"/>
                </a:solidFill>
                <a:effectLst/>
                <a:latin typeface="游ゴシック" panose="020B0400000000000000" pitchFamily="50" charset="-128"/>
                <a:ea typeface="游ゴシック" panose="020B0400000000000000" pitchFamily="50" charset="-128"/>
              </a:rPr>
              <a:t>&amp; Accenture. All Rights Reserved.</a:t>
            </a:r>
            <a:endParaRPr lang="ja-JP" altLang="en-US" sz="1400" dirty="0">
              <a:latin typeface="游ゴシック" panose="020B0400000000000000" pitchFamily="50" charset="-128"/>
              <a:ea typeface="游ゴシック" panose="020B0400000000000000" pitchFamily="50" charset="-128"/>
            </a:endParaRPr>
          </a:p>
        </p:txBody>
      </p:sp>
      <p:sp>
        <p:nvSpPr>
          <p:cNvPr id="3" name="タイトル 1">
            <a:extLst>
              <a:ext uri="{FF2B5EF4-FFF2-40B4-BE49-F238E27FC236}">
                <a16:creationId xmlns:a16="http://schemas.microsoft.com/office/drawing/2014/main" id="{26C52296-3540-508A-D387-3339BE9E0871}"/>
              </a:ext>
            </a:extLst>
          </p:cNvPr>
          <p:cNvSpPr txBox="1">
            <a:spLocks/>
          </p:cNvSpPr>
          <p:nvPr/>
        </p:nvSpPr>
        <p:spPr>
          <a:xfrm>
            <a:off x="1668117" y="3718559"/>
            <a:ext cx="8855765" cy="742953"/>
          </a:xfrm>
          <a:prstGeom prst="rect">
            <a:avLst/>
          </a:prstGeom>
          <a:noFill/>
          <a:ln w="12700" cmpd="sng">
            <a:noFill/>
            <a:prstDash val="solid"/>
          </a:ln>
        </p:spPr>
        <p:txBody>
          <a:bodyPr vert="horz" wrap="square" lIns="91440" tIns="45720" rIns="91440" bIns="45720" rtlCol="0" anchor="ctr" anchorCtr="0">
            <a:noAutofit/>
          </a:bodyPr>
          <a:lstStyle>
            <a:lvl1pPr algn="l" defTabSz="914400" rtl="0" eaLnBrk="1" latinLnBrk="0" hangingPunct="1">
              <a:lnSpc>
                <a:spcPct val="80000"/>
              </a:lnSpc>
              <a:spcBef>
                <a:spcPct val="0"/>
              </a:spcBef>
              <a:buNone/>
              <a:defRPr kumimoji="1" lang="en-US" sz="3000" b="1" kern="1200" dirty="0">
                <a:solidFill>
                  <a:srgbClr val="000000"/>
                </a:solidFill>
                <a:latin typeface="Meiryo UI"/>
                <a:ea typeface="Meiryo UI"/>
                <a:cs typeface="+mj-cs"/>
              </a:defRPr>
            </a:lvl1pPr>
          </a:lstStyle>
          <a:p>
            <a:pPr algn="ctr">
              <a:lnSpc>
                <a:spcPct val="150000"/>
              </a:lnSpc>
            </a:pPr>
            <a:r>
              <a:rPr lang="en-US" altLang="ja-JP" sz="4000" dirty="0">
                <a:solidFill>
                  <a:srgbClr val="E38425"/>
                </a:solidFill>
              </a:rPr>
              <a:t>※</a:t>
            </a:r>
            <a:r>
              <a:rPr lang="ja-JP" altLang="en-US" sz="4000" dirty="0">
                <a:solidFill>
                  <a:srgbClr val="E38425"/>
                </a:solidFill>
              </a:rPr>
              <a:t>下の説明欄にもリンクあり</a:t>
            </a:r>
          </a:p>
        </p:txBody>
      </p:sp>
    </p:spTree>
    <p:extLst>
      <p:ext uri="{BB962C8B-B14F-4D97-AF65-F5344CB8AC3E}">
        <p14:creationId xmlns:p14="http://schemas.microsoft.com/office/powerpoint/2010/main" val="706970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CF5D7-BF53-47F1-712F-4EC03BBEF47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1913EBD-A782-F718-FC8C-E526648CDE91}"/>
              </a:ext>
            </a:extLst>
          </p:cNvPr>
          <p:cNvSpPr>
            <a:spLocks noGrp="1"/>
          </p:cNvSpPr>
          <p:nvPr>
            <p:ph type="title"/>
          </p:nvPr>
        </p:nvSpPr>
        <p:spPr>
          <a:xfrm>
            <a:off x="1689652" y="1779104"/>
            <a:ext cx="8855765" cy="2544418"/>
          </a:xfrm>
        </p:spPr>
        <p:txBody>
          <a:bodyPr/>
          <a:lstStyle/>
          <a:p>
            <a:pPr algn="ctr">
              <a:lnSpc>
                <a:spcPct val="150000"/>
              </a:lnSpc>
            </a:pPr>
            <a:r>
              <a:rPr lang="ja-JP" altLang="en-US" sz="4000" dirty="0">
                <a:solidFill>
                  <a:srgbClr val="E38425"/>
                </a:solidFill>
                <a:hlinkClick r:id="rId2">
                  <a:extLst>
                    <a:ext uri="{A12FA001-AC4F-418D-AE19-62706E023703}">
                      <ahyp:hlinkClr xmlns:ahyp="http://schemas.microsoft.com/office/drawing/2018/hyperlinkcolor" val="tx"/>
                    </a:ext>
                  </a:extLst>
                </a:hlinkClick>
              </a:rPr>
              <a:t>プログラム導入にご興味のある方は</a:t>
            </a:r>
            <a:br>
              <a:rPr lang="en-US" altLang="ja-JP" sz="4000" dirty="0">
                <a:solidFill>
                  <a:srgbClr val="E38425"/>
                </a:solidFill>
                <a:hlinkClick r:id="rId2">
                  <a:extLst>
                    <a:ext uri="{A12FA001-AC4F-418D-AE19-62706E023703}">
                      <ahyp:hlinkClr xmlns:ahyp="http://schemas.microsoft.com/office/drawing/2018/hyperlinkcolor" val="tx"/>
                    </a:ext>
                  </a:extLst>
                </a:hlinkClick>
              </a:rPr>
            </a:br>
            <a:r>
              <a:rPr lang="ja-JP" altLang="en-US" sz="4000" dirty="0">
                <a:solidFill>
                  <a:srgbClr val="E38425"/>
                </a:solidFill>
                <a:hlinkClick r:id="rId2">
                  <a:extLst>
                    <a:ext uri="{A12FA001-AC4F-418D-AE19-62706E023703}">
                      <ahyp:hlinkClr xmlns:ahyp="http://schemas.microsoft.com/office/drawing/2018/hyperlinkcolor" val="tx"/>
                    </a:ext>
                  </a:extLst>
                </a:hlinkClick>
              </a:rPr>
              <a:t>こちらからお問い合わせください。</a:t>
            </a:r>
            <a:endParaRPr kumimoji="1" lang="ja-JP" altLang="en-US" sz="4000" dirty="0">
              <a:solidFill>
                <a:srgbClr val="E38425"/>
              </a:solidFill>
            </a:endParaRPr>
          </a:p>
        </p:txBody>
      </p:sp>
      <p:sp>
        <p:nvSpPr>
          <p:cNvPr id="5" name="テキスト ボックス 4">
            <a:extLst>
              <a:ext uri="{FF2B5EF4-FFF2-40B4-BE49-F238E27FC236}">
                <a16:creationId xmlns:a16="http://schemas.microsoft.com/office/drawing/2014/main" id="{37072984-4678-315D-A4A9-C48E199D4BA5}"/>
              </a:ext>
            </a:extLst>
          </p:cNvPr>
          <p:cNvSpPr txBox="1"/>
          <p:nvPr/>
        </p:nvSpPr>
        <p:spPr>
          <a:xfrm>
            <a:off x="5007015" y="6550223"/>
            <a:ext cx="7270605" cy="307777"/>
          </a:xfrm>
          <a:prstGeom prst="rect">
            <a:avLst/>
          </a:prstGeom>
          <a:noFill/>
        </p:spPr>
        <p:txBody>
          <a:bodyPr wrap="square">
            <a:spAutoFit/>
          </a:bodyPr>
          <a:lstStyle/>
          <a:p>
            <a:r>
              <a:rPr lang="en-US" altLang="ja-JP" sz="1400" b="0" i="0" dirty="0">
                <a:solidFill>
                  <a:srgbClr val="303030"/>
                </a:solidFill>
                <a:effectLst/>
                <a:latin typeface="游ゴシック" panose="020B0400000000000000" pitchFamily="50" charset="-128"/>
                <a:ea typeface="游ゴシック" panose="020B0400000000000000" pitchFamily="50" charset="-128"/>
              </a:rPr>
              <a:t>©2025 </a:t>
            </a:r>
            <a:r>
              <a:rPr lang="ja-JP" altLang="en-US" sz="1400" b="0" i="0" dirty="0">
                <a:solidFill>
                  <a:srgbClr val="303030"/>
                </a:solidFill>
                <a:effectLst/>
                <a:latin typeface="游ゴシック" panose="020B0400000000000000" pitchFamily="50" charset="-128"/>
                <a:ea typeface="游ゴシック" panose="020B0400000000000000" pitchFamily="50" charset="-128"/>
              </a:rPr>
              <a:t>一般社団法人 次世代教育・産官学民連携機構 </a:t>
            </a:r>
            <a:r>
              <a:rPr lang="en-US" altLang="ja-JP" sz="1400" b="0" i="0" dirty="0">
                <a:solidFill>
                  <a:srgbClr val="303030"/>
                </a:solidFill>
                <a:effectLst/>
                <a:latin typeface="游ゴシック" panose="020B0400000000000000" pitchFamily="50" charset="-128"/>
                <a:ea typeface="游ゴシック" panose="020B0400000000000000" pitchFamily="50" charset="-128"/>
              </a:rPr>
              <a:t>&amp; Accenture. All Rights Reserved.</a:t>
            </a:r>
            <a:endParaRPr lang="ja-JP" altLang="en-US" sz="1400" dirty="0">
              <a:latin typeface="游ゴシック" panose="020B0400000000000000" pitchFamily="50" charset="-128"/>
              <a:ea typeface="游ゴシック" panose="020B0400000000000000" pitchFamily="50" charset="-128"/>
            </a:endParaRPr>
          </a:p>
        </p:txBody>
      </p:sp>
      <p:sp>
        <p:nvSpPr>
          <p:cNvPr id="3" name="タイトル 1">
            <a:extLst>
              <a:ext uri="{FF2B5EF4-FFF2-40B4-BE49-F238E27FC236}">
                <a16:creationId xmlns:a16="http://schemas.microsoft.com/office/drawing/2014/main" id="{326FD2CA-7113-ED53-DE2F-BEB7D457EDA7}"/>
              </a:ext>
            </a:extLst>
          </p:cNvPr>
          <p:cNvSpPr txBox="1">
            <a:spLocks/>
          </p:cNvSpPr>
          <p:nvPr/>
        </p:nvSpPr>
        <p:spPr>
          <a:xfrm>
            <a:off x="1668117" y="4190363"/>
            <a:ext cx="8855765" cy="742953"/>
          </a:xfrm>
          <a:prstGeom prst="rect">
            <a:avLst/>
          </a:prstGeom>
          <a:noFill/>
          <a:ln w="12700" cmpd="sng">
            <a:noFill/>
            <a:prstDash val="solid"/>
          </a:ln>
        </p:spPr>
        <p:txBody>
          <a:bodyPr vert="horz" wrap="square" lIns="91440" tIns="45720" rIns="91440" bIns="45720" rtlCol="0" anchor="ctr" anchorCtr="0">
            <a:noAutofit/>
          </a:bodyPr>
          <a:lstStyle>
            <a:lvl1pPr algn="l" defTabSz="914400" rtl="0" eaLnBrk="1" latinLnBrk="0" hangingPunct="1">
              <a:lnSpc>
                <a:spcPct val="80000"/>
              </a:lnSpc>
              <a:spcBef>
                <a:spcPct val="0"/>
              </a:spcBef>
              <a:buNone/>
              <a:defRPr kumimoji="1" lang="en-US" sz="3000" b="1" kern="1200" dirty="0">
                <a:solidFill>
                  <a:srgbClr val="000000"/>
                </a:solidFill>
                <a:latin typeface="Meiryo UI"/>
                <a:ea typeface="Meiryo UI"/>
                <a:cs typeface="+mj-cs"/>
              </a:defRPr>
            </a:lvl1pPr>
          </a:lstStyle>
          <a:p>
            <a:pPr algn="ctr">
              <a:lnSpc>
                <a:spcPct val="150000"/>
              </a:lnSpc>
            </a:pPr>
            <a:r>
              <a:rPr lang="en-US" altLang="ja-JP" sz="4000" dirty="0">
                <a:solidFill>
                  <a:srgbClr val="E38425"/>
                </a:solidFill>
              </a:rPr>
              <a:t>※</a:t>
            </a:r>
            <a:r>
              <a:rPr lang="ja-JP" altLang="en-US" sz="4000" dirty="0">
                <a:solidFill>
                  <a:srgbClr val="E38425"/>
                </a:solidFill>
              </a:rPr>
              <a:t>下の説明欄にもリンクあり</a:t>
            </a:r>
          </a:p>
        </p:txBody>
      </p:sp>
    </p:spTree>
    <p:extLst>
      <p:ext uri="{BB962C8B-B14F-4D97-AF65-F5344CB8AC3E}">
        <p14:creationId xmlns:p14="http://schemas.microsoft.com/office/powerpoint/2010/main" val="33733914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PI7gg1d5MMII9a4lQzYOa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_Accenture 2020">
  <a:themeElements>
    <a:clrScheme name="Accenture 2020">
      <a:dk1>
        <a:srgbClr val="000000"/>
      </a:dk1>
      <a:lt1>
        <a:srgbClr val="FFFFFF"/>
      </a:lt1>
      <a:dk2>
        <a:srgbClr val="96968C"/>
      </a:dk2>
      <a:lt2>
        <a:srgbClr val="E6E6DC"/>
      </a:lt2>
      <a:accent1>
        <a:srgbClr val="A100FF"/>
      </a:accent1>
      <a:accent2>
        <a:srgbClr val="7500C0"/>
      </a:accent2>
      <a:accent3>
        <a:srgbClr val="460073"/>
      </a:accent3>
      <a:accent4>
        <a:srgbClr val="B455AA"/>
      </a:accent4>
      <a:accent5>
        <a:srgbClr val="BE82FF"/>
      </a:accent5>
      <a:accent6>
        <a:srgbClr val="DCAFFF"/>
      </a:accent6>
      <a:hlink>
        <a:srgbClr val="A100FF"/>
      </a:hlink>
      <a:folHlink>
        <a:srgbClr val="7500C0"/>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tIns="91440" bIns="91440"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defTabSz="228600">
          <a:spcAft>
            <a:spcPts val="1200"/>
          </a:spcAft>
          <a:defRPr noProof="0" dirty="0" smtClean="0"/>
        </a:defPPr>
      </a:lstStyle>
    </a:txDef>
  </a:objectDefaults>
  <a:extraClrSchemeLst/>
  <a:custClrLst>
    <a:custClr name="Accent Purple 1">
      <a:srgbClr val="B455AA"/>
    </a:custClr>
    <a:custClr name="Accent Purple 2">
      <a:srgbClr val="A055F5"/>
    </a:custClr>
    <a:custClr name="Accent Purple 3">
      <a:srgbClr val="BE82FF"/>
    </a:custClr>
    <a:custClr name="Accent Purple 4">
      <a:srgbClr val="DCAFFF"/>
    </a:custClr>
    <a:custClr name="Accent Purple 5">
      <a:srgbClr val="E6DCFF"/>
    </a:custClr>
    <a:custClr name="BLANK">
      <a:srgbClr val="FFFFFF"/>
    </a:custClr>
    <a:custClr name="BLANK">
      <a:srgbClr val="FFFFFF"/>
    </a:custClr>
    <a:custClr name="BLANK">
      <a:srgbClr val="FFFFFF"/>
    </a:custClr>
    <a:custClr name="BLANK">
      <a:srgbClr val="FFFFFF"/>
    </a:custClr>
    <a:custClr name="BLANK">
      <a:srgbClr val="FFFFFF"/>
    </a:custClr>
    <a:custClr name="Blue">
      <a:srgbClr val="0041F0"/>
    </a:custClr>
    <a:custClr name="Light Blue">
      <a:srgbClr val="00FFFF"/>
    </a:custClr>
    <a:custClr name="Green">
      <a:srgbClr val="64FF50"/>
    </a:custClr>
    <a:custClr name="Blue Green">
      <a:srgbClr val="05F0A5"/>
    </a:custClr>
    <a:custClr name="Red">
      <a:srgbClr val="FF3246"/>
    </a:custClr>
    <a:custClr name="Pink">
      <a:srgbClr val="FF50A0"/>
    </a:custClr>
    <a:custClr name="Orange">
      <a:srgbClr val="FF7800"/>
    </a:custClr>
    <a:custClr name="Yellow">
      <a:srgbClr val="FFEB32"/>
    </a:custClr>
    <a:custClr name="BLANK">
      <a:srgbClr val="FFFFFF"/>
    </a:custClr>
    <a:custClr name="BLANK">
      <a:srgbClr val="FFFFFF"/>
    </a:custClr>
  </a:custClrLst>
  <a:extLst>
    <a:ext uri="{05A4C25C-085E-4340-85A3-A5531E510DB2}">
      <thm15:themeFamily xmlns:thm15="http://schemas.microsoft.com/office/thememl/2012/main" name="Presentation1" id="{F923E741-26DF-4855-9086-A2FB5A077DF7}" vid="{D3786805-4C07-42CC-9241-00C3AB350D39}"/>
    </a:ext>
  </a:extLst>
</a:theme>
</file>

<file path=ppt/theme/theme2.xml><?xml version="1.0" encoding="utf-8"?>
<a:theme xmlns:a="http://schemas.openxmlformats.org/drawingml/2006/main" name="4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Century Gothic"/>
        <a:ea typeface="HGP創英角ｺﾞｼｯｸUB"/>
        <a:cs typeface=""/>
      </a:majorFont>
      <a:minorFont>
        <a:latin typeface="Century Gothic"/>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9525">
          <a:solidFill>
            <a:schemeClr val="tx1"/>
          </a:solidFill>
        </a:ln>
        <a:effectLst>
          <a:outerShdw blurRad="50800" dist="38100" dir="2700000" algn="tl" rotWithShape="0">
            <a:prstClr val="black">
              <a:alpha val="40000"/>
            </a:prstClr>
          </a:outerShdw>
        </a:effectLst>
      </a:spPr>
      <a:bodyPr rot="0" spcFirstLastPara="0" vertOverflow="overflow" horzOverflow="overflow" vert="horz" wrap="square" lIns="48011" tIns="0" rIns="48011" bIns="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90000"/>
          </a:lnSpc>
          <a:spcBef>
            <a:spcPts val="100"/>
          </a:spcBef>
          <a:spcAft>
            <a:spcPts val="200"/>
          </a:spcAft>
          <a:buClrTx/>
          <a:buSzTx/>
          <a:buFontTx/>
          <a:buNone/>
          <a:tabLst/>
          <a:defRPr kumimoji="1" sz="1400" b="0" i="0" u="none" strike="noStrike" kern="1200" cap="none" spc="0" normalizeH="0" baseline="0" noProof="0" dirty="0">
            <a:ln>
              <a:noFill/>
            </a:ln>
            <a:solidFill>
              <a:prstClr val="black"/>
            </a:solidFill>
            <a:effectLst/>
            <a:uLnTx/>
            <a:uFillTx/>
            <a:latin typeface="Meiryo UI" pitchFamily="50" charset="-128"/>
            <a:ea typeface="Meiryo UI" pitchFamily="50" charset="-128"/>
            <a:sym typeface="ヒラギノ角ゴ Pro W3" charset="0"/>
          </a:defRPr>
        </a:defPPr>
      </a:lstStyle>
    </a:spDef>
    <a:lnDef>
      <a:spPr>
        <a:ln w="9525">
          <a:solidFill>
            <a:schemeClr val="bg1">
              <a:lumMod val="50000"/>
            </a:schemeClr>
          </a:solidFill>
          <a:prstDash val="dash"/>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kumimoji="1" sz="1800" dirty="0" smtClean="0">
            <a:latin typeface="+mn-ea"/>
            <a:ea typeface="+mn-ea"/>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Accenture 2020">
  <a:themeElements>
    <a:clrScheme name="ユーザー定義 1">
      <a:dk1>
        <a:srgbClr val="000000"/>
      </a:dk1>
      <a:lt1>
        <a:srgbClr val="FFFFFF"/>
      </a:lt1>
      <a:dk2>
        <a:srgbClr val="96968C"/>
      </a:dk2>
      <a:lt2>
        <a:srgbClr val="E6E6DC"/>
      </a:lt2>
      <a:accent1>
        <a:srgbClr val="A100FF"/>
      </a:accent1>
      <a:accent2>
        <a:srgbClr val="7500C0"/>
      </a:accent2>
      <a:accent3>
        <a:srgbClr val="460073"/>
      </a:accent3>
      <a:accent4>
        <a:srgbClr val="B455AA"/>
      </a:accent4>
      <a:accent5>
        <a:srgbClr val="BE82FF"/>
      </a:accent5>
      <a:accent6>
        <a:srgbClr val="DCAFFF"/>
      </a:accent6>
      <a:hlink>
        <a:srgbClr val="A100FF"/>
      </a:hlink>
      <a:folHlink>
        <a:srgbClr val="7500C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3175">
          <a:solidFill>
            <a:schemeClr val="tx1"/>
          </a:solidFill>
        </a:ln>
      </a:spPr>
      <a:bodyPr tIns="91440" bIns="91440" rtlCol="0" anchor="ctr"/>
      <a:lstStyle>
        <a:defPPr algn="ctr">
          <a:defRPr kumimoji="1"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nchor="ctr">
        <a:noAutofit/>
      </a:bodyPr>
      <a:lstStyle>
        <a:defPPr algn="ctr" defTabSz="228600">
          <a:spcAft>
            <a:spcPts val="1200"/>
          </a:spcAft>
          <a:defRPr kumimoji="1" sz="1600" noProof="0" dirty="0" smtClean="0"/>
        </a:defPPr>
      </a:lstStyle>
    </a:txDef>
  </a:objectDefaults>
  <a:extraClrSchemeLst/>
  <a:custClrLst>
    <a:custClr name="Accent Purple 1">
      <a:srgbClr val="B455AA"/>
    </a:custClr>
    <a:custClr name="Accent Purple 2">
      <a:srgbClr val="A055F5"/>
    </a:custClr>
    <a:custClr name="Accent Purple 3">
      <a:srgbClr val="BE82FF"/>
    </a:custClr>
    <a:custClr name="Accent Purple 4">
      <a:srgbClr val="DCAFFF"/>
    </a:custClr>
    <a:custClr name="Accent Purple 5">
      <a:srgbClr val="E6DCFF"/>
    </a:custClr>
    <a:custClr name="BLANK">
      <a:srgbClr val="FFFFFF"/>
    </a:custClr>
    <a:custClr name="BLANK">
      <a:srgbClr val="FFFFFF"/>
    </a:custClr>
    <a:custClr name="BLANK">
      <a:srgbClr val="FFFFFF"/>
    </a:custClr>
    <a:custClr name="BLANK">
      <a:srgbClr val="FFFFFF"/>
    </a:custClr>
    <a:custClr name="BLANK">
      <a:srgbClr val="FFFFFF"/>
    </a:custClr>
    <a:custClr name="Blue">
      <a:srgbClr val="0041F0"/>
    </a:custClr>
    <a:custClr name="Light Blue">
      <a:srgbClr val="00FFFF"/>
    </a:custClr>
    <a:custClr name="Green">
      <a:srgbClr val="64FF50"/>
    </a:custClr>
    <a:custClr name="Blue Green">
      <a:srgbClr val="05F0A5"/>
    </a:custClr>
    <a:custClr name="Red">
      <a:srgbClr val="FF3246"/>
    </a:custClr>
    <a:custClr name="Pink">
      <a:srgbClr val="FF50A0"/>
    </a:custClr>
    <a:custClr name="Orange">
      <a:srgbClr val="FF7800"/>
    </a:custClr>
    <a:custClr name="Yellow">
      <a:srgbClr val="FFEB32"/>
    </a:custClr>
    <a:custClr name="BLANK">
      <a:srgbClr val="FFFFFF"/>
    </a:custClr>
    <a:custClr name="BLANK">
      <a:srgbClr val="FFFFFF"/>
    </a:custClr>
  </a:custClrLst>
  <a:extLst>
    <a:ext uri="{05A4C25C-085E-4340-85A3-A5531E510DB2}">
      <thm15:themeFamily xmlns:thm15="http://schemas.microsoft.com/office/thememl/2012/main" name="Presentation1" id="{0AAAE6A5-A320-45BD-B396-08B8A6FB0380}" vid="{34FCC4C4-B9AB-4F6A-9DFC-C46F8F738C98}"/>
    </a:ext>
  </a:extLst>
</a:theme>
</file>

<file path=ppt/theme/theme4.xml><?xml version="1.0" encoding="utf-8"?>
<a:theme xmlns:a="http://schemas.openxmlformats.org/drawingml/2006/main" name="Accenture 2020">
  <a:themeElements>
    <a:clrScheme name="Accenture 2020">
      <a:dk1>
        <a:srgbClr val="000000"/>
      </a:dk1>
      <a:lt1>
        <a:srgbClr val="FFFFFF"/>
      </a:lt1>
      <a:dk2>
        <a:srgbClr val="96968C"/>
      </a:dk2>
      <a:lt2>
        <a:srgbClr val="E6E6DC"/>
      </a:lt2>
      <a:accent1>
        <a:srgbClr val="A100FF"/>
      </a:accent1>
      <a:accent2>
        <a:srgbClr val="7500C0"/>
      </a:accent2>
      <a:accent3>
        <a:srgbClr val="460073"/>
      </a:accent3>
      <a:accent4>
        <a:srgbClr val="B455AA"/>
      </a:accent4>
      <a:accent5>
        <a:srgbClr val="BE82FF"/>
      </a:accent5>
      <a:accent6>
        <a:srgbClr val="DCAFFF"/>
      </a:accent6>
      <a:hlink>
        <a:srgbClr val="A100FF"/>
      </a:hlink>
      <a:folHlink>
        <a:srgbClr val="7500C0"/>
      </a:folHlink>
    </a:clrScheme>
    <a:fontScheme name="Accenture - Graphik">
      <a:majorFont>
        <a:latin typeface="Graphik"/>
        <a:ea typeface=""/>
        <a:cs typeface=""/>
      </a:majorFont>
      <a:minorFont>
        <a:latin typeface="Graphi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tIns="91440" bIns="91440"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defTabSz="228600">
          <a:spcAft>
            <a:spcPts val="1200"/>
          </a:spcAft>
          <a:defRPr noProof="0" dirty="0" smtClean="0"/>
        </a:defPPr>
      </a:lstStyle>
    </a:txDef>
  </a:objectDefaults>
  <a:extraClrSchemeLst/>
  <a:custClrLst>
    <a:custClr name="Accent Purple 1">
      <a:srgbClr val="B455AA"/>
    </a:custClr>
    <a:custClr name="Accent Purple 2">
      <a:srgbClr val="A055F5"/>
    </a:custClr>
    <a:custClr name="Accent Purple 3">
      <a:srgbClr val="BE82FF"/>
    </a:custClr>
    <a:custClr name="Accent Purple 4">
      <a:srgbClr val="DCAFFF"/>
    </a:custClr>
    <a:custClr name="Accent Purple 5">
      <a:srgbClr val="E6DCFF"/>
    </a:custClr>
    <a:custClr name="BLANK">
      <a:srgbClr val="FFFFFF"/>
    </a:custClr>
    <a:custClr name="BLANK">
      <a:srgbClr val="FFFFFF"/>
    </a:custClr>
    <a:custClr name="BLANK">
      <a:srgbClr val="FFFFFF"/>
    </a:custClr>
    <a:custClr name="BLANK">
      <a:srgbClr val="FFFFFF"/>
    </a:custClr>
    <a:custClr name="BLANK">
      <a:srgbClr val="FFFFFF"/>
    </a:custClr>
    <a:custClr name="Blue">
      <a:srgbClr val="0041F0"/>
    </a:custClr>
    <a:custClr name="Light Blue">
      <a:srgbClr val="00FFFF"/>
    </a:custClr>
    <a:custClr name="Green">
      <a:srgbClr val="64FF50"/>
    </a:custClr>
    <a:custClr name="Blue Green">
      <a:srgbClr val="05F0A5"/>
    </a:custClr>
    <a:custClr name="Red">
      <a:srgbClr val="FF3246"/>
    </a:custClr>
    <a:custClr name="Pink">
      <a:srgbClr val="FF50A0"/>
    </a:custClr>
    <a:custClr name="Orange">
      <a:srgbClr val="FF7800"/>
    </a:custClr>
    <a:custClr name="Yellow">
      <a:srgbClr val="FFEB32"/>
    </a:custClr>
    <a:custClr name="BLANK">
      <a:srgbClr val="FFFFFF"/>
    </a:custClr>
    <a:custClr name="BLANK">
      <a:srgbClr val="FFFFFF"/>
    </a:custClr>
  </a:custClrLst>
  <a:extLst>
    <a:ext uri="{05A4C25C-085E-4340-85A3-A5531E510DB2}">
      <thm15:themeFamily xmlns:thm15="http://schemas.microsoft.com/office/thememl/2012/main" name="IMP_Acc_PPT_Tmplt_Graphik_210225_Fixed_Accessible.potx" id="{80BF15C9-A5DA-472C-9F1E-82F4EBB43D59}" vid="{02DD174B-CE7A-418B-90DA-AC9D16AAE59C}"/>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399F1122-9C85-474C-80D7-BE37AB426767}">
  <we:reference id="12cf32e2-483a-4204-b71b-bf2af83debf2" version="1.2.0.0"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D7DDA8DF56D04FA713252812CA3FCB" ma:contentTypeVersion="18" ma:contentTypeDescription="Create a new document." ma:contentTypeScope="" ma:versionID="cfb07f37d28ab232d7b8e55cbf44ed7d">
  <xsd:schema xmlns:xsd="http://www.w3.org/2001/XMLSchema" xmlns:xs="http://www.w3.org/2001/XMLSchema" xmlns:p="http://schemas.microsoft.com/office/2006/metadata/properties" xmlns:ns2="8bfc3d79-29c4-473a-9698-926f22136cb6" xmlns:ns3="be4028e4-8fc5-4b13-8dd8-d45891091dfb" targetNamespace="http://schemas.microsoft.com/office/2006/metadata/properties" ma:root="true" ma:fieldsID="d57f7eb398d784fd859f3ce9ab686010" ns2:_="" ns3:_="">
    <xsd:import namespace="8bfc3d79-29c4-473a-9698-926f22136cb6"/>
    <xsd:import namespace="be4028e4-8fc5-4b13-8dd8-d45891091dfb"/>
    <xsd:element name="properties">
      <xsd:complexType>
        <xsd:sequence>
          <xsd:element name="documentManagement">
            <xsd:complexType>
              <xsd:all>
                <xsd:element ref="ns2:MediaServiceMetadata" minOccurs="0"/>
                <xsd:element ref="ns2:MediaServiceFastMetadata" minOccurs="0"/>
                <xsd:element ref="ns2:MediaLengthInSecond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fc3d79-29c4-473a-9698-926f22136c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d165d17-9b79-46c3-82b9-c927e733c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e4028e4-8fc5-4b13-8dd8-d45891091dfb"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557aa36-1df3-4b41-a8e9-d98e519eec03}" ma:internalName="TaxCatchAll" ma:showField="CatchAllData" ma:web="be4028e4-8fc5-4b13-8dd8-d45891091df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e4028e4-8fc5-4b13-8dd8-d45891091dfb" xsi:nil="true"/>
    <lcf76f155ced4ddcb4097134ff3c332f xmlns="8bfc3d79-29c4-473a-9698-926f22136cb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C1618D8-1B14-47F2-86A2-46CA4BD231AC}">
  <ds:schemaRefs>
    <ds:schemaRef ds:uri="8bfc3d79-29c4-473a-9698-926f22136cb6"/>
    <ds:schemaRef ds:uri="be4028e4-8fc5-4b13-8dd8-d45891091df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B25256C-92B0-428C-9925-EF35CA18D506}">
  <ds:schemaRefs>
    <ds:schemaRef ds:uri="http://schemas.microsoft.com/sharepoint/v3/contenttype/forms"/>
  </ds:schemaRefs>
</ds:datastoreItem>
</file>

<file path=customXml/itemProps3.xml><?xml version="1.0" encoding="utf-8"?>
<ds:datastoreItem xmlns:ds="http://schemas.openxmlformats.org/officeDocument/2006/customXml" ds:itemID="{B9E42D44-8F53-4BE1-83D7-D861A317DCFA}">
  <ds:schemaRefs>
    <ds:schemaRef ds:uri="http://purl.org/dc/elements/1.1/"/>
    <ds:schemaRef ds:uri="http://schemas.microsoft.com/office/2006/documentManagement/types"/>
    <ds:schemaRef ds:uri="8bfc3d79-29c4-473a-9698-926f22136cb6"/>
    <ds:schemaRef ds:uri="http://schemas.microsoft.com/office/2006/metadata/properties"/>
    <ds:schemaRef ds:uri="http://purl.org/dc/terms/"/>
    <ds:schemaRef ds:uri="be4028e4-8fc5-4b13-8dd8-d45891091dfb"/>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25439</TotalTime>
  <Words>410</Words>
  <Application>Microsoft Office PowerPoint</Application>
  <PresentationFormat>ワイド画面</PresentationFormat>
  <Paragraphs>28</Paragraphs>
  <Slides>6</Slides>
  <Notes>1</Notes>
  <HiddenSlides>0</HiddenSlides>
  <MMClips>0</MMClips>
  <ScaleCrop>false</ScaleCrop>
  <HeadingPairs>
    <vt:vector size="8" baseType="variant">
      <vt:variant>
        <vt:lpstr>使用されているフォント</vt:lpstr>
      </vt:variant>
      <vt:variant>
        <vt:i4>7</vt:i4>
      </vt:variant>
      <vt:variant>
        <vt:lpstr>テーマ</vt:lpstr>
      </vt:variant>
      <vt:variant>
        <vt:i4>5</vt:i4>
      </vt:variant>
      <vt:variant>
        <vt:lpstr>埋め込まれた OLE サーバー</vt:lpstr>
      </vt:variant>
      <vt:variant>
        <vt:i4>1</vt:i4>
      </vt:variant>
      <vt:variant>
        <vt:lpstr>スライド タイトル</vt:lpstr>
      </vt:variant>
      <vt:variant>
        <vt:i4>6</vt:i4>
      </vt:variant>
    </vt:vector>
  </HeadingPairs>
  <TitlesOfParts>
    <vt:vector size="19" baseType="lpstr">
      <vt:lpstr>Graphik</vt:lpstr>
      <vt:lpstr>Meiryo UI</vt:lpstr>
      <vt:lpstr>ゴシック</vt:lpstr>
      <vt:lpstr>游ゴシック</vt:lpstr>
      <vt:lpstr>Arial</vt:lpstr>
      <vt:lpstr>Calibri</vt:lpstr>
      <vt:lpstr>Palatino Linotype</vt:lpstr>
      <vt:lpstr>2_Accenture 2020</vt:lpstr>
      <vt:lpstr>4_Office テーマ</vt:lpstr>
      <vt:lpstr>4_Accenture 2020</vt:lpstr>
      <vt:lpstr>Accenture 2020</vt:lpstr>
      <vt:lpstr>Office Theme</vt:lpstr>
      <vt:lpstr>think-cell スライド</vt:lpstr>
      <vt:lpstr>無料ダウンロード教材</vt:lpstr>
      <vt:lpstr>ひな社長の挑戦</vt:lpstr>
      <vt:lpstr>ひな社長の挑戦</vt:lpstr>
      <vt:lpstr>ひな社長の挑戦</vt:lpstr>
      <vt:lpstr>実践例はこちらをクリック</vt:lpstr>
      <vt:lpstr>プログラム導入にご興味のある方は こちらからお問い合わせください。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CIE アジェンダとその他討議事項</dc:title>
  <dc:creator>Kamatani, Karin</dc:creator>
  <cp:lastModifiedBy>hidetake nagao</cp:lastModifiedBy>
  <cp:revision>28</cp:revision>
  <dcterms:created xsi:type="dcterms:W3CDTF">2024-08-07T03:55:19Z</dcterms:created>
  <dcterms:modified xsi:type="dcterms:W3CDTF">2025-07-16T09:07:45Z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0x01010004D7DDA8DF56D04FA713252812CA3FCB</vt:lpwstr>
  </property>
  <property fmtid="{D5CDD505-2E9C-101B-9397-08002B2CF9AE}" pid="3" name="MediaServiceImageTags">
    <vt:lpwstr/>
  </property>
</Properties>
</file>