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88" r:id="rId6"/>
    <p:sldMasterId id="2147483745" r:id="rId7"/>
    <p:sldMasterId id="2147483648" r:id="rId8"/>
  </p:sldMasterIdLst>
  <p:notesMasterIdLst>
    <p:notesMasterId r:id="rId15"/>
  </p:notesMasterIdLst>
  <p:sldIdLst>
    <p:sldId id="2147481356" r:id="rId9"/>
    <p:sldId id="2147481351" r:id="rId10"/>
    <p:sldId id="2147481344" r:id="rId11"/>
    <p:sldId id="2147481349" r:id="rId12"/>
    <p:sldId id="2147481348" r:id="rId13"/>
    <p:sldId id="2147481347"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8425"/>
    <a:srgbClr val="192F72"/>
    <a:srgbClr val="FF7800"/>
    <a:srgbClr val="0000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38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0BDB7-7CDC-4BAC-87F9-4BEF97854AFB}" type="datetimeFigureOut">
              <a:rPr kumimoji="1" lang="ja-JP" altLang="en-US" smtClean="0"/>
              <a:t>2025/7/16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CF7A6-79FD-499C-B58F-EA162622B51E}" type="slidenum">
              <a:rPr kumimoji="1" lang="ja-JP" altLang="en-US" smtClean="0"/>
              <a:t>‹#›</a:t>
            </a:fld>
            <a:endParaRPr kumimoji="1" lang="ja-JP" altLang="en-US"/>
          </a:p>
        </p:txBody>
      </p:sp>
    </p:spTree>
    <p:extLst>
      <p:ext uri="{BB962C8B-B14F-4D97-AF65-F5344CB8AC3E}">
        <p14:creationId xmlns:p14="http://schemas.microsoft.com/office/powerpoint/2010/main" val="41925444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D66D-CCDA-C87D-54FD-450CDFD07DC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87D3D72-412F-AA91-2DD0-9A20D9E607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F192E74-3BC3-D3DF-3188-98BB9D92404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04BAE25-8401-1A40-BC09-50C30561C919}"/>
              </a:ext>
            </a:extLst>
          </p:cNvPr>
          <p:cNvSpPr>
            <a:spLocks noGrp="1"/>
          </p:cNvSpPr>
          <p:nvPr>
            <p:ph type="sldNum" sz="quarter" idx="5"/>
          </p:nvPr>
        </p:nvSpPr>
        <p:spPr/>
        <p:txBody>
          <a:bodyPr/>
          <a:lstStyle/>
          <a:p>
            <a:fld id="{206CF7A6-79FD-499C-B58F-EA162622B51E}" type="slidenum">
              <a:rPr kumimoji="1" lang="ja-JP" altLang="en-US" smtClean="0"/>
              <a:t>1</a:t>
            </a:fld>
            <a:endParaRPr kumimoji="1" lang="ja-JP" altLang="en-US"/>
          </a:p>
        </p:txBody>
      </p:sp>
    </p:spTree>
    <p:extLst>
      <p:ext uri="{BB962C8B-B14F-4D97-AF65-F5344CB8AC3E}">
        <p14:creationId xmlns:p14="http://schemas.microsoft.com/office/powerpoint/2010/main" val="2040252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Palatino Linotype" panose="02040502050505030304" pitchFamily="18" charset="0"/>
                <a:ea typeface="+mn-ea"/>
                <a:cs typeface="+mn-cs"/>
              </a:defRPr>
            </a:lvl1pPr>
            <a:lvl2pPr marL="0" algn="ctr">
              <a:lnSpc>
                <a:spcPct val="90000"/>
              </a:lnSpc>
              <a:spcAft>
                <a:spcPts val="600"/>
              </a:spcAft>
              <a:defRPr lang="en-US" sz="2400" dirty="0" smtClean="0">
                <a:solidFill>
                  <a:srgbClr val="E6DCFF"/>
                </a:solidFill>
                <a:latin typeface="Palatino Linotype" panose="00000500000000000000" pitchFamily="50" charset="0"/>
              </a:defRPr>
            </a:lvl2pPr>
            <a:lvl3pPr marL="0" algn="ctr">
              <a:lnSpc>
                <a:spcPct val="90000"/>
              </a:lnSpc>
              <a:spcAft>
                <a:spcPts val="600"/>
              </a:spcAft>
              <a:defRPr lang="en-US" sz="2400" dirty="0" smtClean="0">
                <a:solidFill>
                  <a:srgbClr val="E6DCFF"/>
                </a:solidFill>
                <a:latin typeface="Palatino Linotype" panose="00000500000000000000" pitchFamily="50" charset="0"/>
              </a:defRPr>
            </a:lvl3pPr>
            <a:lvl4pPr marL="0" algn="ctr">
              <a:lnSpc>
                <a:spcPct val="90000"/>
              </a:lnSpc>
              <a:spcAft>
                <a:spcPts val="600"/>
              </a:spcAft>
              <a:defRPr lang="en-US" sz="2400" dirty="0" smtClean="0">
                <a:solidFill>
                  <a:srgbClr val="E6DCFF"/>
                </a:solidFill>
                <a:latin typeface="Palatino Linotype" panose="00000500000000000000" pitchFamily="50" charset="0"/>
              </a:defRPr>
            </a:lvl4pPr>
            <a:lvl5pPr marL="0" algn="ctr">
              <a:lnSpc>
                <a:spcPct val="90000"/>
              </a:lnSpc>
              <a:spcAft>
                <a:spcPts val="600"/>
              </a:spcAft>
              <a:defRPr lang="en-US" sz="2400" dirty="0">
                <a:solidFill>
                  <a:srgbClr val="E6DCFF"/>
                </a:solidFill>
                <a:latin typeface="Palatino Linotype" panose="00000500000000000000" pitchFamily="50" charset="0"/>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Place subtitle here in Palatino Linotype 24pt</a:t>
            </a:r>
            <a:endParaRPr lang="en-US"/>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2597026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Black2">
    <p:bg>
      <p:bgPr>
        <a:solidFill>
          <a:schemeClr val="accent3"/>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764EB37-3299-4AEF-9398-9D9C84AB73F2}"/>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15" name="Date Placeholder 10">
            <a:extLst>
              <a:ext uri="{FF2B5EF4-FFF2-40B4-BE49-F238E27FC236}">
                <a16:creationId xmlns:a16="http://schemas.microsoft.com/office/drawing/2014/main" id="{C1D8BA10-E028-4E4B-A19C-12B864B01021}"/>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7" name="Text Placeholder 16">
            <a:extLst>
              <a:ext uri="{FF2B5EF4-FFF2-40B4-BE49-F238E27FC236}">
                <a16:creationId xmlns:a16="http://schemas.microsoft.com/office/drawing/2014/main" id="{A09D55F2-CAE5-4C0F-8D54-A28CECDB9398}"/>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9" name="Text Placeholder 15">
            <a:extLst>
              <a:ext uri="{FF2B5EF4-FFF2-40B4-BE49-F238E27FC236}">
                <a16:creationId xmlns:a16="http://schemas.microsoft.com/office/drawing/2014/main" id="{3AA97401-81EE-4280-A94C-955E96B00594}"/>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4" name="TextBox 3">
            <a:extLst>
              <a:ext uri="{FF2B5EF4-FFF2-40B4-BE49-F238E27FC236}">
                <a16:creationId xmlns:a16="http://schemas.microsoft.com/office/drawing/2014/main" id="{8DDC0C86-80A9-481C-A2D5-6F509B89192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8" name="GTS_WH" descr="Accenture Greater Than symbol in white">
            <a:extLst>
              <a:ext uri="{FF2B5EF4-FFF2-40B4-BE49-F238E27FC236}">
                <a16:creationId xmlns:a16="http://schemas.microsoft.com/office/drawing/2014/main" id="{C703F910-26EC-4B07-B522-B28DEB82C3EA}"/>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671518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05">
          <p15:clr>
            <a:srgbClr val="C35EA4"/>
          </p15:clr>
        </p15:guide>
        <p15:guide id="2" pos="3840">
          <p15:clr>
            <a:srgbClr val="C35E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Black3">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55EA4F-E473-41EF-9E00-3D69D5F1AE67}"/>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6" name="Date Placeholder 10">
            <a:extLst>
              <a:ext uri="{FF2B5EF4-FFF2-40B4-BE49-F238E27FC236}">
                <a16:creationId xmlns:a16="http://schemas.microsoft.com/office/drawing/2014/main" id="{0AF5D71E-5FA3-4080-B28F-B3110AB34D48}"/>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7" name="Text Placeholder 16">
            <a:extLst>
              <a:ext uri="{FF2B5EF4-FFF2-40B4-BE49-F238E27FC236}">
                <a16:creationId xmlns:a16="http://schemas.microsoft.com/office/drawing/2014/main" id="{51481AAC-1471-4278-A104-D559B82B527A}"/>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6" name="Text Placeholder 15">
            <a:extLst>
              <a:ext uri="{FF2B5EF4-FFF2-40B4-BE49-F238E27FC236}">
                <a16:creationId xmlns:a16="http://schemas.microsoft.com/office/drawing/2014/main" id="{0BEB3B30-172A-47BC-8F00-43F601E1F872}"/>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2" name="TextBox 1">
            <a:extLst>
              <a:ext uri="{FF2B5EF4-FFF2-40B4-BE49-F238E27FC236}">
                <a16:creationId xmlns:a16="http://schemas.microsoft.com/office/drawing/2014/main" id="{E0481612-058D-4A52-B93E-53E75F305C81}"/>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C6212C50-BB96-4C0C-BC89-2B3C8082149D}"/>
              </a:ext>
            </a:extLst>
          </p:cNvPr>
          <p:cNvGrpSpPr>
            <a:grpSpLocks noChangeAspect="1"/>
          </p:cNvGrpSpPr>
          <p:nvPr userDrawn="1"/>
        </p:nvGrpSpPr>
        <p:grpSpPr bwMode="black">
          <a:xfrm>
            <a:off x="5154167" y="5374201"/>
            <a:ext cx="1883664" cy="496247"/>
            <a:chOff x="1561" y="187"/>
            <a:chExt cx="4536" cy="1195"/>
          </a:xfrm>
        </p:grpSpPr>
        <p:sp>
          <p:nvSpPr>
            <p:cNvPr id="10" name="Freeform 5">
              <a:extLst>
                <a:ext uri="{FF2B5EF4-FFF2-40B4-BE49-F238E27FC236}">
                  <a16:creationId xmlns:a16="http://schemas.microsoft.com/office/drawing/2014/main" id="{5A65B91D-87CB-4DC8-B4B1-CE82A8E5C6F8}"/>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E102C68A-98DA-4EBB-AAFF-D0C6E56ADE1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02210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6">
          <p15:clr>
            <a:srgbClr val="C35EA4"/>
          </p15:clr>
        </p15:guide>
        <p15:guide id="2" pos="3840">
          <p15:clr>
            <a:srgbClr val="C35E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Black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rgbClr val="E6DCFF"/>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6"/>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4" name="TextBox 3">
            <a:extLst>
              <a:ext uri="{FF2B5EF4-FFF2-40B4-BE49-F238E27FC236}">
                <a16:creationId xmlns:a16="http://schemas.microsoft.com/office/drawing/2014/main" id="{EEDFBD97-7A23-4453-9DFC-F825350AF9B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1A7501AC-E717-4CB3-89D9-DEE7B06E1876}"/>
              </a:ext>
            </a:extLst>
          </p:cNvPr>
          <p:cNvGrpSpPr>
            <a:grpSpLocks noChangeAspect="1"/>
          </p:cNvGrpSpPr>
          <p:nvPr userDrawn="1"/>
        </p:nvGrpSpPr>
        <p:grpSpPr bwMode="black">
          <a:xfrm>
            <a:off x="9153213" y="5815652"/>
            <a:ext cx="1883664" cy="496247"/>
            <a:chOff x="1561" y="187"/>
            <a:chExt cx="4536" cy="1195"/>
          </a:xfrm>
        </p:grpSpPr>
        <p:sp>
          <p:nvSpPr>
            <p:cNvPr id="10" name="Freeform 5">
              <a:extLst>
                <a:ext uri="{FF2B5EF4-FFF2-40B4-BE49-F238E27FC236}">
                  <a16:creationId xmlns:a16="http://schemas.microsoft.com/office/drawing/2014/main" id="{E84F1646-52FE-4716-AED1-FE252A8E05E4}"/>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5FBA828-A6EE-4CDC-A2F1-52C5DC0E3C3F}"/>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27321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Black5 Image">
    <p:bg>
      <p:bgPr>
        <a:solidFill>
          <a:schemeClr val="accent3"/>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9" name="GTS_WH" descr="Accenture Greater Than symbol in white">
            <a:extLst>
              <a:ext uri="{FF2B5EF4-FFF2-40B4-BE49-F238E27FC236}">
                <a16:creationId xmlns:a16="http://schemas.microsoft.com/office/drawing/2014/main" id="{08C622A3-6AC3-418E-A8AE-75B117754CFC}"/>
              </a:ext>
            </a:extLst>
          </p:cNvPr>
          <p:cNvSpPr>
            <a:spLocks noChangeAspect="1"/>
          </p:cNvSpPr>
          <p:nvPr userDrawn="1"/>
        </p:nvSpPr>
        <p:spPr bwMode="white">
          <a:xfrm>
            <a:off x="381001" y="560781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742043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lack6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12688DA9-25EC-4AC3-AD0E-0CC139E11679}"/>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8" name="Subtitle 2">
            <a:extLst>
              <a:ext uri="{FF2B5EF4-FFF2-40B4-BE49-F238E27FC236}">
                <a16:creationId xmlns:a16="http://schemas.microsoft.com/office/drawing/2014/main" id="{9279EB0A-2DCA-4410-A834-F9A425FF964B}"/>
              </a:ext>
            </a:extLst>
          </p:cNvPr>
          <p:cNvSpPr>
            <a:spLocks noGrp="1"/>
          </p:cNvSpPr>
          <p:nvPr>
            <p:ph type="subTitle" idx="1" hasCustomPrompt="1"/>
          </p:nvPr>
        </p:nvSpPr>
        <p:spPr>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E9464481-354D-44BF-B8B2-E0AFA2830FD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9" name="Logo_WH" descr="Accenture logo in white">
            <a:extLst>
              <a:ext uri="{FF2B5EF4-FFF2-40B4-BE49-F238E27FC236}">
                <a16:creationId xmlns:a16="http://schemas.microsoft.com/office/drawing/2014/main" id="{BA79480B-BE6F-49EC-829D-D8AF858ABFD8}"/>
              </a:ext>
            </a:extLst>
          </p:cNvPr>
          <p:cNvGrpSpPr>
            <a:grpSpLocks noChangeAspect="1"/>
          </p:cNvGrpSpPr>
          <p:nvPr userDrawn="1"/>
        </p:nvGrpSpPr>
        <p:grpSpPr bwMode="black">
          <a:xfrm>
            <a:off x="381001" y="5815652"/>
            <a:ext cx="1883664" cy="496247"/>
            <a:chOff x="1561" y="187"/>
            <a:chExt cx="4536" cy="1195"/>
          </a:xfrm>
        </p:grpSpPr>
        <p:sp>
          <p:nvSpPr>
            <p:cNvPr id="10" name="Freeform 5">
              <a:extLst>
                <a:ext uri="{FF2B5EF4-FFF2-40B4-BE49-F238E27FC236}">
                  <a16:creationId xmlns:a16="http://schemas.microsoft.com/office/drawing/2014/main" id="{80D6DAB6-FE72-4647-9B94-83468BA6B4AE}"/>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6961114-35B1-4F8E-96CC-0CA3D18133FD}"/>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865505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lack7 Acquisition+Image">
    <p:bg>
      <p:bgPr>
        <a:solidFill>
          <a:schemeClr val="accent3"/>
        </a:solidFill>
        <a:effectLst/>
      </p:bgPr>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84A5767-82AC-46A2-88DD-C31D51E1CB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13" name="Picture Placeholder 11" descr="Image placeholder for client logo">
            <a:extLst>
              <a:ext uri="{FF2B5EF4-FFF2-40B4-BE49-F238E27FC236}">
                <a16:creationId xmlns:a16="http://schemas.microsoft.com/office/drawing/2014/main" id="{9B6BF12D-A981-4F4E-B8F1-FF12DC840F22}"/>
              </a:ext>
            </a:extLst>
          </p:cNvPr>
          <p:cNvSpPr>
            <a:spLocks noGrp="1"/>
          </p:cNvSpPr>
          <p:nvPr>
            <p:ph type="pic" sz="quarter" idx="13" hasCustomPrompt="1"/>
          </p:nvPr>
        </p:nvSpPr>
        <p:spPr>
          <a:xfrm>
            <a:off x="381001" y="5326815"/>
            <a:ext cx="1884233" cy="985085"/>
          </a:xfrm>
        </p:spPr>
        <p:txBody>
          <a:bodyPr anchor="ctr"/>
          <a:lstStyle>
            <a:lvl1pPr algn="ctr">
              <a:buFont typeface="Graphik" panose="020B0604020202020204" pitchFamily="34" charset="0"/>
              <a:buNone/>
              <a:defRPr sz="1400"/>
            </a:lvl1pPr>
          </a:lstStyle>
          <a:p>
            <a:r>
              <a:rPr lang="en-GB"/>
              <a:t>Add client logo</a:t>
            </a:r>
            <a:endParaRPr lang="en-US"/>
          </a:p>
        </p:txBody>
      </p:sp>
      <p:sp>
        <p:nvSpPr>
          <p:cNvPr id="10" name="GTS_WH" descr="Accenture Greater Than symbol in white">
            <a:extLst>
              <a:ext uri="{FF2B5EF4-FFF2-40B4-BE49-F238E27FC236}">
                <a16:creationId xmlns:a16="http://schemas.microsoft.com/office/drawing/2014/main" id="{659D61A8-47A5-47C2-A85A-BCCCBE83C91F}"/>
              </a:ext>
            </a:extLst>
          </p:cNvPr>
          <p:cNvSpPr>
            <a:spLocks noChangeAspect="1"/>
          </p:cNvSpPr>
          <p:nvPr userDrawn="1"/>
        </p:nvSpPr>
        <p:spPr bwMode="auto">
          <a:xfrm>
            <a:off x="381001" y="38100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572915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White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6" name="TextBox 5">
            <a:extLst>
              <a:ext uri="{FF2B5EF4-FFF2-40B4-BE49-F238E27FC236}">
                <a16:creationId xmlns:a16="http://schemas.microsoft.com/office/drawing/2014/main" id="{AB818ECE-32D7-4F71-A6CA-1144DA38ED6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grpSp>
        <p:nvGrpSpPr>
          <p:cNvPr id="8" name="Logo_BL" descr="Accenture logo in black and purple">
            <a:extLst>
              <a:ext uri="{FF2B5EF4-FFF2-40B4-BE49-F238E27FC236}">
                <a16:creationId xmlns:a16="http://schemas.microsoft.com/office/drawing/2014/main" id="{35D3F8C8-B2E5-431B-9639-9F05530860EC}"/>
              </a:ext>
            </a:extLst>
          </p:cNvPr>
          <p:cNvGrpSpPr>
            <a:grpSpLocks noChangeAspect="1"/>
          </p:cNvGrpSpPr>
          <p:nvPr userDrawn="1"/>
        </p:nvGrpSpPr>
        <p:grpSpPr bwMode="auto">
          <a:xfrm>
            <a:off x="9147183" y="5815542"/>
            <a:ext cx="1883664" cy="496357"/>
            <a:chOff x="2387" y="1701"/>
            <a:chExt cx="4535" cy="1195"/>
          </a:xfrm>
        </p:grpSpPr>
        <p:sp>
          <p:nvSpPr>
            <p:cNvPr id="10" name="Freeform 5">
              <a:extLst>
                <a:ext uri="{FF2B5EF4-FFF2-40B4-BE49-F238E27FC236}">
                  <a16:creationId xmlns:a16="http://schemas.microsoft.com/office/drawing/2014/main" id="{9AD7BAC9-11D9-4846-95CD-5C2B82714750}"/>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CAEDE4E-DAF3-4FBC-BAEB-E0C26C20EB9D}"/>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83768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White2 Image">
    <p:bg>
      <p:bgPr>
        <a:solidFill>
          <a:schemeClr val="tx1"/>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solidFill>
                  <a:schemeClr val="bg1"/>
                </a:solidFill>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bg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bg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bg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bg1"/>
                </a:solidFill>
                <a:latin typeface="+mn-lt"/>
                <a:ea typeface="+mn-ea"/>
                <a:cs typeface="+mn-cs"/>
              </a:defRPr>
            </a:lvl1pPr>
          </a:lstStyle>
          <a:p>
            <a:endParaRPr lang="en-US">
              <a:solidFill>
                <a:schemeClr val="bg1"/>
              </a:solidFill>
            </a:endParaRPr>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pic>
        <p:nvPicPr>
          <p:cNvPr id="10" name="Graphic 9" descr="Accenture Greater Than symbol in purple">
            <a:extLst>
              <a:ext uri="{FF2B5EF4-FFF2-40B4-BE49-F238E27FC236}">
                <a16:creationId xmlns:a16="http://schemas.microsoft.com/office/drawing/2014/main" id="{299A6723-3F53-4981-840E-D1D62874F6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5607811"/>
            <a:ext cx="641502" cy="704088"/>
          </a:xfrm>
          <a:prstGeom prst="rect">
            <a:avLst/>
          </a:prstGeom>
        </p:spPr>
      </p:pic>
    </p:spTree>
    <p:extLst>
      <p:ext uri="{BB962C8B-B14F-4D97-AF65-F5344CB8AC3E}">
        <p14:creationId xmlns:p14="http://schemas.microsoft.com/office/powerpoint/2010/main" val="10634095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White3 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81277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White4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771526"/>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1C5BF709-3623-4620-9FF0-B8F8076A8BE3}"/>
              </a:ext>
            </a:extLst>
          </p:cNvPr>
          <p:cNvGrpSpPr>
            <a:grpSpLocks noChangeAspect="1"/>
          </p:cNvGrpSpPr>
          <p:nvPr userDrawn="1"/>
        </p:nvGrpSpPr>
        <p:grpSpPr bwMode="auto">
          <a:xfrm>
            <a:off x="9147183" y="5815542"/>
            <a:ext cx="1883664" cy="496357"/>
            <a:chOff x="2387" y="1701"/>
            <a:chExt cx="4535" cy="1195"/>
          </a:xfrm>
        </p:grpSpPr>
        <p:sp>
          <p:nvSpPr>
            <p:cNvPr id="14" name="Freeform 5">
              <a:extLst>
                <a:ext uri="{FF2B5EF4-FFF2-40B4-BE49-F238E27FC236}">
                  <a16:creationId xmlns:a16="http://schemas.microsoft.com/office/drawing/2014/main" id="{C7B64CB8-485B-4A84-AF6D-C9EF29551409}"/>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74AE1E9A-205A-4C25-A6CD-8452DDD29904}"/>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223977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Date Placeholder 3">
            <a:extLst>
              <a:ext uri="{FF2B5EF4-FFF2-40B4-BE49-F238E27FC236}">
                <a16:creationId xmlns:a16="http://schemas.microsoft.com/office/drawing/2014/main" id="{0E7E258A-0B44-43BE-A3B3-ECE0D5D55A26}"/>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5851A548-5D5A-420A-BF48-ADAACADF1608}"/>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3392058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White5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733891"/>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4734391"/>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4979668"/>
            <a:ext cx="4114799" cy="548640"/>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5326815"/>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8D3E8DD1-C700-46AC-AA94-9072B0F31752}"/>
              </a:ext>
            </a:extLst>
          </p:cNvPr>
          <p:cNvGrpSpPr>
            <a:grpSpLocks noChangeAspect="1"/>
          </p:cNvGrpSpPr>
          <p:nvPr userDrawn="1"/>
        </p:nvGrpSpPr>
        <p:grpSpPr bwMode="auto">
          <a:xfrm>
            <a:off x="1149093" y="5815543"/>
            <a:ext cx="1883664" cy="496357"/>
            <a:chOff x="2387" y="1701"/>
            <a:chExt cx="4535" cy="1195"/>
          </a:xfrm>
        </p:grpSpPr>
        <p:sp>
          <p:nvSpPr>
            <p:cNvPr id="14" name="Freeform 5">
              <a:extLst>
                <a:ext uri="{FF2B5EF4-FFF2-40B4-BE49-F238E27FC236}">
                  <a16:creationId xmlns:a16="http://schemas.microsoft.com/office/drawing/2014/main" id="{799A1684-BC33-4579-B840-616EB6D11E8E}"/>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A5AD5E73-6E1C-44F8-9F73-9F3D4F6DF76F}"/>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294735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White6 Acquisition+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206240"/>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Picture Placeholder 11" descr="Image placeholder for client logo">
            <a:extLst>
              <a:ext uri="{FF2B5EF4-FFF2-40B4-BE49-F238E27FC236}">
                <a16:creationId xmlns:a16="http://schemas.microsoft.com/office/drawing/2014/main" id="{FFB79963-9269-41F8-B968-34FCB68C87FA}"/>
              </a:ext>
            </a:extLst>
          </p:cNvPr>
          <p:cNvSpPr>
            <a:spLocks noGrp="1"/>
          </p:cNvSpPr>
          <p:nvPr>
            <p:ph type="pic" sz="quarter" idx="13" hasCustomPrompt="1"/>
          </p:nvPr>
        </p:nvSpPr>
        <p:spPr>
          <a:xfrm>
            <a:off x="9926766" y="5326815"/>
            <a:ext cx="1884233" cy="985085"/>
          </a:xfrm>
        </p:spPr>
        <p:txBody>
          <a:bodyPr anchor="ctr"/>
          <a:lstStyle>
            <a:lvl1pPr algn="ctr">
              <a:buNone/>
              <a:defRPr sz="1400"/>
            </a:lvl1pPr>
          </a:lstStyle>
          <a:p>
            <a:r>
              <a:rPr lang="en-GB"/>
              <a:t>Add client logo</a:t>
            </a:r>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557555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White7 Acquisition+Image">
    <p:bg>
      <p:bgRef idx="1001">
        <a:schemeClr val="bg1"/>
      </p:bgRef>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715308A-2B7A-4485-A51C-F3F23FC4264D}"/>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pic>
        <p:nvPicPr>
          <p:cNvPr id="5" name="Graphic 4" descr="Accenture Greater Than symbol in purple">
            <a:extLst>
              <a:ext uri="{FF2B5EF4-FFF2-40B4-BE49-F238E27FC236}">
                <a16:creationId xmlns:a16="http://schemas.microsoft.com/office/drawing/2014/main" id="{8DD1DFCC-5489-470C-84F4-93032F096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382725"/>
            <a:ext cx="641502" cy="704088"/>
          </a:xfrm>
          <a:prstGeom prst="rect">
            <a:avLst/>
          </a:prstGeom>
        </p:spPr>
      </p:pic>
      <p:sp>
        <p:nvSpPr>
          <p:cNvPr id="13" name="Picture Placeholder 11" descr="Image placeholder for client logo">
            <a:extLst>
              <a:ext uri="{FF2B5EF4-FFF2-40B4-BE49-F238E27FC236}">
                <a16:creationId xmlns:a16="http://schemas.microsoft.com/office/drawing/2014/main" id="{05B9195C-3F7A-4A18-80FA-FB81E2ECDE09}"/>
              </a:ext>
            </a:extLst>
          </p:cNvPr>
          <p:cNvSpPr>
            <a:spLocks noGrp="1"/>
          </p:cNvSpPr>
          <p:nvPr>
            <p:ph type="pic" sz="quarter" idx="13" hasCustomPrompt="1"/>
          </p:nvPr>
        </p:nvSpPr>
        <p:spPr>
          <a:xfrm>
            <a:off x="381001" y="5326815"/>
            <a:ext cx="1884233" cy="985085"/>
          </a:xfrm>
        </p:spPr>
        <p:txBody>
          <a:bodyPr anchor="ctr"/>
          <a:lstStyle>
            <a:lvl1pPr algn="ctr">
              <a:buNone/>
              <a:defRPr sz="1400"/>
            </a:lvl1pPr>
          </a:lstStyle>
          <a:p>
            <a:r>
              <a:rPr lang="en-GB"/>
              <a:t>Add client logo</a:t>
            </a:r>
            <a:endParaRPr lang="en-US"/>
          </a:p>
        </p:txBody>
      </p:sp>
    </p:spTree>
    <p:extLst>
      <p:ext uri="{BB962C8B-B14F-4D97-AF65-F5344CB8AC3E}">
        <p14:creationId xmlns:p14="http://schemas.microsoft.com/office/powerpoint/2010/main" val="229710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Dark">
    <p:bg>
      <p:bgPr>
        <a:solidFill>
          <a:schemeClr val="accent3"/>
        </a:solidFill>
        <a:effectLst/>
      </p:bgPr>
    </p:bg>
    <p:spTree>
      <p:nvGrpSpPr>
        <p:cNvPr id="1" name=""/>
        <p:cNvGrpSpPr/>
        <p:nvPr/>
      </p:nvGrpSpPr>
      <p:grpSpPr>
        <a:xfrm>
          <a:off x="0" y="0"/>
          <a:ext cx="0" cy="0"/>
          <a:chOff x="0" y="0"/>
          <a:chExt cx="0" cy="0"/>
        </a:xfrm>
      </p:grpSpPr>
      <p:pic>
        <p:nvPicPr>
          <p:cNvPr id="14" name="Picture 13" descr="Accenture Gradient Dark">
            <a:extLst>
              <a:ext uri="{FF2B5EF4-FFF2-40B4-BE49-F238E27FC236}">
                <a16:creationId xmlns:a16="http://schemas.microsoft.com/office/drawing/2014/main" id="{86F62995-A1F7-47A0-AD35-CBADA97239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
          <a:stretch/>
        </p:blipFill>
        <p:spPr bwMode="invGray">
          <a:xfrm>
            <a:off x="1185" y="0"/>
            <a:ext cx="12189630" cy="6858000"/>
          </a:xfrm>
          <a:prstGeom prst="rect">
            <a:avLst/>
          </a:prstGeom>
        </p:spPr>
      </p:pic>
      <p:sp>
        <p:nvSpPr>
          <p:cNvPr id="9" name="Text Placeholder 8">
            <a:extLst>
              <a:ext uri="{FF2B5EF4-FFF2-40B4-BE49-F238E27FC236}">
                <a16:creationId xmlns:a16="http://schemas.microsoft.com/office/drawing/2014/main" id="{F961CA96-71E3-F941-B41E-52928AB91109}"/>
              </a:ext>
            </a:extLst>
          </p:cNvPr>
          <p:cNvSpPr>
            <a:spLocks noGrp="1"/>
          </p:cNvSpPr>
          <p:nvPr>
            <p:ph type="body" sz="quarter" idx="16" hasCustomPrompt="1"/>
          </p:nvPr>
        </p:nvSpPr>
        <p:spPr>
          <a:xfrm>
            <a:off x="1143000" y="4610099"/>
            <a:ext cx="4953000" cy="1474215"/>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a:t>
            </a:r>
            <a:r>
              <a:rPr lang="en-GB" err="1"/>
              <a:t>Sectra</a:t>
            </a:r>
            <a:r>
              <a:rPr lang="en-GB"/>
              <a:t> Fine </a:t>
            </a:r>
            <a:r>
              <a:rPr lang="en-GB" err="1"/>
              <a:t>Rg</a:t>
            </a:r>
            <a:r>
              <a:rPr lang="en-GB"/>
              <a:t> 24pt</a:t>
            </a:r>
            <a:endParaRPr lang="en-US"/>
          </a:p>
        </p:txBody>
      </p:sp>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10" name="GTS_WH" descr="Accenture Greater Than symbol in white">
            <a:extLst>
              <a:ext uri="{FF2B5EF4-FFF2-40B4-BE49-F238E27FC236}">
                <a16:creationId xmlns:a16="http://schemas.microsoft.com/office/drawing/2014/main" id="{4B2379EA-B598-42DD-B03E-5C4FC1D468F3}"/>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ooter Placeholder 4">
            <a:extLst>
              <a:ext uri="{FF2B5EF4-FFF2-40B4-BE49-F238E27FC236}">
                <a16:creationId xmlns:a16="http://schemas.microsoft.com/office/drawing/2014/main" id="{7FB0387B-1E9C-4EB7-9BA3-83AB796E35C7}"/>
              </a:ext>
            </a:extLst>
          </p:cNvPr>
          <p:cNvSpPr>
            <a:spLocks noGrp="1"/>
          </p:cNvSpPr>
          <p:nvPr>
            <p:ph type="ftr" sz="quarter" idx="18"/>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7" name="Slide Number Placeholder 6">
            <a:extLst>
              <a:ext uri="{FF2B5EF4-FFF2-40B4-BE49-F238E27FC236}">
                <a16:creationId xmlns:a16="http://schemas.microsoft.com/office/drawing/2014/main" id="{A0BB825C-3912-400B-A9ED-F17A355964BB}"/>
              </a:ext>
            </a:extLst>
          </p:cNvPr>
          <p:cNvSpPr>
            <a:spLocks noGrp="1"/>
          </p:cNvSpPr>
          <p:nvPr>
            <p:ph type="sldNum" sz="quarter" idx="1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0750049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Core">
    <p:bg>
      <p:bgPr>
        <a:solidFill>
          <a:schemeClr val="accent3"/>
        </a:solidFill>
        <a:effectLst/>
      </p:bgPr>
    </p:bg>
    <p:spTree>
      <p:nvGrpSpPr>
        <p:cNvPr id="1" name=""/>
        <p:cNvGrpSpPr/>
        <p:nvPr/>
      </p:nvGrpSpPr>
      <p:grpSpPr>
        <a:xfrm>
          <a:off x="0" y="0"/>
          <a:ext cx="0" cy="0"/>
          <a:chOff x="0" y="0"/>
          <a:chExt cx="0" cy="0"/>
        </a:xfrm>
      </p:grpSpPr>
      <p:pic>
        <p:nvPicPr>
          <p:cNvPr id="6" name="Picture 5" descr="Accenture Gradient Mid&#10;">
            <a:extLst>
              <a:ext uri="{FF2B5EF4-FFF2-40B4-BE49-F238E27FC236}">
                <a16:creationId xmlns:a16="http://schemas.microsoft.com/office/drawing/2014/main" id="{D34847E9-71CB-4177-8BB3-C4EDB8A3E2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ltGray">
          <a:xfrm>
            <a:off x="0" y="0"/>
            <a:ext cx="12192000" cy="6858000"/>
          </a:xfrm>
          <a:prstGeom prst="rect">
            <a:avLst/>
          </a:prstGeom>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9" name="Text Placeholder 8">
            <a:extLst>
              <a:ext uri="{FF2B5EF4-FFF2-40B4-BE49-F238E27FC236}">
                <a16:creationId xmlns:a16="http://schemas.microsoft.com/office/drawing/2014/main" id="{C8D88312-3597-964E-9B24-8371E2C85670}"/>
              </a:ext>
            </a:extLst>
          </p:cNvPr>
          <p:cNvSpPr>
            <a:spLocks noGrp="1"/>
          </p:cNvSpPr>
          <p:nvPr>
            <p:ph type="body" sz="quarter" idx="16" hasCustomPrompt="1"/>
          </p:nvPr>
        </p:nvSpPr>
        <p:spPr>
          <a:xfrm>
            <a:off x="1143000" y="4610099"/>
            <a:ext cx="4953000" cy="170180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3" name="Footer Placeholder 3">
            <a:extLst>
              <a:ext uri="{FF2B5EF4-FFF2-40B4-BE49-F238E27FC236}">
                <a16:creationId xmlns:a16="http://schemas.microsoft.com/office/drawing/2014/main" id="{EC3F0890-0DED-4AD1-9A02-BD56F8554BD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4" name="GTS_WH" descr="Accenture Greater Than symbol in white">
            <a:extLst>
              <a:ext uri="{FF2B5EF4-FFF2-40B4-BE49-F238E27FC236}">
                <a16:creationId xmlns:a16="http://schemas.microsoft.com/office/drawing/2014/main" id="{3FC0722F-C643-4988-96E8-F00519CB3A00}"/>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EF969A96-ECEE-46C8-AC65-A99027BA9203}"/>
              </a:ext>
            </a:extLst>
          </p:cNvPr>
          <p:cNvSpPr>
            <a:spLocks noGrp="1"/>
          </p:cNvSpPr>
          <p:nvPr>
            <p:ph type="sldNum" sz="quarter" idx="1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940308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 Numbered, Gradient Mid Purple">
    <p:bg>
      <p:bgPr>
        <a:solidFill>
          <a:schemeClr val="accent2"/>
        </a:solidFill>
        <a:effectLst/>
      </p:bgPr>
    </p:bg>
    <p:spTree>
      <p:nvGrpSpPr>
        <p:cNvPr id="1" name=""/>
        <p:cNvGrpSpPr/>
        <p:nvPr/>
      </p:nvGrpSpPr>
      <p:grpSpPr>
        <a:xfrm>
          <a:off x="0" y="0"/>
          <a:ext cx="0" cy="0"/>
          <a:chOff x="0" y="0"/>
          <a:chExt cx="0" cy="0"/>
        </a:xfrm>
      </p:grpSpPr>
      <p:pic>
        <p:nvPicPr>
          <p:cNvPr id="13" name="Picture 12" descr="Accenture Gradient Mid">
            <a:extLst>
              <a:ext uri="{FF2B5EF4-FFF2-40B4-BE49-F238E27FC236}">
                <a16:creationId xmlns:a16="http://schemas.microsoft.com/office/drawing/2014/main" id="{CB16898D-3DD4-439C-B43F-558C1FDD36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ltGray">
          <a:xfrm>
            <a:off x="0" y="0"/>
            <a:ext cx="12192000" cy="3428999"/>
          </a:xfrm>
          <a:prstGeom prst="rect">
            <a:avLst/>
          </a:prstGeom>
        </p:spPr>
      </p:pic>
      <p:sp>
        <p:nvSpPr>
          <p:cNvPr id="7" name="Rectangle 6">
            <a:extLst>
              <a:ext uri="{FF2B5EF4-FFF2-40B4-BE49-F238E27FC236}">
                <a16:creationId xmlns:a16="http://schemas.microsoft.com/office/drawing/2014/main" id="{64015D5F-F315-4E58-856E-56BC8490AECE}"/>
              </a:ext>
            </a:extLst>
          </p:cNvPr>
          <p:cNvSpPr/>
          <p:nvPr userDrawn="1"/>
        </p:nvSpPr>
        <p:spPr bwMode="white">
          <a:xfrm>
            <a:off x="0" y="3428999"/>
            <a:ext cx="12192000" cy="3429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3889828"/>
            <a:ext cx="6186713" cy="2422072"/>
          </a:xfrm>
        </p:spPr>
        <p:txBody>
          <a:bodyPr anchor="t"/>
          <a:lstStyle>
            <a:lvl1pPr>
              <a:defRPr sz="5400">
                <a:solidFill>
                  <a:schemeClr val="tx1"/>
                </a:solidFill>
              </a:defRPr>
            </a:lvl1pPr>
          </a:lstStyle>
          <a:p>
            <a:r>
              <a:rPr lang="en-US"/>
              <a:t>Section title 54pt</a:t>
            </a:r>
          </a:p>
        </p:txBody>
      </p:sp>
      <p:sp>
        <p:nvSpPr>
          <p:cNvPr id="11" name="Text Placeholder 2">
            <a:extLst>
              <a:ext uri="{FF2B5EF4-FFF2-40B4-BE49-F238E27FC236}">
                <a16:creationId xmlns:a16="http://schemas.microsoft.com/office/drawing/2014/main" id="{63E56B88-63DE-42F5-AE08-5F9069ED6835}"/>
              </a:ext>
            </a:extLst>
          </p:cNvPr>
          <p:cNvSpPr>
            <a:spLocks noGrp="1"/>
          </p:cNvSpPr>
          <p:nvPr>
            <p:ph type="body" idx="10" hasCustomPrompt="1"/>
          </p:nvPr>
        </p:nvSpPr>
        <p:spPr>
          <a:xfrm>
            <a:off x="1143001" y="835805"/>
            <a:ext cx="6186712" cy="2194487"/>
          </a:xfrm>
        </p:spPr>
        <p:txBody>
          <a:bodyPr anchor="ctr"/>
          <a:lstStyle>
            <a:lvl1pPr marL="0" indent="0" algn="l" defTabSz="914400" rtl="0" eaLnBrk="1" latinLnBrk="0" hangingPunct="1">
              <a:lnSpc>
                <a:spcPct val="80000"/>
              </a:lnSpc>
              <a:spcBef>
                <a:spcPct val="0"/>
              </a:spcBef>
              <a:spcAft>
                <a:spcPts val="0"/>
              </a:spcAft>
              <a:buNone/>
              <a:defRPr lang="en-US" sz="16600" b="1" kern="1200" dirty="0">
                <a:ln w="38100">
                  <a:noFill/>
                </a:ln>
                <a:solidFill>
                  <a:schemeClr val="tx1"/>
                </a:solidFill>
                <a:latin typeface="+mj-lt"/>
                <a:ea typeface="+mj-ea"/>
                <a:cs typeface="+mj-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a:t>
            </a:r>
          </a:p>
        </p:txBody>
      </p:sp>
      <p:sp>
        <p:nvSpPr>
          <p:cNvPr id="14" name="Text Placeholder 8">
            <a:extLst>
              <a:ext uri="{FF2B5EF4-FFF2-40B4-BE49-F238E27FC236}">
                <a16:creationId xmlns:a16="http://schemas.microsoft.com/office/drawing/2014/main" id="{4CC28DDD-91C9-FB49-B057-796687C8B07D}"/>
              </a:ext>
            </a:extLst>
          </p:cNvPr>
          <p:cNvSpPr>
            <a:spLocks noGrp="1"/>
          </p:cNvSpPr>
          <p:nvPr>
            <p:ph type="body" sz="quarter" idx="15" hasCustomPrompt="1"/>
          </p:nvPr>
        </p:nvSpPr>
        <p:spPr>
          <a:xfrm>
            <a:off x="8055427" y="3889827"/>
            <a:ext cx="2993573" cy="242207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5" name="Footer Placeholder 3">
            <a:extLst>
              <a:ext uri="{FF2B5EF4-FFF2-40B4-BE49-F238E27FC236}">
                <a16:creationId xmlns:a16="http://schemas.microsoft.com/office/drawing/2014/main" id="{C230B8D6-1525-4D29-A117-F22A9C16F08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GTS_WH" descr="Accenture Greater Than symbol in white">
            <a:extLst>
              <a:ext uri="{FF2B5EF4-FFF2-40B4-BE49-F238E27FC236}">
                <a16:creationId xmlns:a16="http://schemas.microsoft.com/office/drawing/2014/main" id="{C5173724-68B6-47CD-B850-71B1407EEAA1}"/>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B404ADF7-CE17-4A46-8A63-A366F9BB14A4}"/>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2324925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1" y="2182000"/>
            <a:ext cx="3267012" cy="2699330"/>
          </a:xfrm>
        </p:spPr>
        <p:txBody>
          <a:bodyPr/>
          <a:lstStyle>
            <a:lvl1pPr marL="0" indent="0">
              <a:lnSpc>
                <a:spcPct val="90000"/>
              </a:lnSpc>
              <a:buNone/>
              <a:defRPr sz="2400">
                <a:solidFill>
                  <a:schemeClr val="accent1"/>
                </a:solidFill>
                <a:latin typeface="GT Sectra Fine Rg" panose="00000500000000000000" pitchFamily="50" charset="0"/>
              </a:defRPr>
            </a:lvl1pPr>
            <a:lvl2pPr marL="0" indent="0">
              <a:buNone/>
              <a:defRPr sz="1800"/>
            </a:lvl2pPr>
            <a:lvl3pPr marL="228600">
              <a:buFont typeface="Graphik" panose="020B0604020202020204" pitchFamily="34" charset="0"/>
              <a:buChar char="•"/>
              <a:defRPr sz="1800"/>
            </a:lvl3pPr>
            <a:lvl4pPr marL="457200">
              <a:buFont typeface="System Font"/>
              <a:buChar char="–"/>
              <a:defRPr sz="1600"/>
            </a:lvl4pPr>
            <a:lvl5pPr marL="685800">
              <a:buFont typeface="Graphik" panose="020B0604020202020204" pitchFamily="34" charset="0"/>
              <a:buChar char="•"/>
              <a:defRPr sz="1600"/>
            </a:lvl5pPr>
          </a:lstStyle>
          <a:p>
            <a:pPr lvl="0"/>
            <a:r>
              <a:rPr lang="en-US"/>
              <a:t>Place agenda summary here in GT Sectra Fine </a:t>
            </a:r>
            <a:r>
              <a:rPr lang="en-US" err="1"/>
              <a:t>Rg</a:t>
            </a:r>
            <a:r>
              <a:rPr lang="en-US"/>
              <a:t> 24pt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2" y="1371601"/>
            <a:ext cx="3267011" cy="810399"/>
          </a:xfrm>
        </p:spPr>
        <p:txBody>
          <a:bodyPr/>
          <a:lstStyle>
            <a:lvl1pPr>
              <a:defRPr/>
            </a:lvl1pPr>
          </a:lstStyle>
          <a:p>
            <a:r>
              <a:rPr lang="en-GB"/>
              <a:t>Agenda title</a:t>
            </a:r>
            <a:endParaRPr lang="en-US"/>
          </a:p>
        </p:txBody>
      </p:sp>
      <p:sp>
        <p:nvSpPr>
          <p:cNvPr id="18" name="Text Placeholder 17">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1" y="1371600"/>
            <a:ext cx="2953039" cy="485340"/>
          </a:xfrm>
        </p:spPr>
        <p:txBody>
          <a:bodyPr anchor="ctr"/>
          <a:lstStyle>
            <a:lvl1pPr>
              <a:spcAft>
                <a:spcPts val="0"/>
              </a:spcAft>
              <a:buNone/>
              <a:defRPr sz="1600"/>
            </a:lvl1pPr>
          </a:lstStyle>
          <a:p>
            <a:pPr lvl="0"/>
            <a:r>
              <a:rPr lang="en-GB"/>
              <a:t>Insert agenda item</a:t>
            </a:r>
            <a:endParaRPr lang="en-US"/>
          </a:p>
        </p:txBody>
      </p:sp>
      <p:sp>
        <p:nvSpPr>
          <p:cNvPr id="57" name="Text Placeholder 17">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1" y="1976478"/>
            <a:ext cx="2953039" cy="485340"/>
          </a:xfrm>
        </p:spPr>
        <p:txBody>
          <a:bodyPr anchor="ctr"/>
          <a:lstStyle>
            <a:lvl1pPr>
              <a:spcAft>
                <a:spcPts val="0"/>
              </a:spcAft>
              <a:buNone/>
              <a:defRPr sz="1600"/>
            </a:lvl1pPr>
          </a:lstStyle>
          <a:p>
            <a:pPr lvl="0"/>
            <a:r>
              <a:rPr lang="en-GB"/>
              <a:t>Insert agenda item</a:t>
            </a:r>
            <a:endParaRPr lang="en-US"/>
          </a:p>
        </p:txBody>
      </p:sp>
      <p:sp>
        <p:nvSpPr>
          <p:cNvPr id="59" name="Text Placeholder 17">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1" y="2581356"/>
            <a:ext cx="2953039" cy="485340"/>
          </a:xfrm>
        </p:spPr>
        <p:txBody>
          <a:bodyPr anchor="ctr"/>
          <a:lstStyle>
            <a:lvl1pPr>
              <a:spcAft>
                <a:spcPts val="0"/>
              </a:spcAft>
              <a:buNone/>
              <a:defRPr sz="1600"/>
            </a:lvl1pPr>
          </a:lstStyle>
          <a:p>
            <a:pPr lvl="0"/>
            <a:r>
              <a:rPr lang="en-GB"/>
              <a:t>Insert agenda item</a:t>
            </a:r>
            <a:endParaRPr lang="en-US"/>
          </a:p>
        </p:txBody>
      </p:sp>
      <p:sp>
        <p:nvSpPr>
          <p:cNvPr id="61" name="Text Placeholder 17">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1" y="3186234"/>
            <a:ext cx="2953039" cy="485340"/>
          </a:xfrm>
        </p:spPr>
        <p:txBody>
          <a:bodyPr anchor="ctr"/>
          <a:lstStyle>
            <a:lvl1pPr>
              <a:spcAft>
                <a:spcPts val="0"/>
              </a:spcAft>
              <a:buNone/>
              <a:defRPr sz="1600"/>
            </a:lvl1pPr>
          </a:lstStyle>
          <a:p>
            <a:pPr lvl="0"/>
            <a:r>
              <a:rPr lang="en-GB"/>
              <a:t>Insert agenda item</a:t>
            </a:r>
            <a:endParaRPr lang="en-US"/>
          </a:p>
        </p:txBody>
      </p:sp>
      <p:sp>
        <p:nvSpPr>
          <p:cNvPr id="63" name="Text Placeholder 17">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1" y="3791112"/>
            <a:ext cx="2953039" cy="485340"/>
          </a:xfrm>
        </p:spPr>
        <p:txBody>
          <a:bodyPr anchor="ctr"/>
          <a:lstStyle>
            <a:lvl1pPr>
              <a:spcAft>
                <a:spcPts val="0"/>
              </a:spcAft>
              <a:buNone/>
              <a:defRPr sz="1600"/>
            </a:lvl1pPr>
          </a:lstStyle>
          <a:p>
            <a:pPr lvl="0"/>
            <a:r>
              <a:rPr lang="en-GB"/>
              <a:t>Insert agenda item</a:t>
            </a:r>
            <a:endParaRPr lang="en-US"/>
          </a:p>
        </p:txBody>
      </p:sp>
      <p:sp>
        <p:nvSpPr>
          <p:cNvPr id="65" name="Text Placeholder 17">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1" y="4395990"/>
            <a:ext cx="2953039" cy="485340"/>
          </a:xfrm>
        </p:spPr>
        <p:txBody>
          <a:bodyPr anchor="ctr"/>
          <a:lstStyle>
            <a:lvl1pPr>
              <a:spcAft>
                <a:spcPts val="0"/>
              </a:spcAft>
              <a:buNone/>
              <a:defRPr sz="1600"/>
            </a:lvl1pPr>
          </a:lstStyle>
          <a:p>
            <a:pPr lvl="0"/>
            <a:r>
              <a:rPr lang="en-GB"/>
              <a:t>Insert agenda item</a:t>
            </a:r>
            <a:endParaRPr lang="en-US"/>
          </a:p>
        </p:txBody>
      </p:sp>
      <p:sp>
        <p:nvSpPr>
          <p:cNvPr id="67" name="Text Placeholder 17">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1" y="5000868"/>
            <a:ext cx="2953039" cy="485340"/>
          </a:xfrm>
        </p:spPr>
        <p:txBody>
          <a:bodyPr anchor="ctr"/>
          <a:lstStyle>
            <a:lvl1pPr>
              <a:spcAft>
                <a:spcPts val="0"/>
              </a:spcAft>
              <a:buNone/>
              <a:defRPr sz="1600"/>
            </a:lvl1pPr>
          </a:lstStyle>
          <a:p>
            <a:pPr lvl="0"/>
            <a:r>
              <a:rPr lang="en-GB"/>
              <a:t>Insert agenda item</a:t>
            </a:r>
            <a:endParaRPr lang="en-US"/>
          </a:p>
        </p:txBody>
      </p:sp>
      <p:sp>
        <p:nvSpPr>
          <p:cNvPr id="69" name="Text Placeholder 17">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1" y="5605747"/>
            <a:ext cx="2953039" cy="485340"/>
          </a:xfrm>
        </p:spPr>
        <p:txBody>
          <a:bodyPr anchor="ctr"/>
          <a:lstStyle>
            <a:lvl1pPr>
              <a:spcAft>
                <a:spcPts val="0"/>
              </a:spcAft>
              <a:buNone/>
              <a:defRPr sz="1600"/>
            </a:lvl1pPr>
          </a:lstStyle>
          <a:p>
            <a:pPr lvl="0"/>
            <a:r>
              <a:rPr lang="en-GB"/>
              <a:t>Insert agenda item</a:t>
            </a:r>
            <a:endParaRPr lang="en-US"/>
          </a:p>
        </p:txBody>
      </p:sp>
      <p:sp>
        <p:nvSpPr>
          <p:cNvPr id="29" name="Text Placeholder 17">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2"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0" name="Text Placeholder 17">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2"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1" name="Text Placeholder 1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2"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2" name="Text Placeholder 17">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2"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3" name="Text Placeholder 17">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2"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4" name="Text Placeholder 17">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2"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5" name="Text Placeholder 17">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2"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2"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cxnSp>
        <p:nvCxnSpPr>
          <p:cNvPr id="4" name="Straight Connector 3">
            <a:extLst>
              <a:ext uri="{FF2B5EF4-FFF2-40B4-BE49-F238E27FC236}">
                <a16:creationId xmlns:a16="http://schemas.microsoft.com/office/drawing/2014/main" id="{D72EABDE-2DC7-B441-8D65-EC926DD10B85}"/>
              </a:ext>
            </a:extLst>
          </p:cNvPr>
          <p:cNvCxnSpPr/>
          <p:nvPr userDrawn="1"/>
        </p:nvCxnSpPr>
        <p:spPr>
          <a:xfrm>
            <a:off x="4045241" y="1371600"/>
            <a:ext cx="0" cy="471948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Text Placeholder 17">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59" y="1371600"/>
            <a:ext cx="2953039" cy="485340"/>
          </a:xfrm>
        </p:spPr>
        <p:txBody>
          <a:bodyPr anchor="ctr"/>
          <a:lstStyle>
            <a:lvl1pPr>
              <a:spcAft>
                <a:spcPts val="0"/>
              </a:spcAft>
              <a:buNone/>
              <a:defRPr sz="1600"/>
            </a:lvl1pPr>
          </a:lstStyle>
          <a:p>
            <a:pPr lvl="0"/>
            <a:r>
              <a:rPr lang="en-GB"/>
              <a:t>Insert agenda item</a:t>
            </a:r>
            <a:endParaRPr lang="en-US"/>
          </a:p>
        </p:txBody>
      </p:sp>
      <p:sp>
        <p:nvSpPr>
          <p:cNvPr id="87" name="Text Placeholder 17">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59" y="1976478"/>
            <a:ext cx="2953039" cy="485340"/>
          </a:xfrm>
        </p:spPr>
        <p:txBody>
          <a:bodyPr anchor="ctr"/>
          <a:lstStyle>
            <a:lvl1pPr>
              <a:spcAft>
                <a:spcPts val="0"/>
              </a:spcAft>
              <a:buNone/>
              <a:defRPr sz="1600"/>
            </a:lvl1pPr>
          </a:lstStyle>
          <a:p>
            <a:pPr lvl="0"/>
            <a:r>
              <a:rPr lang="en-GB"/>
              <a:t>Insert agenda item</a:t>
            </a:r>
            <a:endParaRPr lang="en-US"/>
          </a:p>
        </p:txBody>
      </p:sp>
      <p:sp>
        <p:nvSpPr>
          <p:cNvPr id="88" name="Text Placeholder 17">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59" y="2581356"/>
            <a:ext cx="2953039" cy="485340"/>
          </a:xfrm>
        </p:spPr>
        <p:txBody>
          <a:bodyPr anchor="ctr"/>
          <a:lstStyle>
            <a:lvl1pPr>
              <a:spcAft>
                <a:spcPts val="0"/>
              </a:spcAft>
              <a:buNone/>
              <a:defRPr sz="1600"/>
            </a:lvl1pPr>
          </a:lstStyle>
          <a:p>
            <a:pPr lvl="0"/>
            <a:r>
              <a:rPr lang="en-GB"/>
              <a:t>Insert agenda item</a:t>
            </a:r>
            <a:endParaRPr lang="en-US"/>
          </a:p>
        </p:txBody>
      </p:sp>
      <p:sp>
        <p:nvSpPr>
          <p:cNvPr id="89" name="Text Placeholder 17">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59" y="3186234"/>
            <a:ext cx="2953039" cy="485340"/>
          </a:xfrm>
        </p:spPr>
        <p:txBody>
          <a:bodyPr anchor="ctr"/>
          <a:lstStyle>
            <a:lvl1pPr>
              <a:spcAft>
                <a:spcPts val="0"/>
              </a:spcAft>
              <a:buNone/>
              <a:defRPr sz="1600"/>
            </a:lvl1pPr>
          </a:lstStyle>
          <a:p>
            <a:pPr lvl="0"/>
            <a:r>
              <a:rPr lang="en-GB"/>
              <a:t>Insert agenda item</a:t>
            </a:r>
            <a:endParaRPr lang="en-US"/>
          </a:p>
        </p:txBody>
      </p:sp>
      <p:sp>
        <p:nvSpPr>
          <p:cNvPr id="90" name="Text Placeholder 17">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59" y="3791112"/>
            <a:ext cx="2953039" cy="485340"/>
          </a:xfrm>
        </p:spPr>
        <p:txBody>
          <a:bodyPr anchor="ctr"/>
          <a:lstStyle>
            <a:lvl1pPr>
              <a:spcAft>
                <a:spcPts val="0"/>
              </a:spcAft>
              <a:buNone/>
              <a:defRPr sz="1600"/>
            </a:lvl1pPr>
          </a:lstStyle>
          <a:p>
            <a:pPr lvl="0"/>
            <a:r>
              <a:rPr lang="en-GB"/>
              <a:t>Insert agenda item</a:t>
            </a:r>
            <a:endParaRPr lang="en-US"/>
          </a:p>
        </p:txBody>
      </p:sp>
      <p:sp>
        <p:nvSpPr>
          <p:cNvPr id="91" name="Text Placeholder 17">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59" y="4395990"/>
            <a:ext cx="2953039" cy="485340"/>
          </a:xfrm>
        </p:spPr>
        <p:txBody>
          <a:bodyPr anchor="ctr"/>
          <a:lstStyle>
            <a:lvl1pPr>
              <a:spcAft>
                <a:spcPts val="0"/>
              </a:spcAft>
              <a:buNone/>
              <a:defRPr sz="1600"/>
            </a:lvl1pPr>
          </a:lstStyle>
          <a:p>
            <a:pPr lvl="0"/>
            <a:r>
              <a:rPr lang="en-GB"/>
              <a:t>Insert agenda item</a:t>
            </a:r>
            <a:endParaRPr lang="en-US"/>
          </a:p>
        </p:txBody>
      </p:sp>
      <p:sp>
        <p:nvSpPr>
          <p:cNvPr id="92" name="Text Placeholder 17">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59" y="5000868"/>
            <a:ext cx="2953039" cy="485340"/>
          </a:xfrm>
        </p:spPr>
        <p:txBody>
          <a:bodyPr anchor="ctr"/>
          <a:lstStyle>
            <a:lvl1pPr>
              <a:spcAft>
                <a:spcPts val="0"/>
              </a:spcAft>
              <a:buNone/>
              <a:defRPr sz="1600"/>
            </a:lvl1pPr>
          </a:lstStyle>
          <a:p>
            <a:pPr lvl="0"/>
            <a:r>
              <a:rPr lang="en-GB"/>
              <a:t>Insert agenda item</a:t>
            </a:r>
            <a:endParaRPr lang="en-US"/>
          </a:p>
        </p:txBody>
      </p:sp>
      <p:sp>
        <p:nvSpPr>
          <p:cNvPr id="93" name="Text Placeholder 17">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59" y="5605747"/>
            <a:ext cx="2953039" cy="485340"/>
          </a:xfrm>
        </p:spPr>
        <p:txBody>
          <a:bodyPr anchor="ctr"/>
          <a:lstStyle>
            <a:lvl1pPr>
              <a:spcAft>
                <a:spcPts val="0"/>
              </a:spcAft>
              <a:buNone/>
              <a:defRPr sz="1600"/>
            </a:lvl1pPr>
          </a:lstStyle>
          <a:p>
            <a:pPr lvl="0"/>
            <a:r>
              <a:rPr lang="en-GB"/>
              <a:t>Insert agenda item</a:t>
            </a:r>
            <a:endParaRPr lang="en-US"/>
          </a:p>
        </p:txBody>
      </p:sp>
      <p:sp>
        <p:nvSpPr>
          <p:cNvPr id="94" name="Text Placeholder 17">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0"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5" name="Text Placeholder 17">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0"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6" name="Text Placeholder 17">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0"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7" name="Text Placeholder 17">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0"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8" name="Text Placeholder 1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0"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9" name="Text Placeholder 17">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0"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0" name="Text Placeholder 17">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0"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1" name="Text Placeholder 17">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0"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 name="Footer Placeholder 4">
            <a:extLst>
              <a:ext uri="{FF2B5EF4-FFF2-40B4-BE49-F238E27FC236}">
                <a16:creationId xmlns:a16="http://schemas.microsoft.com/office/drawing/2014/main" id="{7BC1BE3C-F523-44EE-B6D4-7175CE08E157}"/>
              </a:ext>
            </a:extLst>
          </p:cNvPr>
          <p:cNvSpPr>
            <a:spLocks noGrp="1"/>
          </p:cNvSpPr>
          <p:nvPr>
            <p:ph type="ftr" sz="quarter" idx="56"/>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8" name="Slide Number Placeholder 7">
            <a:extLst>
              <a:ext uri="{FF2B5EF4-FFF2-40B4-BE49-F238E27FC236}">
                <a16:creationId xmlns:a16="http://schemas.microsoft.com/office/drawing/2014/main" id="{1796CD18-ADDA-4A64-BDD0-F5A8D01FDD49}"/>
              </a:ext>
            </a:extLst>
          </p:cNvPr>
          <p:cNvSpPr>
            <a:spLocks noGrp="1"/>
          </p:cNvSpPr>
          <p:nvPr>
            <p:ph type="sldNum" sz="quarter" idx="5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6467386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ong Headline and 1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10" name="Content Placeholder 7">
            <a:extLst>
              <a:ext uri="{FF2B5EF4-FFF2-40B4-BE49-F238E27FC236}">
                <a16:creationId xmlns:a16="http://schemas.microsoft.com/office/drawing/2014/main" id="{87C97B1E-CB9E-4CBC-A6F1-1D4F2E4ECB34}"/>
              </a:ext>
            </a:extLst>
          </p:cNvPr>
          <p:cNvSpPr>
            <a:spLocks noGrp="1"/>
          </p:cNvSpPr>
          <p:nvPr>
            <p:ph sz="quarter" idx="10" hasCustomPrompt="1"/>
          </p:nvPr>
        </p:nvSpPr>
        <p:spPr>
          <a:xfrm>
            <a:off x="381001" y="1371600"/>
            <a:ext cx="11430000" cy="4940300"/>
          </a:xfrm>
        </p:spPr>
        <p:txBody>
          <a:bodyPr/>
          <a:lstStyle>
            <a:lvl1pPr marL="228600" indent="-228600">
              <a:buFont typeface="Graphik" panose="020B0604020202020204" pitchFamily="34" charset="0"/>
              <a:buChar char="•"/>
              <a:defRPr/>
            </a:lvl1pPr>
            <a:lvl2pPr marL="457200">
              <a:defRPr/>
            </a:lvl2pPr>
            <a:lvl3pPr marL="685800">
              <a:defRPr/>
            </a:lvl3pPr>
            <a:lvl4pPr marL="914400">
              <a:defRPr/>
            </a:lvl4pPr>
            <a:lvl5pPr marL="1143000">
              <a:defRPr/>
            </a:lvl5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E4E1CDE7-C850-4F14-8D26-8BD1EE3D6D54}"/>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D2BEF25E-6F09-4B47-806E-462D7622D101}"/>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0672451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Long Headline and 1 Column Dark">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D4EA4B-84F0-4EB3-B6B4-6EAB903D2C21}"/>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5" name="Content Placeholder 7">
            <a:extLst>
              <a:ext uri="{FF2B5EF4-FFF2-40B4-BE49-F238E27FC236}">
                <a16:creationId xmlns:a16="http://schemas.microsoft.com/office/drawing/2014/main" id="{6DFCE48E-1DF3-48D6-BD43-BA3B9CE95A05}"/>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16:creationId xmlns:a16="http://schemas.microsoft.com/office/drawing/2014/main" id="{3646097A-7916-4EBE-A526-09FCBD84F6A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5EFDEB3F-4743-43EA-A121-ED3CB6054C7F}"/>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CAE8CB08-3B2A-44E5-8975-B69F3969CD42}"/>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56270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ong Headline-sub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949194"/>
            <a:ext cx="11430000" cy="4362706"/>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9" name="Footer Placeholder 3">
            <a:extLst>
              <a:ext uri="{FF2B5EF4-FFF2-40B4-BE49-F238E27FC236}">
                <a16:creationId xmlns:a16="http://schemas.microsoft.com/office/drawing/2014/main" id="{06E1154F-E5DD-468F-85D1-17FC4F4386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5699EEA-1839-42AE-A096-1905CABA2755}"/>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85001306"/>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2243C5-2205-BC99-FE6A-221E37309F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BCEA705-879E-CA20-968A-F36EE09113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96B9352-D01C-541E-5C5A-6887AE6B8006}"/>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FE3D2EDB-A28A-AD76-6129-7EDDDFC1A4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3BFDE8-364F-BCEA-BFDF-8B71F1F7A958}"/>
              </a:ext>
            </a:extLst>
          </p:cNvPr>
          <p:cNvSpPr>
            <a:spLocks noGrp="1"/>
          </p:cNvSpPr>
          <p:nvPr>
            <p:ph type="sldNum" sz="quarter" idx="12"/>
          </p:nvPr>
        </p:nvSpPr>
        <p:spPr>
          <a:xfrm>
            <a:off x="11484746" y="6490025"/>
            <a:ext cx="326254" cy="201168"/>
          </a:xfrm>
          <a:prstGeom prst="rect">
            <a:avLst/>
          </a:prstGeom>
        </p:spPr>
        <p:txBody>
          <a:bodyPr/>
          <a:lstStyle/>
          <a:p>
            <a:fld id="{5645C57B-2C9A-4610-B68C-2DFF1965934F}" type="slidenum">
              <a:rPr kumimoji="1" lang="ja-JP" altLang="en-US" smtClean="0"/>
              <a:t>‹#›</a:t>
            </a:fld>
            <a:endParaRPr kumimoji="1" lang="ja-JP" altLang="en-US"/>
          </a:p>
        </p:txBody>
      </p:sp>
    </p:spTree>
    <p:extLst>
      <p:ext uri="{BB962C8B-B14F-4D97-AF65-F5344CB8AC3E}">
        <p14:creationId xmlns:p14="http://schemas.microsoft.com/office/powerpoint/2010/main" val="1251031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lumns 2 - Headline + GT Sectr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0" y="3004457"/>
            <a:ext cx="5524500" cy="2865991"/>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6" name="Content Placeholder 7">
            <a:extLst>
              <a:ext uri="{FF2B5EF4-FFF2-40B4-BE49-F238E27FC236}">
                <a16:creationId xmlns:a16="http://schemas.microsoft.com/office/drawing/2014/main" id="{CC1513EB-EC9B-9B42-BA12-BC659505A768}"/>
              </a:ext>
            </a:extLst>
          </p:cNvPr>
          <p:cNvSpPr>
            <a:spLocks noGrp="1"/>
          </p:cNvSpPr>
          <p:nvPr>
            <p:ph sz="quarter" idx="10" hasCustomPrompt="1"/>
          </p:nvPr>
        </p:nvSpPr>
        <p:spPr>
          <a:xfrm>
            <a:off x="6286499" y="1371601"/>
            <a:ext cx="5524500" cy="4502426"/>
          </a:xfrm>
        </p:spPr>
        <p:txBody>
          <a:bodyPr/>
          <a:lstStyle>
            <a:lvl1pPr>
              <a:defRPr/>
            </a:lvl1pPr>
            <a:lvl2pPr>
              <a:defRPr/>
            </a:lvl2pPr>
            <a:lvl3pPr>
              <a:defRPr/>
            </a:lvl3pPr>
            <a:lvl4pPr>
              <a:defRPr/>
            </a:lvl4pPr>
            <a:lvl5pPr>
              <a:defRPr/>
            </a:lvl5pPr>
          </a:lstStyle>
          <a:p>
            <a:pPr lvl="0"/>
            <a:r>
              <a:rPr lang="en-US"/>
              <a:t>Place text here 20pt</a:t>
            </a:r>
          </a:p>
          <a:p>
            <a:pPr lvl="1"/>
            <a:r>
              <a:rPr lang="en-US"/>
              <a:t>Second level 20pt</a:t>
            </a:r>
          </a:p>
          <a:p>
            <a:pPr lvl="2"/>
            <a:r>
              <a:rPr lang="en-US"/>
              <a:t>Third level 20pt</a:t>
            </a:r>
          </a:p>
          <a:p>
            <a:pPr lvl="3"/>
            <a:r>
              <a:rPr lang="en-US"/>
              <a:t>Fourth level 18pt</a:t>
            </a:r>
          </a:p>
          <a:p>
            <a:pPr lvl="4"/>
            <a:r>
              <a:rPr lang="en-US"/>
              <a:t>Fifth level 18pt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1371601"/>
            <a:ext cx="5524499" cy="1632856"/>
          </a:xfrm>
        </p:spPr>
        <p:txBody>
          <a:bodyPr/>
          <a:lstStyle/>
          <a:p>
            <a:r>
              <a:rPr lang="en-GB"/>
              <a:t>Place headline here (36pt, min 30pt)</a:t>
            </a:r>
            <a:endParaRPr lang="en-US"/>
          </a:p>
        </p:txBody>
      </p:sp>
      <p:sp>
        <p:nvSpPr>
          <p:cNvPr id="9" name="Footer Placeholder 3">
            <a:extLst>
              <a:ext uri="{FF2B5EF4-FFF2-40B4-BE49-F238E27FC236}">
                <a16:creationId xmlns:a16="http://schemas.microsoft.com/office/drawing/2014/main" id="{0A51E00B-3AD2-4131-A1AF-2681835517E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B5BAA4F-3169-4083-866F-71669DE395C8}"/>
              </a:ext>
            </a:extLst>
          </p:cNvPr>
          <p:cNvSpPr>
            <a:spLocks noGrp="1"/>
          </p:cNvSpPr>
          <p:nvPr>
            <p:ph type="sldNum" sz="quarter" idx="15"/>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326131711"/>
      </p:ext>
    </p:extLst>
  </p:cSld>
  <p:clrMapOvr>
    <a:masterClrMapping/>
  </p:clrMapOvr>
  <p:extLst>
    <p:ext uri="{DCECCB84-F9BA-43D5-87BE-67443E8EF086}">
      <p15:sldGuideLst xmlns:p15="http://schemas.microsoft.com/office/powerpoint/2012/main">
        <p15:guide id="1" orient="horz" pos="3720">
          <p15:clr>
            <a:srgbClr val="C35E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ng Headlin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987552"/>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29BB8772-B000-40EC-8AE7-3AA41499E64B}"/>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09104250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ng Headline-subtitl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1A363034-F9EC-4A95-91E0-2E8019749311}"/>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8187297"/>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ng Headline-subtitle and 2 Headings/Co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3" name="Text Placeholder 2">
            <a:extLst>
              <a:ext uri="{FF2B5EF4-FFF2-40B4-BE49-F238E27FC236}">
                <a16:creationId xmlns:a16="http://schemas.microsoft.com/office/drawing/2014/main" id="{EDE1E44A-D007-46D2-9E20-283025607FF2}"/>
              </a:ext>
            </a:extLst>
          </p:cNvPr>
          <p:cNvSpPr>
            <a:spLocks noGrp="1"/>
          </p:cNvSpPr>
          <p:nvPr>
            <p:ph type="body" idx="14" hasCustomPrompt="1"/>
          </p:nvPr>
        </p:nvSpPr>
        <p:spPr>
          <a:xfrm>
            <a:off x="6286499"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4" name="Slide Number Placeholder 3">
            <a:extLst>
              <a:ext uri="{FF2B5EF4-FFF2-40B4-BE49-F238E27FC236}">
                <a16:creationId xmlns:a16="http://schemas.microsoft.com/office/drawing/2014/main" id="{13A5F1A8-92F0-48CE-B27D-E2B7EE762F1A}"/>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851465110"/>
      </p:ext>
    </p:extLst>
  </p:cSld>
  <p:clrMapOvr>
    <a:masterClrMapping/>
  </p:clrMapOvr>
  <p:extLst>
    <p:ext uri="{DCECCB84-F9BA-43D5-87BE-67443E8EF086}">
      <p15:sldGuideLst xmlns:p15="http://schemas.microsoft.com/office/powerpoint/2012/main">
        <p15:guide id="1" orient="horz" pos="3708">
          <p15:clr>
            <a:srgbClr val="C35EA4"/>
          </p15:clr>
        </p15:guide>
        <p15:guide id="2" orient="horz" pos="932">
          <p15:clr>
            <a:srgbClr val="547EB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ong Headline and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4" name="Content Placeholder 3">
            <a:extLst>
              <a:ext uri="{FF2B5EF4-FFF2-40B4-BE49-F238E27FC236}">
                <a16:creationId xmlns:a16="http://schemas.microsoft.com/office/drawing/2014/main" id="{02BA4C27-1C65-4465-A8B1-ACE92701B4D0}"/>
              </a:ext>
            </a:extLst>
          </p:cNvPr>
          <p:cNvSpPr>
            <a:spLocks noGrp="1"/>
          </p:cNvSpPr>
          <p:nvPr>
            <p:ph sz="half" idx="2" hasCustomPrompt="1"/>
          </p:nvPr>
        </p:nvSpPr>
        <p:spPr>
          <a:xfrm>
            <a:off x="381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4318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3" name="Content Placeholder 3">
            <a:extLst>
              <a:ext uri="{FF2B5EF4-FFF2-40B4-BE49-F238E27FC236}">
                <a16:creationId xmlns:a16="http://schemas.microsoft.com/office/drawing/2014/main" id="{DB26F5FE-8482-4C00-99C1-3FC3BEEE82C8}"/>
              </a:ext>
            </a:extLst>
          </p:cNvPr>
          <p:cNvSpPr>
            <a:spLocks noGrp="1"/>
          </p:cNvSpPr>
          <p:nvPr>
            <p:ph sz="half" idx="20" hasCustomPrompt="1"/>
          </p:nvPr>
        </p:nvSpPr>
        <p:spPr>
          <a:xfrm>
            <a:off x="4318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4318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8255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6" name="Content Placeholder 3">
            <a:extLst>
              <a:ext uri="{FF2B5EF4-FFF2-40B4-BE49-F238E27FC236}">
                <a16:creationId xmlns:a16="http://schemas.microsoft.com/office/drawing/2014/main" id="{CBA38EFA-DE92-462D-AAF3-DE465A478568}"/>
              </a:ext>
            </a:extLst>
          </p:cNvPr>
          <p:cNvSpPr>
            <a:spLocks noGrp="1"/>
          </p:cNvSpPr>
          <p:nvPr>
            <p:ph sz="half" idx="23" hasCustomPrompt="1"/>
          </p:nvPr>
        </p:nvSpPr>
        <p:spPr>
          <a:xfrm>
            <a:off x="8255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8255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3" name="Text Placeholder 3">
            <a:extLst>
              <a:ext uri="{FF2B5EF4-FFF2-40B4-BE49-F238E27FC236}">
                <a16:creationId xmlns:a16="http://schemas.microsoft.com/office/drawing/2014/main" id="{E974BDB1-DA1D-43EC-81BC-66135DB7B874}"/>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15" name="Footer Placeholder 3">
            <a:extLst>
              <a:ext uri="{FF2B5EF4-FFF2-40B4-BE49-F238E27FC236}">
                <a16:creationId xmlns:a16="http://schemas.microsoft.com/office/drawing/2014/main" id="{FE860E3B-7BAE-4917-8F29-26AFBD0E72B1}"/>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5" name="Slide Number Placeholder 4">
            <a:extLst>
              <a:ext uri="{FF2B5EF4-FFF2-40B4-BE49-F238E27FC236}">
                <a16:creationId xmlns:a16="http://schemas.microsoft.com/office/drawing/2014/main" id="{AB7D7C41-6360-43FF-A192-982014655EFE}"/>
              </a:ext>
            </a:extLst>
          </p:cNvPr>
          <p:cNvSpPr>
            <a:spLocks noGrp="1"/>
          </p:cNvSpPr>
          <p:nvPr>
            <p:ph type="sldNum" sz="quarter" idx="2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8075045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ng Headline and 4 Column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2571749"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2571749"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33337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33337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628650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628650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8" name="Text Placeholder 2">
            <a:extLst>
              <a:ext uri="{FF2B5EF4-FFF2-40B4-BE49-F238E27FC236}">
                <a16:creationId xmlns:a16="http://schemas.microsoft.com/office/drawing/2014/main" id="{6973701C-90E3-449B-A44A-0C66B0945601}"/>
              </a:ext>
            </a:extLst>
          </p:cNvPr>
          <p:cNvSpPr>
            <a:spLocks noGrp="1"/>
          </p:cNvSpPr>
          <p:nvPr>
            <p:ph type="body" idx="25" hasCustomPrompt="1"/>
          </p:nvPr>
        </p:nvSpPr>
        <p:spPr>
          <a:xfrm>
            <a:off x="92392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1" name="Text Placeholder 2">
            <a:extLst>
              <a:ext uri="{FF2B5EF4-FFF2-40B4-BE49-F238E27FC236}">
                <a16:creationId xmlns:a16="http://schemas.microsoft.com/office/drawing/2014/main" id="{D6CB018D-34A3-4417-AE76-9BB3793F0332}"/>
              </a:ext>
            </a:extLst>
          </p:cNvPr>
          <p:cNvSpPr>
            <a:spLocks noGrp="1"/>
          </p:cNvSpPr>
          <p:nvPr>
            <p:ph type="body" idx="27" hasCustomPrompt="1"/>
          </p:nvPr>
        </p:nvSpPr>
        <p:spPr>
          <a:xfrm>
            <a:off x="92392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6" name="Content Placeholder 3">
            <a:extLst>
              <a:ext uri="{FF2B5EF4-FFF2-40B4-BE49-F238E27FC236}">
                <a16:creationId xmlns:a16="http://schemas.microsoft.com/office/drawing/2014/main" id="{3BDC2B1A-D3A0-C04B-AEDB-0389C637EF1A}"/>
              </a:ext>
            </a:extLst>
          </p:cNvPr>
          <p:cNvSpPr>
            <a:spLocks noGrp="1"/>
          </p:cNvSpPr>
          <p:nvPr>
            <p:ph sz="half" idx="28" hasCustomPrompt="1"/>
          </p:nvPr>
        </p:nvSpPr>
        <p:spPr>
          <a:xfrm>
            <a:off x="381000"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17" name="Content Placeholder 3">
            <a:extLst>
              <a:ext uri="{FF2B5EF4-FFF2-40B4-BE49-F238E27FC236}">
                <a16:creationId xmlns:a16="http://schemas.microsoft.com/office/drawing/2014/main" id="{40F6CE73-9C88-264F-A7F2-A3D2B2D1938B}"/>
              </a:ext>
            </a:extLst>
          </p:cNvPr>
          <p:cNvSpPr>
            <a:spLocks noGrp="1"/>
          </p:cNvSpPr>
          <p:nvPr>
            <p:ph sz="half" idx="29" hasCustomPrompt="1"/>
          </p:nvPr>
        </p:nvSpPr>
        <p:spPr>
          <a:xfrm>
            <a:off x="33337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8" name="Content Placeholder 3">
            <a:extLst>
              <a:ext uri="{FF2B5EF4-FFF2-40B4-BE49-F238E27FC236}">
                <a16:creationId xmlns:a16="http://schemas.microsoft.com/office/drawing/2014/main" id="{5F289FE6-F2A2-784D-9D31-047C10F04CDF}"/>
              </a:ext>
            </a:extLst>
          </p:cNvPr>
          <p:cNvSpPr>
            <a:spLocks noGrp="1"/>
          </p:cNvSpPr>
          <p:nvPr>
            <p:ph sz="half" idx="30" hasCustomPrompt="1"/>
          </p:nvPr>
        </p:nvSpPr>
        <p:spPr>
          <a:xfrm>
            <a:off x="6286500" y="3145138"/>
            <a:ext cx="2571749" cy="272531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9" name="Content Placeholder 3">
            <a:extLst>
              <a:ext uri="{FF2B5EF4-FFF2-40B4-BE49-F238E27FC236}">
                <a16:creationId xmlns:a16="http://schemas.microsoft.com/office/drawing/2014/main" id="{A079B5C1-1D0F-8F40-A376-4AE3B49D1B5A}"/>
              </a:ext>
            </a:extLst>
          </p:cNvPr>
          <p:cNvSpPr>
            <a:spLocks noGrp="1"/>
          </p:cNvSpPr>
          <p:nvPr>
            <p:ph sz="half" idx="31" hasCustomPrompt="1"/>
          </p:nvPr>
        </p:nvSpPr>
        <p:spPr>
          <a:xfrm>
            <a:off x="92392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3" name="Footer Placeholder 3">
            <a:extLst>
              <a:ext uri="{FF2B5EF4-FFF2-40B4-BE49-F238E27FC236}">
                <a16:creationId xmlns:a16="http://schemas.microsoft.com/office/drawing/2014/main" id="{83000718-AD47-4F1E-8F71-56356C940652}"/>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6" name="Title 1">
            <a:extLst>
              <a:ext uri="{FF2B5EF4-FFF2-40B4-BE49-F238E27FC236}">
                <a16:creationId xmlns:a16="http://schemas.microsoft.com/office/drawing/2014/main" id="{01BF3E00-F066-4583-A5B1-87DD1966679B}"/>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0" name="Text Placeholder 3">
            <a:extLst>
              <a:ext uri="{FF2B5EF4-FFF2-40B4-BE49-F238E27FC236}">
                <a16:creationId xmlns:a16="http://schemas.microsoft.com/office/drawing/2014/main" id="{5650FA89-A64B-4802-B6DF-D1844A843000}"/>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2" name="Slide Number Placeholder 1">
            <a:extLst>
              <a:ext uri="{FF2B5EF4-FFF2-40B4-BE49-F238E27FC236}">
                <a16:creationId xmlns:a16="http://schemas.microsoft.com/office/drawing/2014/main" id="{5D5B1DD8-C71C-4D65-A58A-0A9A86DCED84}"/>
              </a:ext>
            </a:extLst>
          </p:cNvPr>
          <p:cNvSpPr>
            <a:spLocks noGrp="1"/>
          </p:cNvSpPr>
          <p:nvPr>
            <p:ph type="sldNum" sz="quarter" idx="3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770079334"/>
      </p:ext>
    </p:extLst>
  </p:cSld>
  <p:clrMapOvr>
    <a:masterClrMapping/>
  </p:clrMapOvr>
  <p:extLst>
    <p:ext uri="{DCECCB84-F9BA-43D5-87BE-67443E8EF086}">
      <p15:sldGuideLst xmlns:p15="http://schemas.microsoft.com/office/powerpoint/2012/main">
        <p15:guide id="1" orient="horz" pos="3698">
          <p15:clr>
            <a:srgbClr val="C35EA4"/>
          </p15:clr>
        </p15:guide>
        <p15:guide id="2" orient="horz" pos="932">
          <p15:clr>
            <a:srgbClr val="547EB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ng Headline and 5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798829"/>
          </a:xfrm>
        </p:spPr>
        <p:txBody>
          <a:bodyPr/>
          <a:lstStyle>
            <a:lvl1pPr>
              <a:defRPr sz="3600"/>
            </a:lvl1pPr>
          </a:lstStyle>
          <a:p>
            <a:r>
              <a:rPr lang="en-GB"/>
              <a:t>Place headline here (36pt, min 30pt)</a:t>
            </a:r>
            <a:endParaRPr lang="en-US"/>
          </a:p>
        </p:txBody>
      </p:sp>
      <p:sp>
        <p:nvSpPr>
          <p:cNvPr id="15" name="Picture Placeholder 13">
            <a:extLst>
              <a:ext uri="{FF2B5EF4-FFF2-40B4-BE49-F238E27FC236}">
                <a16:creationId xmlns:a16="http://schemas.microsoft.com/office/drawing/2014/main" id="{BD757F29-5B8C-430C-B53D-FA44B1887B4E}"/>
              </a:ext>
            </a:extLst>
          </p:cNvPr>
          <p:cNvSpPr>
            <a:spLocks noGrp="1"/>
          </p:cNvSpPr>
          <p:nvPr>
            <p:ph type="pic" sz="quarter" idx="14" hasCustomPrompt="1"/>
          </p:nvPr>
        </p:nvSpPr>
        <p:spPr>
          <a:xfrm>
            <a:off x="71377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22" name="Text Placeholder 21">
            <a:extLst>
              <a:ext uri="{FF2B5EF4-FFF2-40B4-BE49-F238E27FC236}">
                <a16:creationId xmlns:a16="http://schemas.microsoft.com/office/drawing/2014/main" id="{4C854DFB-B17D-45CF-98C3-3882DBE2C32C}"/>
              </a:ext>
            </a:extLst>
          </p:cNvPr>
          <p:cNvSpPr>
            <a:spLocks noGrp="1"/>
          </p:cNvSpPr>
          <p:nvPr>
            <p:ph type="body" sz="quarter" idx="19" hasCustomPrompt="1"/>
          </p:nvPr>
        </p:nvSpPr>
        <p:spPr>
          <a:xfrm>
            <a:off x="377415" y="3898899"/>
            <a:ext cx="1985504" cy="1971541"/>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16" name="Text Placeholder 21">
            <a:extLst>
              <a:ext uri="{FF2B5EF4-FFF2-40B4-BE49-F238E27FC236}">
                <a16:creationId xmlns:a16="http://schemas.microsoft.com/office/drawing/2014/main" id="{C5D125FD-0D25-4E65-82F5-4E18FE84E47C}"/>
              </a:ext>
            </a:extLst>
          </p:cNvPr>
          <p:cNvSpPr>
            <a:spLocks noGrp="1"/>
          </p:cNvSpPr>
          <p:nvPr>
            <p:ph type="body" sz="quarter" idx="20" hasCustomPrompt="1"/>
          </p:nvPr>
        </p:nvSpPr>
        <p:spPr>
          <a:xfrm>
            <a:off x="273943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1" name="Text Placeholder 21">
            <a:extLst>
              <a:ext uri="{FF2B5EF4-FFF2-40B4-BE49-F238E27FC236}">
                <a16:creationId xmlns:a16="http://schemas.microsoft.com/office/drawing/2014/main" id="{5B124AA5-6419-4552-97B5-242DA08BE730}"/>
              </a:ext>
            </a:extLst>
          </p:cNvPr>
          <p:cNvSpPr>
            <a:spLocks noGrp="1"/>
          </p:cNvSpPr>
          <p:nvPr>
            <p:ph type="body" sz="quarter" idx="21" hasCustomPrompt="1"/>
          </p:nvPr>
        </p:nvSpPr>
        <p:spPr>
          <a:xfrm>
            <a:off x="510145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3" name="Text Placeholder 21">
            <a:extLst>
              <a:ext uri="{FF2B5EF4-FFF2-40B4-BE49-F238E27FC236}">
                <a16:creationId xmlns:a16="http://schemas.microsoft.com/office/drawing/2014/main" id="{A378CD97-B880-4BCB-AD71-A7C1C1C84891}"/>
              </a:ext>
            </a:extLst>
          </p:cNvPr>
          <p:cNvSpPr>
            <a:spLocks noGrp="1"/>
          </p:cNvSpPr>
          <p:nvPr>
            <p:ph type="body" sz="quarter" idx="22" hasCustomPrompt="1"/>
          </p:nvPr>
        </p:nvSpPr>
        <p:spPr>
          <a:xfrm>
            <a:off x="746347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4" name="Text Placeholder 21">
            <a:extLst>
              <a:ext uri="{FF2B5EF4-FFF2-40B4-BE49-F238E27FC236}">
                <a16:creationId xmlns:a16="http://schemas.microsoft.com/office/drawing/2014/main" id="{82CB6C29-05E0-4B43-A2EB-22FEB969E562}"/>
              </a:ext>
            </a:extLst>
          </p:cNvPr>
          <p:cNvSpPr>
            <a:spLocks noGrp="1"/>
          </p:cNvSpPr>
          <p:nvPr>
            <p:ph type="body" sz="quarter" idx="23" hasCustomPrompt="1"/>
          </p:nvPr>
        </p:nvSpPr>
        <p:spPr>
          <a:xfrm>
            <a:off x="9825496"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cxnSp>
        <p:nvCxnSpPr>
          <p:cNvPr id="4" name="Straight Connector 3">
            <a:extLst>
              <a:ext uri="{FF2B5EF4-FFF2-40B4-BE49-F238E27FC236}">
                <a16:creationId xmlns:a16="http://schemas.microsoft.com/office/drawing/2014/main" id="{B13EDE11-CE40-4943-AE63-A3B14CB3C037}"/>
              </a:ext>
            </a:extLst>
          </p:cNvPr>
          <p:cNvCxnSpPr>
            <a:cxnSpLocks/>
          </p:cNvCxnSpPr>
          <p:nvPr userDrawn="1"/>
        </p:nvCxnSpPr>
        <p:spPr>
          <a:xfrm>
            <a:off x="114156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7ED40C-58DA-45F1-8E80-6A74976C6E1E}"/>
              </a:ext>
            </a:extLst>
          </p:cNvPr>
          <p:cNvCxnSpPr/>
          <p:nvPr userDrawn="1"/>
        </p:nvCxnSpPr>
        <p:spPr>
          <a:xfrm>
            <a:off x="350358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1A22B2-C08A-41DA-ACB1-5B59B4CDA8DE}"/>
              </a:ext>
            </a:extLst>
          </p:cNvPr>
          <p:cNvCxnSpPr/>
          <p:nvPr userDrawn="1"/>
        </p:nvCxnSpPr>
        <p:spPr>
          <a:xfrm>
            <a:off x="586560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7D3E374-86AB-4A80-81AD-B09F07C51B80}"/>
              </a:ext>
            </a:extLst>
          </p:cNvPr>
          <p:cNvCxnSpPr/>
          <p:nvPr userDrawn="1"/>
        </p:nvCxnSpPr>
        <p:spPr>
          <a:xfrm>
            <a:off x="822762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A5244A-D0CA-43CB-A0DB-296A219EDC9D}"/>
              </a:ext>
            </a:extLst>
          </p:cNvPr>
          <p:cNvCxnSpPr>
            <a:cxnSpLocks/>
          </p:cNvCxnSpPr>
          <p:nvPr userDrawn="1"/>
        </p:nvCxnSpPr>
        <p:spPr>
          <a:xfrm>
            <a:off x="10589648"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Picture Placeholder 13">
            <a:extLst>
              <a:ext uri="{FF2B5EF4-FFF2-40B4-BE49-F238E27FC236}">
                <a16:creationId xmlns:a16="http://schemas.microsoft.com/office/drawing/2014/main" id="{EABD27E6-4547-45B3-9AC5-1EF508AE88ED}"/>
              </a:ext>
            </a:extLst>
          </p:cNvPr>
          <p:cNvSpPr>
            <a:spLocks noGrp="1"/>
          </p:cNvSpPr>
          <p:nvPr>
            <p:ph type="pic" sz="quarter" idx="24" hasCustomPrompt="1"/>
          </p:nvPr>
        </p:nvSpPr>
        <p:spPr>
          <a:xfrm>
            <a:off x="307579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0" name="Picture Placeholder 13">
            <a:extLst>
              <a:ext uri="{FF2B5EF4-FFF2-40B4-BE49-F238E27FC236}">
                <a16:creationId xmlns:a16="http://schemas.microsoft.com/office/drawing/2014/main" id="{31C34651-25FA-45DD-86DF-BB58EBE9AA84}"/>
              </a:ext>
            </a:extLst>
          </p:cNvPr>
          <p:cNvSpPr>
            <a:spLocks noGrp="1"/>
          </p:cNvSpPr>
          <p:nvPr>
            <p:ph type="pic" sz="quarter" idx="25" hasCustomPrompt="1"/>
          </p:nvPr>
        </p:nvSpPr>
        <p:spPr>
          <a:xfrm>
            <a:off x="543781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1" name="Picture Placeholder 13">
            <a:extLst>
              <a:ext uri="{FF2B5EF4-FFF2-40B4-BE49-F238E27FC236}">
                <a16:creationId xmlns:a16="http://schemas.microsoft.com/office/drawing/2014/main" id="{B32375EE-E449-4B59-B987-5D6EBFBDF31C}"/>
              </a:ext>
            </a:extLst>
          </p:cNvPr>
          <p:cNvSpPr>
            <a:spLocks noGrp="1"/>
          </p:cNvSpPr>
          <p:nvPr>
            <p:ph type="pic" sz="quarter" idx="26" hasCustomPrompt="1"/>
          </p:nvPr>
        </p:nvSpPr>
        <p:spPr>
          <a:xfrm>
            <a:off x="779983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2" name="Picture Placeholder 13">
            <a:extLst>
              <a:ext uri="{FF2B5EF4-FFF2-40B4-BE49-F238E27FC236}">
                <a16:creationId xmlns:a16="http://schemas.microsoft.com/office/drawing/2014/main" id="{EE1692D5-4CE6-4990-8769-B146983B9477}"/>
              </a:ext>
            </a:extLst>
          </p:cNvPr>
          <p:cNvSpPr>
            <a:spLocks noGrp="1"/>
          </p:cNvSpPr>
          <p:nvPr>
            <p:ph type="pic" sz="quarter" idx="27" hasCustomPrompt="1"/>
          </p:nvPr>
        </p:nvSpPr>
        <p:spPr>
          <a:xfrm>
            <a:off x="10161852"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3" name="Footer Placeholder 3">
            <a:extLst>
              <a:ext uri="{FF2B5EF4-FFF2-40B4-BE49-F238E27FC236}">
                <a16:creationId xmlns:a16="http://schemas.microsoft.com/office/drawing/2014/main" id="{57676F53-2AF5-4F44-9119-3C3347D1DA0B}"/>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4" name="Text Placeholder 3">
            <a:extLst>
              <a:ext uri="{FF2B5EF4-FFF2-40B4-BE49-F238E27FC236}">
                <a16:creationId xmlns:a16="http://schemas.microsoft.com/office/drawing/2014/main" id="{B8D97977-AAE6-4533-93CA-ADE704E9F4AD}"/>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55D3E087-C0E5-4045-83EC-D0F38053E0B8}"/>
              </a:ext>
            </a:extLst>
          </p:cNvPr>
          <p:cNvSpPr>
            <a:spLocks noGrp="1"/>
          </p:cNvSpPr>
          <p:nvPr>
            <p:ph type="sldNum" sz="quarter" idx="2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7955623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ng Headline-Team 4-Box Shadow">
    <p:spTree>
      <p:nvGrpSpPr>
        <p:cNvPr id="1" name=""/>
        <p:cNvGrpSpPr/>
        <p:nvPr/>
      </p:nvGrpSpPr>
      <p:grpSpPr>
        <a:xfrm>
          <a:off x="0" y="0"/>
          <a:ext cx="0" cy="0"/>
          <a:chOff x="0" y="0"/>
          <a:chExt cx="0" cy="0"/>
        </a:xfrm>
      </p:grpSpPr>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1154655"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Font typeface="Graphik" panose="020B0604020202020204" pitchFamily="34" charse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25DB0B2A-9775-46B0-9A40-F75EBFA4B45C}"/>
              </a:ext>
            </a:extLst>
          </p:cNvPr>
          <p:cNvSpPr>
            <a:spLocks noGrp="1"/>
          </p:cNvSpPr>
          <p:nvPr>
            <p:ph type="pic" sz="quarter" idx="27" hasCustomPrompt="1"/>
          </p:nvPr>
        </p:nvSpPr>
        <p:spPr>
          <a:xfrm>
            <a:off x="3817351"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3F6B5F-EAE7-44DA-BD77-6D66865CEB92}"/>
              </a:ext>
            </a:extLst>
          </p:cNvPr>
          <p:cNvSpPr>
            <a:spLocks noGrp="1"/>
          </p:cNvSpPr>
          <p:nvPr>
            <p:ph type="pic" sz="quarter" idx="28" hasCustomPrompt="1"/>
          </p:nvPr>
        </p:nvSpPr>
        <p:spPr>
          <a:xfrm>
            <a:off x="6480047"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AD8EF41C-E978-4139-80A4-73605C41EA35}"/>
              </a:ext>
            </a:extLst>
          </p:cNvPr>
          <p:cNvSpPr>
            <a:spLocks noGrp="1"/>
          </p:cNvSpPr>
          <p:nvPr>
            <p:ph type="pic" sz="quarter" idx="29" hasCustomPrompt="1"/>
          </p:nvPr>
        </p:nvSpPr>
        <p:spPr>
          <a:xfrm>
            <a:off x="9142743"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1154653" y="3914042"/>
            <a:ext cx="2047984" cy="2397858"/>
          </a:xfrm>
        </p:spPr>
        <p:txBody>
          <a:bodyPr/>
          <a:lstStyle>
            <a:lvl1pPr marL="0" indent="0">
              <a:lnSpc>
                <a:spcPct val="80000"/>
              </a:lnSpc>
              <a:spcAft>
                <a:spcPts val="600"/>
              </a:spcAft>
              <a:buFont typeface="Graphik" panose="020B0604020202020204" pitchFamily="34" charset="0"/>
              <a:buNone/>
              <a:defRPr sz="2100" b="0" i="0">
                <a:solidFill>
                  <a:schemeClr val="accent2"/>
                </a:solidFill>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3817350"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6480047"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9142742"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13" name="Footer Placeholder 3">
            <a:extLst>
              <a:ext uri="{FF2B5EF4-FFF2-40B4-BE49-F238E27FC236}">
                <a16:creationId xmlns:a16="http://schemas.microsoft.com/office/drawing/2014/main" id="{9310CF55-0D9B-41F8-8D1E-8BA74BC232B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84481D5-3713-4165-990F-CD2E7B955A03}"/>
              </a:ext>
            </a:extLst>
          </p:cNvPr>
          <p:cNvSpPr>
            <a:spLocks noGrp="1"/>
          </p:cNvSpPr>
          <p:nvPr>
            <p:ph type="sldNum" sz="quarter" idx="3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19529082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ong Headline-Team 6-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bg1">
              <a:lumMod val="95000"/>
            </a:schemeClr>
          </a:solidFill>
        </p:spPr>
        <p:txBody>
          <a:bodyPr lIns="91440" tIns="0"/>
          <a:lstStyle>
            <a:lvl1pPr marL="0" indent="0">
              <a:buNone/>
              <a:defRPr sz="1800" b="0"/>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2" name="Text Placeholder 21">
            <a:extLst>
              <a:ext uri="{FF2B5EF4-FFF2-40B4-BE49-F238E27FC236}">
                <a16:creationId xmlns:a16="http://schemas.microsoft.com/office/drawing/2014/main" id="{6BEB5A56-DED2-134F-B0DE-11936982FFF4}"/>
              </a:ext>
            </a:extLst>
          </p:cNvPr>
          <p:cNvSpPr>
            <a:spLocks noGrp="1"/>
          </p:cNvSpPr>
          <p:nvPr>
            <p:ph type="body" sz="quarter" idx="19" hasCustomPrompt="1"/>
          </p:nvPr>
        </p:nvSpPr>
        <p:spPr>
          <a:xfrm>
            <a:off x="377415" y="3926552"/>
            <a:ext cx="1554480" cy="1943893"/>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8" name="Text Placeholder 21">
            <a:extLst>
              <a:ext uri="{FF2B5EF4-FFF2-40B4-BE49-F238E27FC236}">
                <a16:creationId xmlns:a16="http://schemas.microsoft.com/office/drawing/2014/main" id="{923321BD-6745-7944-910F-B8C8E4AC31DD}"/>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Text Placeholder 21">
            <a:extLst>
              <a:ext uri="{FF2B5EF4-FFF2-40B4-BE49-F238E27FC236}">
                <a16:creationId xmlns:a16="http://schemas.microsoft.com/office/drawing/2014/main" id="{2A6C4DC7-1806-A74D-B434-61FF385F82AB}"/>
              </a:ext>
            </a:extLst>
          </p:cNvPr>
          <p:cNvSpPr>
            <a:spLocks noGrp="1"/>
          </p:cNvSpPr>
          <p:nvPr>
            <p:ph type="body" sz="quarter" idx="25" hasCustomPrompt="1"/>
          </p:nvPr>
        </p:nvSpPr>
        <p:spPr>
          <a:xfrm>
            <a:off x="4329057"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0" name="Text Placeholder 21">
            <a:extLst>
              <a:ext uri="{FF2B5EF4-FFF2-40B4-BE49-F238E27FC236}">
                <a16:creationId xmlns:a16="http://schemas.microsoft.com/office/drawing/2014/main" id="{053D7F26-6DC1-034C-B572-B4BFE718C797}"/>
              </a:ext>
            </a:extLst>
          </p:cNvPr>
          <p:cNvSpPr>
            <a:spLocks noGrp="1"/>
          </p:cNvSpPr>
          <p:nvPr>
            <p:ph type="body" sz="quarter" idx="26" hasCustomPrompt="1"/>
          </p:nvPr>
        </p:nvSpPr>
        <p:spPr>
          <a:xfrm>
            <a:off x="6304878"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2" name="Text Placeholder 21">
            <a:extLst>
              <a:ext uri="{FF2B5EF4-FFF2-40B4-BE49-F238E27FC236}">
                <a16:creationId xmlns:a16="http://schemas.microsoft.com/office/drawing/2014/main" id="{E075A489-B7B7-CE40-B061-D8A36AFCC817}"/>
              </a:ext>
            </a:extLst>
          </p:cNvPr>
          <p:cNvSpPr>
            <a:spLocks noGrp="1"/>
          </p:cNvSpPr>
          <p:nvPr>
            <p:ph type="body" sz="quarter" idx="27" hasCustomPrompt="1"/>
          </p:nvPr>
        </p:nvSpPr>
        <p:spPr>
          <a:xfrm>
            <a:off x="8280699"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5" name="Text Placeholder 21">
            <a:extLst>
              <a:ext uri="{FF2B5EF4-FFF2-40B4-BE49-F238E27FC236}">
                <a16:creationId xmlns:a16="http://schemas.microsoft.com/office/drawing/2014/main" id="{FF2BF483-5EDC-9242-AD58-57E84F538C81}"/>
              </a:ext>
            </a:extLst>
          </p:cNvPr>
          <p:cNvSpPr>
            <a:spLocks noGrp="1"/>
          </p:cNvSpPr>
          <p:nvPr>
            <p:ph type="body" sz="quarter" idx="28" hasCustomPrompt="1"/>
          </p:nvPr>
        </p:nvSpPr>
        <p:spPr>
          <a:xfrm>
            <a:off x="10256520"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7" name="Footer Placeholder 3">
            <a:extLst>
              <a:ext uri="{FF2B5EF4-FFF2-40B4-BE49-F238E27FC236}">
                <a16:creationId xmlns:a16="http://schemas.microsoft.com/office/drawing/2014/main" id="{BD665DCA-734C-4077-92CB-D7A9FCD67D9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F3D474A-8A06-4078-BEBB-EBDCDD30231B}"/>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7" name="Picture Placeholder 4">
            <a:extLst>
              <a:ext uri="{FF2B5EF4-FFF2-40B4-BE49-F238E27FC236}">
                <a16:creationId xmlns:a16="http://schemas.microsoft.com/office/drawing/2014/main" id="{9FEF6117-B6D9-4841-8EFA-DF78BCFA9C0B}"/>
              </a:ext>
            </a:extLst>
          </p:cNvPr>
          <p:cNvSpPr>
            <a:spLocks noGrp="1"/>
          </p:cNvSpPr>
          <p:nvPr>
            <p:ph type="pic" sz="quarter" idx="30" hasCustomPrompt="1"/>
          </p:nvPr>
        </p:nvSpPr>
        <p:spPr>
          <a:xfrm>
            <a:off x="377415" y="3672216"/>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90B0A6BB-BC70-4436-B334-35CF914D1772}"/>
              </a:ext>
            </a:extLst>
          </p:cNvPr>
          <p:cNvSpPr>
            <a:spLocks noGrp="1"/>
          </p:cNvSpPr>
          <p:nvPr>
            <p:ph type="pic" sz="quarter" idx="31" hasCustomPrompt="1"/>
          </p:nvPr>
        </p:nvSpPr>
        <p:spPr>
          <a:xfrm>
            <a:off x="2356104" y="3672216"/>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EA23CA56-3568-4982-84E5-176DE32541C2}"/>
              </a:ext>
            </a:extLst>
          </p:cNvPr>
          <p:cNvSpPr>
            <a:spLocks noGrp="1"/>
          </p:cNvSpPr>
          <p:nvPr>
            <p:ph type="pic" sz="quarter" idx="32" hasCustomPrompt="1"/>
          </p:nvPr>
        </p:nvSpPr>
        <p:spPr>
          <a:xfrm>
            <a:off x="4331208" y="3672216"/>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7E019EA7-B58E-4B17-A663-2E8CCD701589}"/>
              </a:ext>
            </a:extLst>
          </p:cNvPr>
          <p:cNvSpPr>
            <a:spLocks noGrp="1"/>
          </p:cNvSpPr>
          <p:nvPr>
            <p:ph type="pic" sz="quarter" idx="33" hasCustomPrompt="1"/>
          </p:nvPr>
        </p:nvSpPr>
        <p:spPr>
          <a:xfrm>
            <a:off x="6306312" y="3672216"/>
            <a:ext cx="457200"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9A57066F-5BF5-43F7-A9DA-1788B5511DA7}"/>
              </a:ext>
            </a:extLst>
          </p:cNvPr>
          <p:cNvSpPr>
            <a:spLocks noGrp="1"/>
          </p:cNvSpPr>
          <p:nvPr>
            <p:ph type="pic" sz="quarter" idx="34" hasCustomPrompt="1"/>
          </p:nvPr>
        </p:nvSpPr>
        <p:spPr>
          <a:xfrm>
            <a:off x="8281416" y="3672216"/>
            <a:ext cx="457200" cy="27432"/>
          </a:xfrm>
          <a:solidFill>
            <a:schemeClr val="accent1"/>
          </a:solidFill>
        </p:spPr>
        <p:txBody>
          <a:bodyPr/>
          <a:lstStyle>
            <a:lvl1pPr>
              <a:buNone/>
              <a:defRPr sz="300"/>
            </a:lvl1pPr>
          </a:lstStyle>
          <a:p>
            <a:r>
              <a:rPr lang="en-GB"/>
              <a:t> </a:t>
            </a:r>
            <a:endParaRPr lang="en-US"/>
          </a:p>
        </p:txBody>
      </p:sp>
      <p:sp>
        <p:nvSpPr>
          <p:cNvPr id="45" name="Picture Placeholder 4">
            <a:extLst>
              <a:ext uri="{FF2B5EF4-FFF2-40B4-BE49-F238E27FC236}">
                <a16:creationId xmlns:a16="http://schemas.microsoft.com/office/drawing/2014/main" id="{EA5F90EC-FB85-4041-85C1-409768D3A0C0}"/>
              </a:ext>
            </a:extLst>
          </p:cNvPr>
          <p:cNvSpPr>
            <a:spLocks noGrp="1"/>
          </p:cNvSpPr>
          <p:nvPr>
            <p:ph type="pic" sz="quarter" idx="35" hasCustomPrompt="1"/>
          </p:nvPr>
        </p:nvSpPr>
        <p:spPr>
          <a:xfrm>
            <a:off x="10256520" y="3672216"/>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538721940"/>
      </p:ext>
    </p:extLst>
  </p:cSld>
  <p:clrMapOvr>
    <a:masterClrMapping/>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ng Headline-Team 6-Dark">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tx1">
              <a:lumMod val="95000"/>
            </a:schemeClr>
          </a:solidFill>
        </p:spPr>
        <p:txBody>
          <a:bodyPr lIns="91440"/>
          <a:lstStyle>
            <a:lvl1pPr marL="0" indent="0">
              <a:buNone/>
              <a:defRPr sz="1800" b="0">
                <a:solidFill>
                  <a:schemeClr val="bg1"/>
                </a:solidFill>
              </a:defRPr>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377415" y="3926552"/>
            <a:ext cx="1554480" cy="1943892"/>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4329057"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6304878"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2" name="Text Placeholder 21">
            <a:extLst>
              <a:ext uri="{FF2B5EF4-FFF2-40B4-BE49-F238E27FC236}">
                <a16:creationId xmlns:a16="http://schemas.microsoft.com/office/drawing/2014/main" id="{6DA3268F-5CC4-7E4D-879D-3A3F1FBF6B55}"/>
              </a:ext>
            </a:extLst>
          </p:cNvPr>
          <p:cNvSpPr>
            <a:spLocks noGrp="1"/>
          </p:cNvSpPr>
          <p:nvPr>
            <p:ph type="body" sz="quarter" idx="27" hasCustomPrompt="1"/>
          </p:nvPr>
        </p:nvSpPr>
        <p:spPr>
          <a:xfrm>
            <a:off x="8280699" y="3926552"/>
            <a:ext cx="1554480" cy="1951958"/>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3" name="Text Placeholder 21">
            <a:extLst>
              <a:ext uri="{FF2B5EF4-FFF2-40B4-BE49-F238E27FC236}">
                <a16:creationId xmlns:a16="http://schemas.microsoft.com/office/drawing/2014/main" id="{855592D2-902A-1146-B433-6648BEC87843}"/>
              </a:ext>
            </a:extLst>
          </p:cNvPr>
          <p:cNvSpPr>
            <a:spLocks noGrp="1"/>
          </p:cNvSpPr>
          <p:nvPr>
            <p:ph type="body" sz="quarter" idx="28" hasCustomPrompt="1"/>
          </p:nvPr>
        </p:nvSpPr>
        <p:spPr>
          <a:xfrm>
            <a:off x="10256520" y="3926552"/>
            <a:ext cx="1554480" cy="194389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Footer Placeholder 3">
            <a:extLst>
              <a:ext uri="{FF2B5EF4-FFF2-40B4-BE49-F238E27FC236}">
                <a16:creationId xmlns:a16="http://schemas.microsoft.com/office/drawing/2014/main" id="{F748F9AD-5F56-42EC-9922-780EBA4436E9}"/>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2" name="GTS_WH" descr="Accenture Greater Than symbol in white">
            <a:extLst>
              <a:ext uri="{FF2B5EF4-FFF2-40B4-BE49-F238E27FC236}">
                <a16:creationId xmlns:a16="http://schemas.microsoft.com/office/drawing/2014/main" id="{B49891DC-D80E-4D1B-961E-1B567E0E453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lide Number Placeholder 2">
            <a:extLst>
              <a:ext uri="{FF2B5EF4-FFF2-40B4-BE49-F238E27FC236}">
                <a16:creationId xmlns:a16="http://schemas.microsoft.com/office/drawing/2014/main" id="{DE8FB076-B311-496F-8C11-2C54B06FBB3D}"/>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8" name="Picture Placeholder 4">
            <a:extLst>
              <a:ext uri="{FF2B5EF4-FFF2-40B4-BE49-F238E27FC236}">
                <a16:creationId xmlns:a16="http://schemas.microsoft.com/office/drawing/2014/main" id="{199DF3DD-2E34-4D79-8E11-12CE813E73FA}"/>
              </a:ext>
            </a:extLst>
          </p:cNvPr>
          <p:cNvSpPr>
            <a:spLocks noGrp="1"/>
          </p:cNvSpPr>
          <p:nvPr>
            <p:ph type="pic" sz="quarter" idx="30" hasCustomPrompt="1"/>
          </p:nvPr>
        </p:nvSpPr>
        <p:spPr>
          <a:xfrm>
            <a:off x="381000" y="3647164"/>
            <a:ext cx="457200" cy="27432"/>
          </a:xfrm>
          <a:solidFill>
            <a:schemeClr val="accent1"/>
          </a:solidFill>
        </p:spPr>
        <p:txBody>
          <a:bodyPr/>
          <a:lstStyle>
            <a:lvl1pPr>
              <a:buNone/>
              <a:defRPr sz="300"/>
            </a:lvl1pPr>
          </a:lstStyle>
          <a:p>
            <a:r>
              <a:rPr lang="en-GB"/>
              <a:t> </a:t>
            </a:r>
            <a:endParaRPr lang="en-US"/>
          </a:p>
        </p:txBody>
      </p:sp>
      <p:sp>
        <p:nvSpPr>
          <p:cNvPr id="35" name="Picture Placeholder 4">
            <a:extLst>
              <a:ext uri="{FF2B5EF4-FFF2-40B4-BE49-F238E27FC236}">
                <a16:creationId xmlns:a16="http://schemas.microsoft.com/office/drawing/2014/main" id="{6FCD1A94-A214-4264-842C-B5DA710C1F37}"/>
              </a:ext>
            </a:extLst>
          </p:cNvPr>
          <p:cNvSpPr>
            <a:spLocks noGrp="1"/>
          </p:cNvSpPr>
          <p:nvPr>
            <p:ph type="pic" sz="quarter" idx="31" hasCustomPrompt="1"/>
          </p:nvPr>
        </p:nvSpPr>
        <p:spPr>
          <a:xfrm>
            <a:off x="2356104" y="3647164"/>
            <a:ext cx="457200" cy="27432"/>
          </a:xfrm>
          <a:solidFill>
            <a:schemeClr val="accent1"/>
          </a:solidFill>
        </p:spPr>
        <p:txBody>
          <a:bodyPr/>
          <a:lstStyle>
            <a:lvl1pPr>
              <a:buNone/>
              <a:defRPr sz="300"/>
            </a:lvl1pPr>
          </a:lstStyle>
          <a:p>
            <a:r>
              <a:rPr lang="en-GB"/>
              <a:t> </a:t>
            </a:r>
            <a:endParaRPr lang="en-US"/>
          </a:p>
        </p:txBody>
      </p:sp>
      <p:sp>
        <p:nvSpPr>
          <p:cNvPr id="37" name="Picture Placeholder 4">
            <a:extLst>
              <a:ext uri="{FF2B5EF4-FFF2-40B4-BE49-F238E27FC236}">
                <a16:creationId xmlns:a16="http://schemas.microsoft.com/office/drawing/2014/main" id="{895C1CB4-E517-4380-8170-E8C0CA787FBA}"/>
              </a:ext>
            </a:extLst>
          </p:cNvPr>
          <p:cNvSpPr>
            <a:spLocks noGrp="1"/>
          </p:cNvSpPr>
          <p:nvPr>
            <p:ph type="pic" sz="quarter" idx="32" hasCustomPrompt="1"/>
          </p:nvPr>
        </p:nvSpPr>
        <p:spPr>
          <a:xfrm>
            <a:off x="4331208" y="3647164"/>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6AFBE91E-BB56-4FAF-ADEB-859CA86F829F}"/>
              </a:ext>
            </a:extLst>
          </p:cNvPr>
          <p:cNvSpPr>
            <a:spLocks noGrp="1"/>
          </p:cNvSpPr>
          <p:nvPr>
            <p:ph type="pic" sz="quarter" idx="33" hasCustomPrompt="1"/>
          </p:nvPr>
        </p:nvSpPr>
        <p:spPr>
          <a:xfrm>
            <a:off x="6306312" y="3647164"/>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15D78B8A-7ECF-44EE-A95F-FBD072A68894}"/>
              </a:ext>
            </a:extLst>
          </p:cNvPr>
          <p:cNvSpPr>
            <a:spLocks noGrp="1"/>
          </p:cNvSpPr>
          <p:nvPr>
            <p:ph type="pic" sz="quarter" idx="34" hasCustomPrompt="1"/>
          </p:nvPr>
        </p:nvSpPr>
        <p:spPr>
          <a:xfrm>
            <a:off x="8281416" y="3647164"/>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F2F64C30-F694-4DC6-AAED-5ECA99ECCF51}"/>
              </a:ext>
            </a:extLst>
          </p:cNvPr>
          <p:cNvSpPr>
            <a:spLocks noGrp="1"/>
          </p:cNvSpPr>
          <p:nvPr>
            <p:ph type="pic" sz="quarter" idx="35" hasCustomPrompt="1"/>
          </p:nvPr>
        </p:nvSpPr>
        <p:spPr>
          <a:xfrm>
            <a:off x="10256520" y="3647164"/>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32933949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62867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ng Headline-Team 8-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371931-42F0-694A-9918-74F36725749C}"/>
              </a:ext>
            </a:extLst>
          </p:cNvPr>
          <p:cNvSpPr>
            <a:spLocks noGrp="1"/>
          </p:cNvSpPr>
          <p:nvPr>
            <p:ph type="body" sz="quarter" idx="42" hasCustomPrompt="1"/>
          </p:nvPr>
        </p:nvSpPr>
        <p:spPr>
          <a:xfrm>
            <a:off x="381000" y="1295233"/>
            <a:ext cx="3540355" cy="5016665"/>
          </a:xfrm>
        </p:spPr>
        <p:txBody>
          <a:bodyPr/>
          <a:lstStyle>
            <a:lvl1pPr>
              <a:defRPr/>
            </a:lvl1pPr>
            <a:lvl2pPr>
              <a:defRPr/>
            </a:lvl2pPr>
            <a:lvl3pPr>
              <a:defRPr/>
            </a:lvl3pPr>
            <a:lvl4pPr>
              <a:defRPr/>
            </a:lvl4pPr>
            <a:lvl5pPr>
              <a:defRPr/>
            </a:lvl5pPr>
          </a:lstStyle>
          <a:p>
            <a:pPr lvl="0"/>
            <a:r>
              <a:rPr lang="en-GB"/>
              <a:t>Place text here, use indent to access other levels 20pt</a:t>
            </a:r>
          </a:p>
          <a:p>
            <a:pPr lvl="1"/>
            <a:r>
              <a:rPr lang="en-GB"/>
              <a:t>Second level 20pt</a:t>
            </a:r>
          </a:p>
          <a:p>
            <a:pPr lvl="2"/>
            <a:r>
              <a:rPr lang="en-GB"/>
              <a:t>Third level 20pt</a:t>
            </a:r>
          </a:p>
          <a:p>
            <a:pPr lvl="3"/>
            <a:r>
              <a:rPr lang="en-GB"/>
              <a:t>Fourth level 18pt</a:t>
            </a:r>
          </a:p>
          <a:p>
            <a:pPr lvl="4"/>
            <a:r>
              <a:rPr lang="en-GB"/>
              <a:t>Fifth level 18pt</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45" name="Picture Placeholder 13">
            <a:extLst>
              <a:ext uri="{FF2B5EF4-FFF2-40B4-BE49-F238E27FC236}">
                <a16:creationId xmlns:a16="http://schemas.microsoft.com/office/drawing/2014/main" id="{CD7EAAF9-7102-4351-9F35-C40B3F381975}"/>
              </a:ext>
            </a:extLst>
          </p:cNvPr>
          <p:cNvSpPr>
            <a:spLocks noGrp="1"/>
          </p:cNvSpPr>
          <p:nvPr>
            <p:ph type="pic" sz="quarter" idx="16" hasCustomPrompt="1"/>
          </p:nvPr>
        </p:nvSpPr>
        <p:spPr>
          <a:xfrm>
            <a:off x="4325820"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CC40CB3D-DFEA-4056-B2DA-887E7C863243}"/>
              </a:ext>
            </a:extLst>
          </p:cNvPr>
          <p:cNvSpPr>
            <a:spLocks noGrp="1"/>
          </p:cNvSpPr>
          <p:nvPr>
            <p:ph type="pic" sz="quarter" idx="17" hasCustomPrompt="1"/>
          </p:nvPr>
        </p:nvSpPr>
        <p:spPr>
          <a:xfrm>
            <a:off x="6298231"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BABECB-6F2D-4068-AEE6-A603DAA72EFF}"/>
              </a:ext>
            </a:extLst>
          </p:cNvPr>
          <p:cNvSpPr>
            <a:spLocks noGrp="1"/>
          </p:cNvSpPr>
          <p:nvPr>
            <p:ph type="pic" sz="quarter" idx="18" hasCustomPrompt="1"/>
          </p:nvPr>
        </p:nvSpPr>
        <p:spPr>
          <a:xfrm>
            <a:off x="10243053"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914A31DD-59CB-48C9-9C28-954E6B85C623}"/>
              </a:ext>
            </a:extLst>
          </p:cNvPr>
          <p:cNvSpPr>
            <a:spLocks noGrp="1"/>
          </p:cNvSpPr>
          <p:nvPr>
            <p:ph type="pic" sz="quarter" idx="24" hasCustomPrompt="1"/>
          </p:nvPr>
        </p:nvSpPr>
        <p:spPr>
          <a:xfrm>
            <a:off x="8270642"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57" name="Text Placeholder 21">
            <a:extLst>
              <a:ext uri="{FF2B5EF4-FFF2-40B4-BE49-F238E27FC236}">
                <a16:creationId xmlns:a16="http://schemas.microsoft.com/office/drawing/2014/main" id="{224BCF40-5B7A-4471-B077-3EEE956ADC3D}"/>
              </a:ext>
            </a:extLst>
          </p:cNvPr>
          <p:cNvSpPr>
            <a:spLocks noGrp="1"/>
          </p:cNvSpPr>
          <p:nvPr>
            <p:ph type="body" sz="quarter" idx="25" hasCustomPrompt="1"/>
          </p:nvPr>
        </p:nvSpPr>
        <p:spPr>
          <a:xfrm>
            <a:off x="4325822"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8" name="Text Placeholder 21">
            <a:extLst>
              <a:ext uri="{FF2B5EF4-FFF2-40B4-BE49-F238E27FC236}">
                <a16:creationId xmlns:a16="http://schemas.microsoft.com/office/drawing/2014/main" id="{68E899C2-D12C-4214-88A5-B7A6E1BCDCEC}"/>
              </a:ext>
            </a:extLst>
          </p:cNvPr>
          <p:cNvSpPr>
            <a:spLocks noGrp="1"/>
          </p:cNvSpPr>
          <p:nvPr>
            <p:ph type="body" sz="quarter" idx="26" hasCustomPrompt="1"/>
          </p:nvPr>
        </p:nvSpPr>
        <p:spPr>
          <a:xfrm>
            <a:off x="6298233"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9" name="Text Placeholder 21">
            <a:extLst>
              <a:ext uri="{FF2B5EF4-FFF2-40B4-BE49-F238E27FC236}">
                <a16:creationId xmlns:a16="http://schemas.microsoft.com/office/drawing/2014/main" id="{66A0D763-27FE-421C-A5D9-19A08FC2D8D1}"/>
              </a:ext>
            </a:extLst>
          </p:cNvPr>
          <p:cNvSpPr>
            <a:spLocks noGrp="1"/>
          </p:cNvSpPr>
          <p:nvPr>
            <p:ph type="body" sz="quarter" idx="27" hasCustomPrompt="1"/>
          </p:nvPr>
        </p:nvSpPr>
        <p:spPr>
          <a:xfrm>
            <a:off x="8270644"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78" name="Text Placeholder 21">
            <a:extLst>
              <a:ext uri="{FF2B5EF4-FFF2-40B4-BE49-F238E27FC236}">
                <a16:creationId xmlns:a16="http://schemas.microsoft.com/office/drawing/2014/main" id="{43E52046-A5DE-47E3-A9A3-ADD4F6DB823B}"/>
              </a:ext>
            </a:extLst>
          </p:cNvPr>
          <p:cNvSpPr>
            <a:spLocks noGrp="1"/>
          </p:cNvSpPr>
          <p:nvPr>
            <p:ph type="body" sz="quarter" idx="28" hasCustomPrompt="1"/>
          </p:nvPr>
        </p:nvSpPr>
        <p:spPr>
          <a:xfrm>
            <a:off x="10243055"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32" name="Picture Placeholder 13">
            <a:extLst>
              <a:ext uri="{FF2B5EF4-FFF2-40B4-BE49-F238E27FC236}">
                <a16:creationId xmlns:a16="http://schemas.microsoft.com/office/drawing/2014/main" id="{BA696AEF-3D6B-2E4A-853E-8A8760E58D09}"/>
              </a:ext>
            </a:extLst>
          </p:cNvPr>
          <p:cNvSpPr>
            <a:spLocks noGrp="1"/>
          </p:cNvSpPr>
          <p:nvPr>
            <p:ph type="pic" sz="quarter" idx="43" hasCustomPrompt="1"/>
          </p:nvPr>
        </p:nvSpPr>
        <p:spPr>
          <a:xfrm>
            <a:off x="4325822"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3" name="Picture Placeholder 13">
            <a:extLst>
              <a:ext uri="{FF2B5EF4-FFF2-40B4-BE49-F238E27FC236}">
                <a16:creationId xmlns:a16="http://schemas.microsoft.com/office/drawing/2014/main" id="{05B98E7F-7333-A04B-94D4-281325401EF4}"/>
              </a:ext>
            </a:extLst>
          </p:cNvPr>
          <p:cNvSpPr>
            <a:spLocks noGrp="1"/>
          </p:cNvSpPr>
          <p:nvPr>
            <p:ph type="pic" sz="quarter" idx="44" hasCustomPrompt="1"/>
          </p:nvPr>
        </p:nvSpPr>
        <p:spPr>
          <a:xfrm>
            <a:off x="629823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4" name="Picture Placeholder 13">
            <a:extLst>
              <a:ext uri="{FF2B5EF4-FFF2-40B4-BE49-F238E27FC236}">
                <a16:creationId xmlns:a16="http://schemas.microsoft.com/office/drawing/2014/main" id="{B99C455B-37CC-4E44-8046-56AF81C16361}"/>
              </a:ext>
            </a:extLst>
          </p:cNvPr>
          <p:cNvSpPr>
            <a:spLocks noGrp="1"/>
          </p:cNvSpPr>
          <p:nvPr>
            <p:ph type="pic" sz="quarter" idx="45" hasCustomPrompt="1"/>
          </p:nvPr>
        </p:nvSpPr>
        <p:spPr>
          <a:xfrm>
            <a:off x="1024305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5" name="Picture Placeholder 13">
            <a:extLst>
              <a:ext uri="{FF2B5EF4-FFF2-40B4-BE49-F238E27FC236}">
                <a16:creationId xmlns:a16="http://schemas.microsoft.com/office/drawing/2014/main" id="{AAA6B0A5-6A50-1640-8F39-F8AC766655FE}"/>
              </a:ext>
            </a:extLst>
          </p:cNvPr>
          <p:cNvSpPr>
            <a:spLocks noGrp="1"/>
          </p:cNvSpPr>
          <p:nvPr>
            <p:ph type="pic" sz="quarter" idx="46" hasCustomPrompt="1"/>
          </p:nvPr>
        </p:nvSpPr>
        <p:spPr>
          <a:xfrm>
            <a:off x="8270644"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0" name="Text Placeholder 21">
            <a:extLst>
              <a:ext uri="{FF2B5EF4-FFF2-40B4-BE49-F238E27FC236}">
                <a16:creationId xmlns:a16="http://schemas.microsoft.com/office/drawing/2014/main" id="{CDFBCAAC-9CA0-5A4E-8684-A49AAB0BA650}"/>
              </a:ext>
            </a:extLst>
          </p:cNvPr>
          <p:cNvSpPr>
            <a:spLocks noGrp="1"/>
          </p:cNvSpPr>
          <p:nvPr>
            <p:ph type="body" sz="quarter" idx="47" hasCustomPrompt="1"/>
          </p:nvPr>
        </p:nvSpPr>
        <p:spPr>
          <a:xfrm>
            <a:off x="4325822"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1" name="Text Placeholder 21">
            <a:extLst>
              <a:ext uri="{FF2B5EF4-FFF2-40B4-BE49-F238E27FC236}">
                <a16:creationId xmlns:a16="http://schemas.microsoft.com/office/drawing/2014/main" id="{0C025F6B-BD75-0A4C-87E1-147D69F7C5B9}"/>
              </a:ext>
            </a:extLst>
          </p:cNvPr>
          <p:cNvSpPr>
            <a:spLocks noGrp="1"/>
          </p:cNvSpPr>
          <p:nvPr>
            <p:ph type="body" sz="quarter" idx="48" hasCustomPrompt="1"/>
          </p:nvPr>
        </p:nvSpPr>
        <p:spPr>
          <a:xfrm>
            <a:off x="6298233"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2" name="Text Placeholder 21">
            <a:extLst>
              <a:ext uri="{FF2B5EF4-FFF2-40B4-BE49-F238E27FC236}">
                <a16:creationId xmlns:a16="http://schemas.microsoft.com/office/drawing/2014/main" id="{A9CB5A73-2496-3841-A61A-1965B0A6AD13}"/>
              </a:ext>
            </a:extLst>
          </p:cNvPr>
          <p:cNvSpPr>
            <a:spLocks noGrp="1"/>
          </p:cNvSpPr>
          <p:nvPr>
            <p:ph type="body" sz="quarter" idx="49" hasCustomPrompt="1"/>
          </p:nvPr>
        </p:nvSpPr>
        <p:spPr>
          <a:xfrm>
            <a:off x="8270644"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3" name="Text Placeholder 21">
            <a:extLst>
              <a:ext uri="{FF2B5EF4-FFF2-40B4-BE49-F238E27FC236}">
                <a16:creationId xmlns:a16="http://schemas.microsoft.com/office/drawing/2014/main" id="{886F547A-67CA-C749-B9EA-AA1142C31543}"/>
              </a:ext>
            </a:extLst>
          </p:cNvPr>
          <p:cNvSpPr>
            <a:spLocks noGrp="1"/>
          </p:cNvSpPr>
          <p:nvPr>
            <p:ph type="body" sz="quarter" idx="50" hasCustomPrompt="1"/>
          </p:nvPr>
        </p:nvSpPr>
        <p:spPr>
          <a:xfrm>
            <a:off x="10243055"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0" name="Footer Placeholder 3">
            <a:extLst>
              <a:ext uri="{FF2B5EF4-FFF2-40B4-BE49-F238E27FC236}">
                <a16:creationId xmlns:a16="http://schemas.microsoft.com/office/drawing/2014/main" id="{A671D4FB-2F86-4AF3-89D0-D61D543789F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7B1014D8-C563-4003-8EBC-A9F6EE68BA63}"/>
              </a:ext>
            </a:extLst>
          </p:cNvPr>
          <p:cNvSpPr>
            <a:spLocks noGrp="1"/>
          </p:cNvSpPr>
          <p:nvPr>
            <p:ph type="sldNum" sz="quarter" idx="5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31" name="Picture Placeholder 4">
            <a:extLst>
              <a:ext uri="{FF2B5EF4-FFF2-40B4-BE49-F238E27FC236}">
                <a16:creationId xmlns:a16="http://schemas.microsoft.com/office/drawing/2014/main" id="{1559D4A6-A7D1-4EAE-87E5-EB8A4B73E546}"/>
              </a:ext>
            </a:extLst>
          </p:cNvPr>
          <p:cNvSpPr>
            <a:spLocks noGrp="1"/>
          </p:cNvSpPr>
          <p:nvPr>
            <p:ph type="pic" sz="quarter" idx="52" hasCustomPrompt="1"/>
          </p:nvPr>
        </p:nvSpPr>
        <p:spPr>
          <a:xfrm>
            <a:off x="4325822" y="2616843"/>
            <a:ext cx="356616"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564E037C-8888-4DE6-88C4-A629CBF5F3A9}"/>
              </a:ext>
            </a:extLst>
          </p:cNvPr>
          <p:cNvSpPr>
            <a:spLocks noGrp="1"/>
          </p:cNvSpPr>
          <p:nvPr>
            <p:ph type="pic" sz="quarter" idx="53" hasCustomPrompt="1"/>
          </p:nvPr>
        </p:nvSpPr>
        <p:spPr>
          <a:xfrm>
            <a:off x="6298233" y="2616843"/>
            <a:ext cx="356616" cy="27432"/>
          </a:xfrm>
          <a:solidFill>
            <a:schemeClr val="accent1"/>
          </a:solidFill>
        </p:spPr>
        <p:txBody>
          <a:bodyPr/>
          <a:lstStyle>
            <a:lvl1pPr>
              <a:buNone/>
              <a:defRPr sz="300"/>
            </a:lvl1pPr>
          </a:lstStyle>
          <a:p>
            <a:r>
              <a:rPr lang="en-GB"/>
              <a:t> </a:t>
            </a:r>
            <a:endParaRPr lang="en-US"/>
          </a:p>
        </p:txBody>
      </p:sp>
      <p:sp>
        <p:nvSpPr>
          <p:cNvPr id="51" name="Picture Placeholder 4">
            <a:extLst>
              <a:ext uri="{FF2B5EF4-FFF2-40B4-BE49-F238E27FC236}">
                <a16:creationId xmlns:a16="http://schemas.microsoft.com/office/drawing/2014/main" id="{1DD1D133-7281-4297-B58B-4683B9743A55}"/>
              </a:ext>
            </a:extLst>
          </p:cNvPr>
          <p:cNvSpPr>
            <a:spLocks noGrp="1"/>
          </p:cNvSpPr>
          <p:nvPr>
            <p:ph type="pic" sz="quarter" idx="54" hasCustomPrompt="1"/>
          </p:nvPr>
        </p:nvSpPr>
        <p:spPr>
          <a:xfrm>
            <a:off x="8270644" y="2616843"/>
            <a:ext cx="356616" cy="27432"/>
          </a:xfrm>
          <a:solidFill>
            <a:schemeClr val="accent1"/>
          </a:solidFill>
        </p:spPr>
        <p:txBody>
          <a:bodyPr/>
          <a:lstStyle>
            <a:lvl1pPr>
              <a:buNone/>
              <a:defRPr sz="300"/>
            </a:lvl1pPr>
          </a:lstStyle>
          <a:p>
            <a:r>
              <a:rPr lang="en-GB"/>
              <a:t> </a:t>
            </a:r>
            <a:endParaRPr lang="en-US"/>
          </a:p>
        </p:txBody>
      </p:sp>
      <p:sp>
        <p:nvSpPr>
          <p:cNvPr id="52" name="Picture Placeholder 4">
            <a:extLst>
              <a:ext uri="{FF2B5EF4-FFF2-40B4-BE49-F238E27FC236}">
                <a16:creationId xmlns:a16="http://schemas.microsoft.com/office/drawing/2014/main" id="{4D49677A-CABE-49CD-A2EE-9EC21E15DF23}"/>
              </a:ext>
            </a:extLst>
          </p:cNvPr>
          <p:cNvSpPr>
            <a:spLocks noGrp="1"/>
          </p:cNvSpPr>
          <p:nvPr>
            <p:ph type="pic" sz="quarter" idx="55" hasCustomPrompt="1"/>
          </p:nvPr>
        </p:nvSpPr>
        <p:spPr>
          <a:xfrm>
            <a:off x="10243055" y="2616843"/>
            <a:ext cx="356616" cy="27432"/>
          </a:xfrm>
          <a:solidFill>
            <a:schemeClr val="accent1"/>
          </a:solidFill>
        </p:spPr>
        <p:txBody>
          <a:bodyPr/>
          <a:lstStyle>
            <a:lvl1pPr>
              <a:buNone/>
              <a:defRPr sz="300"/>
            </a:lvl1pPr>
          </a:lstStyle>
          <a:p>
            <a:r>
              <a:rPr lang="en-GB"/>
              <a:t> </a:t>
            </a:r>
            <a:endParaRPr lang="en-US"/>
          </a:p>
        </p:txBody>
      </p:sp>
      <p:sp>
        <p:nvSpPr>
          <p:cNvPr id="53" name="Picture Placeholder 4">
            <a:extLst>
              <a:ext uri="{FF2B5EF4-FFF2-40B4-BE49-F238E27FC236}">
                <a16:creationId xmlns:a16="http://schemas.microsoft.com/office/drawing/2014/main" id="{E46B730A-2104-4381-A7F8-6A08201D7F97}"/>
              </a:ext>
            </a:extLst>
          </p:cNvPr>
          <p:cNvSpPr>
            <a:spLocks noGrp="1"/>
          </p:cNvSpPr>
          <p:nvPr>
            <p:ph type="pic" sz="quarter" idx="56" hasCustomPrompt="1"/>
          </p:nvPr>
        </p:nvSpPr>
        <p:spPr>
          <a:xfrm>
            <a:off x="4325822" y="5165507"/>
            <a:ext cx="356616" cy="27432"/>
          </a:xfrm>
          <a:solidFill>
            <a:schemeClr val="accent1"/>
          </a:solidFill>
        </p:spPr>
        <p:txBody>
          <a:bodyPr/>
          <a:lstStyle>
            <a:lvl1pPr>
              <a:buNone/>
              <a:defRPr sz="300"/>
            </a:lvl1pPr>
          </a:lstStyle>
          <a:p>
            <a:r>
              <a:rPr lang="en-GB"/>
              <a:t> </a:t>
            </a:r>
            <a:endParaRPr lang="en-US"/>
          </a:p>
        </p:txBody>
      </p:sp>
      <p:sp>
        <p:nvSpPr>
          <p:cNvPr id="60" name="Picture Placeholder 4">
            <a:extLst>
              <a:ext uri="{FF2B5EF4-FFF2-40B4-BE49-F238E27FC236}">
                <a16:creationId xmlns:a16="http://schemas.microsoft.com/office/drawing/2014/main" id="{15BD8921-64C2-47AC-9DE2-E4DFFCBF7C64}"/>
              </a:ext>
            </a:extLst>
          </p:cNvPr>
          <p:cNvSpPr>
            <a:spLocks noGrp="1"/>
          </p:cNvSpPr>
          <p:nvPr>
            <p:ph type="pic" sz="quarter" idx="57" hasCustomPrompt="1"/>
          </p:nvPr>
        </p:nvSpPr>
        <p:spPr>
          <a:xfrm>
            <a:off x="6298233" y="5165507"/>
            <a:ext cx="356616" cy="27432"/>
          </a:xfrm>
          <a:solidFill>
            <a:schemeClr val="accent1"/>
          </a:solidFill>
        </p:spPr>
        <p:txBody>
          <a:bodyPr/>
          <a:lstStyle>
            <a:lvl1pPr>
              <a:buNone/>
              <a:defRPr sz="300"/>
            </a:lvl1pPr>
          </a:lstStyle>
          <a:p>
            <a:r>
              <a:rPr lang="en-GB"/>
              <a:t> </a:t>
            </a:r>
            <a:endParaRPr lang="en-US"/>
          </a:p>
        </p:txBody>
      </p:sp>
      <p:sp>
        <p:nvSpPr>
          <p:cNvPr id="61" name="Picture Placeholder 4">
            <a:extLst>
              <a:ext uri="{FF2B5EF4-FFF2-40B4-BE49-F238E27FC236}">
                <a16:creationId xmlns:a16="http://schemas.microsoft.com/office/drawing/2014/main" id="{3EF9A07C-1758-4B3E-A1CD-67412E56BBFE}"/>
              </a:ext>
            </a:extLst>
          </p:cNvPr>
          <p:cNvSpPr>
            <a:spLocks noGrp="1"/>
          </p:cNvSpPr>
          <p:nvPr>
            <p:ph type="pic" sz="quarter" idx="58" hasCustomPrompt="1"/>
          </p:nvPr>
        </p:nvSpPr>
        <p:spPr>
          <a:xfrm>
            <a:off x="8270644" y="5165507"/>
            <a:ext cx="356616" cy="27432"/>
          </a:xfrm>
          <a:solidFill>
            <a:schemeClr val="accent1"/>
          </a:solidFill>
        </p:spPr>
        <p:txBody>
          <a:bodyPr/>
          <a:lstStyle>
            <a:lvl1pPr>
              <a:buNone/>
              <a:defRPr sz="300"/>
            </a:lvl1pPr>
          </a:lstStyle>
          <a:p>
            <a:r>
              <a:rPr lang="en-GB"/>
              <a:t> </a:t>
            </a:r>
            <a:endParaRPr lang="en-US"/>
          </a:p>
        </p:txBody>
      </p:sp>
      <p:sp>
        <p:nvSpPr>
          <p:cNvPr id="62" name="Picture Placeholder 4">
            <a:extLst>
              <a:ext uri="{FF2B5EF4-FFF2-40B4-BE49-F238E27FC236}">
                <a16:creationId xmlns:a16="http://schemas.microsoft.com/office/drawing/2014/main" id="{25D8A2F3-A845-4271-8B71-45408EF9F6C1}"/>
              </a:ext>
            </a:extLst>
          </p:cNvPr>
          <p:cNvSpPr>
            <a:spLocks noGrp="1"/>
          </p:cNvSpPr>
          <p:nvPr>
            <p:ph type="pic" sz="quarter" idx="59" hasCustomPrompt="1"/>
          </p:nvPr>
        </p:nvSpPr>
        <p:spPr>
          <a:xfrm>
            <a:off x="10243053" y="5165507"/>
            <a:ext cx="356616"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164900069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AA6D93-92FF-400D-8AF3-C5AC33611540}"/>
              </a:ext>
            </a:extLst>
          </p:cNvPr>
          <p:cNvSpPr>
            <a:spLocks noGrp="1"/>
          </p:cNvSpPr>
          <p:nvPr>
            <p:ph type="pic" idx="1" hasCustomPrompt="1"/>
          </p:nvPr>
        </p:nvSpPr>
        <p:spPr>
          <a:xfrm>
            <a:off x="6096000" y="1"/>
            <a:ext cx="6096000" cy="6857999"/>
          </a:xfrm>
          <a:solidFill>
            <a:schemeClr val="bg1">
              <a:lumMod val="95000"/>
            </a:schemeClr>
          </a:solidFill>
        </p:spPr>
        <p:txBody>
          <a:bodyPr tIns="548640" anchor="t"/>
          <a:lstStyle>
            <a:lvl1pPr marL="0" indent="0" algn="ctr" defTabSz="914400" rtl="0" eaLnBrk="1" latinLnBrk="0" hangingPunct="1">
              <a:lnSpc>
                <a:spcPct val="100000"/>
              </a:lnSpc>
              <a:spcBef>
                <a:spcPts val="0"/>
              </a:spcBef>
              <a:spcAft>
                <a:spcPts val="1200"/>
              </a:spcAft>
              <a:buFont typeface="Graphik" panose="020B0604020202020204" pitchFamily="34" charset="0"/>
              <a:buNone/>
              <a:defRPr lang="en-US" sz="1400" b="0" kern="1200" dirty="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 then ‘Send to Back’</a:t>
            </a:r>
            <a:endParaRPr lang="en-US"/>
          </a:p>
        </p:txBody>
      </p:sp>
      <p:sp>
        <p:nvSpPr>
          <p:cNvPr id="5" name="Title 1">
            <a:extLst>
              <a:ext uri="{FF2B5EF4-FFF2-40B4-BE49-F238E27FC236}">
                <a16:creationId xmlns:a16="http://schemas.microsoft.com/office/drawing/2014/main" id="{1BB929FF-38D9-4792-A56F-C1810627FF9B}"/>
              </a:ext>
            </a:extLst>
          </p:cNvPr>
          <p:cNvSpPr>
            <a:spLocks noGrp="1"/>
          </p:cNvSpPr>
          <p:nvPr>
            <p:ph type="title" hasCustomPrompt="1"/>
          </p:nvPr>
        </p:nvSpPr>
        <p:spPr>
          <a:xfrm>
            <a:off x="381000" y="381000"/>
            <a:ext cx="5334000" cy="2667000"/>
          </a:xfrm>
        </p:spPr>
        <p:txBody>
          <a:bodyPr anchor="b"/>
          <a:lstStyle>
            <a:lvl1pPr>
              <a:defRPr sz="3600"/>
            </a:lvl1pPr>
          </a:lstStyle>
          <a:p>
            <a:r>
              <a:rPr lang="en-GB"/>
              <a:t>Place headline here (36pt, min 30pt)</a:t>
            </a:r>
            <a:endParaRPr lang="en-US"/>
          </a:p>
        </p:txBody>
      </p:sp>
      <p:pic>
        <p:nvPicPr>
          <p:cNvPr id="2" name="Picture 1">
            <a:extLst>
              <a:ext uri="{FF2B5EF4-FFF2-40B4-BE49-F238E27FC236}">
                <a16:creationId xmlns:a16="http://schemas.microsoft.com/office/drawing/2014/main" id="{296067A3-9F0D-44FB-B267-D94DE708562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1468" y="6483010"/>
            <a:ext cx="191087" cy="201340"/>
          </a:xfrm>
          <a:prstGeom prst="rect">
            <a:avLst/>
          </a:prstGeom>
        </p:spPr>
      </p:pic>
      <p:sp>
        <p:nvSpPr>
          <p:cNvPr id="11" name="Footer Placeholder 3">
            <a:extLst>
              <a:ext uri="{FF2B5EF4-FFF2-40B4-BE49-F238E27FC236}">
                <a16:creationId xmlns:a16="http://schemas.microsoft.com/office/drawing/2014/main" id="{AF384B1D-1AA1-4DD2-A317-08008594FF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8" name="Text Placeholder 14">
            <a:extLst>
              <a:ext uri="{FF2B5EF4-FFF2-40B4-BE49-F238E27FC236}">
                <a16:creationId xmlns:a16="http://schemas.microsoft.com/office/drawing/2014/main" id="{4796047A-AB81-403A-B649-52C6F7827ECF}"/>
              </a:ext>
            </a:extLst>
          </p:cNvPr>
          <p:cNvSpPr>
            <a:spLocks noGrp="1"/>
          </p:cNvSpPr>
          <p:nvPr>
            <p:ph type="body" sz="quarter" idx="15" hasCustomPrompt="1"/>
          </p:nvPr>
        </p:nvSpPr>
        <p:spPr>
          <a:xfrm>
            <a:off x="381000" y="3267634"/>
            <a:ext cx="5330952" cy="3044265"/>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4" name="Slide Number Placeholder 3">
            <a:extLst>
              <a:ext uri="{FF2B5EF4-FFF2-40B4-BE49-F238E27FC236}">
                <a16:creationId xmlns:a16="http://schemas.microsoft.com/office/drawing/2014/main" id="{336A2778-1AEF-4134-970E-9AB430A5206F}"/>
              </a:ext>
            </a:extLst>
          </p:cNvPr>
          <p:cNvSpPr>
            <a:spLocks noGrp="1"/>
          </p:cNvSpPr>
          <p:nvPr>
            <p:ph type="sldNum" sz="quarter" idx="1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4673961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2">
    <p:bg>
      <p:bgPr>
        <a:solidFill>
          <a:schemeClr val="accent2"/>
        </a:solidFill>
        <a:effectLst/>
      </p:bgPr>
    </p:bg>
    <p:spTree>
      <p:nvGrpSpPr>
        <p:cNvPr id="1" name=""/>
        <p:cNvGrpSpPr/>
        <p:nvPr/>
      </p:nvGrpSpPr>
      <p:grpSpPr>
        <a:xfrm>
          <a:off x="0" y="0"/>
          <a:ext cx="0" cy="0"/>
          <a:chOff x="0" y="0"/>
          <a:chExt cx="0" cy="0"/>
        </a:xfrm>
      </p:grpSpPr>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a:xfrm>
            <a:off x="0" y="-1"/>
            <a:ext cx="6096024" cy="6309361"/>
          </a:xfrm>
          <a:solidFill>
            <a:schemeClr val="tx1">
              <a:lumMod val="95000"/>
            </a:schemeClr>
          </a:solidFill>
        </p:spPr>
        <p:txBody>
          <a:bodyPr lIns="0" tIns="210312" anchor="t"/>
          <a:lstStyle>
            <a:lvl1pPr marL="0" indent="0" algn="ctr">
              <a:buNone/>
              <a:defRPr sz="1400" b="0">
                <a:solidFill>
                  <a:schemeClr val="bg1"/>
                </a:solidFill>
              </a:defRPr>
            </a:lvl1pPr>
          </a:lstStyle>
          <a:p>
            <a:r>
              <a:rPr lang="en-GB"/>
              <a:t>Drag picture to placeholder or click icon to add</a:t>
            </a:r>
            <a:endParaRPr lang="en-US"/>
          </a:p>
        </p:txBody>
      </p:sp>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09360"/>
            <a:ext cx="12192000" cy="548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3B30F4D9-6AB9-4693-B1C3-C7BE8D81EC93}"/>
              </a:ext>
            </a:extLst>
          </p:cNvPr>
          <p:cNvSpPr>
            <a:spLocks noGrp="1"/>
          </p:cNvSpPr>
          <p:nvPr>
            <p:ph type="title" hasCustomPrompt="1"/>
          </p:nvPr>
        </p:nvSpPr>
        <p:spPr>
          <a:xfrm>
            <a:off x="6476999" y="381000"/>
            <a:ext cx="5334000" cy="2667000"/>
          </a:xfrm>
        </p:spPr>
        <p:txBody>
          <a:bodyPr anchor="b"/>
          <a:lstStyle>
            <a:lvl1pPr>
              <a:defRPr sz="3600"/>
            </a:lvl1pPr>
          </a:lstStyle>
          <a:p>
            <a:r>
              <a:rPr lang="en-GB"/>
              <a:t>Place headline here (36pt, min 30pt)</a:t>
            </a:r>
            <a:endParaRPr lang="en-US"/>
          </a:p>
        </p:txBody>
      </p:sp>
      <p:sp>
        <p:nvSpPr>
          <p:cNvPr id="15" name="Footer Placeholder 3">
            <a:extLst>
              <a:ext uri="{FF2B5EF4-FFF2-40B4-BE49-F238E27FC236}">
                <a16:creationId xmlns:a16="http://schemas.microsoft.com/office/drawing/2014/main" id="{E567C369-8A33-4851-8646-E53D6E8D8CC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Text Placeholder 14">
            <a:extLst>
              <a:ext uri="{FF2B5EF4-FFF2-40B4-BE49-F238E27FC236}">
                <a16:creationId xmlns:a16="http://schemas.microsoft.com/office/drawing/2014/main" id="{C42B8317-AACA-4DC7-AD68-8986DF629972}"/>
              </a:ext>
            </a:extLst>
          </p:cNvPr>
          <p:cNvSpPr>
            <a:spLocks noGrp="1"/>
          </p:cNvSpPr>
          <p:nvPr>
            <p:ph type="body" sz="quarter" idx="14" hasCustomPrompt="1"/>
          </p:nvPr>
        </p:nvSpPr>
        <p:spPr>
          <a:xfrm>
            <a:off x="6480047" y="3264586"/>
            <a:ext cx="5330952" cy="3047313"/>
          </a:xfrm>
        </p:spPr>
        <p:txBody>
          <a:bodyPr/>
          <a:lstStyle>
            <a:lvl1pPr marL="0" indent="0">
              <a:lnSpc>
                <a:spcPct val="90000"/>
              </a:lnSpc>
              <a:buNone/>
              <a:defRPr sz="2400">
                <a:solidFill>
                  <a:schemeClr val="tx1"/>
                </a:solidFill>
                <a:latin typeface="GT Sectra Fine Rg" panose="00000500000000000000" pitchFamily="50" charset="0"/>
              </a:defRPr>
            </a:lvl1pPr>
            <a:lvl2pPr marL="228600" indent="-228600">
              <a:buFont typeface="Graphik" panose="020B0604020202020204" pitchFamily="34" charset="0"/>
              <a:buChar char="•"/>
              <a:defRPr sz="1800">
                <a:solidFill>
                  <a:schemeClr val="tx1"/>
                </a:solidFill>
              </a:defRPr>
            </a:lvl2pPr>
            <a:lvl3pPr marL="457200">
              <a:buFont typeface="Graphik" panose="020B0503030202060203" pitchFamily="34" charset="0"/>
              <a:buChar char="–"/>
              <a:defRPr sz="1800">
                <a:solidFill>
                  <a:schemeClr val="tx1"/>
                </a:solidFill>
              </a:defRPr>
            </a:lvl3pPr>
            <a:lvl4pPr marL="685800">
              <a:buFont typeface="Graphik" panose="020B0604020202020204" pitchFamily="34" charset="0"/>
              <a:buChar char="•"/>
              <a:defRPr sz="1600">
                <a:solidFill>
                  <a:schemeClr val="tx1"/>
                </a:solidFill>
              </a:defRPr>
            </a:lvl4pPr>
            <a:lvl5pPr marL="914400">
              <a:buFont typeface="Graphik" panose="020B0503030202060203" pitchFamily="34" charset="0"/>
              <a:buChar char="–"/>
              <a:defRPr sz="1600">
                <a:solidFill>
                  <a:schemeClr val="tx1"/>
                </a:solidFill>
              </a:defRPr>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12" name="GTS_WH" descr="Accenture Greater Than symbol in white">
            <a:extLst>
              <a:ext uri="{FF2B5EF4-FFF2-40B4-BE49-F238E27FC236}">
                <a16:creationId xmlns:a16="http://schemas.microsoft.com/office/drawing/2014/main" id="{9742AFA2-2F86-4FC9-AB33-FE5A8DC3B4C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ECF1D8E5-ED70-409D-A4B1-635A02DFE5A1}"/>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5871189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 image">
    <p:spTree>
      <p:nvGrpSpPr>
        <p:cNvPr id="1" name=""/>
        <p:cNvGrpSpPr/>
        <p:nvPr/>
      </p:nvGrpSpPr>
      <p:grpSpPr>
        <a:xfrm>
          <a:off x="0" y="0"/>
          <a:ext cx="0" cy="0"/>
          <a:chOff x="0" y="0"/>
          <a:chExt cx="0" cy="0"/>
        </a:xfrm>
      </p:grpSpPr>
      <p:pic>
        <p:nvPicPr>
          <p:cNvPr id="3" name="Picture Placeholder 19">
            <a:extLst>
              <a:ext uri="{FF2B5EF4-FFF2-40B4-BE49-F238E27FC236}">
                <a16:creationId xmlns:a16="http://schemas.microsoft.com/office/drawing/2014/main" id="{9128CE8F-D41A-47B9-921B-C6C1790F8F2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026839" y="943234"/>
            <a:ext cx="4191000" cy="4976812"/>
          </a:xfrm>
          <a:prstGeom prst="rect">
            <a:avLst/>
          </a:prstGeom>
          <a:solidFill>
            <a:schemeClr val="tx2">
              <a:lumMod val="20000"/>
              <a:lumOff val="80000"/>
            </a:schemeClr>
          </a:solidFill>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4" name="Slide Number Placeholder 3">
            <a:extLst>
              <a:ext uri="{FF2B5EF4-FFF2-40B4-BE49-F238E27FC236}">
                <a16:creationId xmlns:a16="http://schemas.microsoft.com/office/drawing/2014/main" id="{39A06E6C-6576-4BA5-948F-BD9FE24FA05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941013025"/>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image (alternative)">
    <p:spTree>
      <p:nvGrpSpPr>
        <p:cNvPr id="1" name=""/>
        <p:cNvGrpSpPr/>
        <p:nvPr/>
      </p:nvGrpSpPr>
      <p:grpSpPr>
        <a:xfrm>
          <a:off x="0" y="0"/>
          <a:ext cx="0" cy="0"/>
          <a:chOff x="0" y="0"/>
          <a:chExt cx="0" cy="0"/>
        </a:xfrm>
      </p:grpSpPr>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a:outerShdw dist="215900" dir="2700000" algn="tl" rotWithShape="0">
              <a:schemeClr val="accent1"/>
            </a:outerShdw>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FD217B10-543D-46E3-A5E7-CA1C578F6F6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618111142"/>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istics 1">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F1C6BE-E6FE-4BD6-8477-A09403EEE56E}"/>
              </a:ext>
            </a:extLst>
          </p:cNvPr>
          <p:cNvSpPr/>
          <p:nvPr userDrawn="1"/>
        </p:nvSpPr>
        <p:spPr bwMode="white">
          <a:xfrm>
            <a:off x="-10" y="-3"/>
            <a:ext cx="6096008" cy="6311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Text Placeholder 32">
            <a:extLst>
              <a:ext uri="{FF2B5EF4-FFF2-40B4-BE49-F238E27FC236}">
                <a16:creationId xmlns:a16="http://schemas.microsoft.com/office/drawing/2014/main" id="{AC315915-FC9E-0942-980E-6C0E99FEA8DD}"/>
              </a:ext>
            </a:extLst>
          </p:cNvPr>
          <p:cNvSpPr>
            <a:spLocks noGrp="1"/>
          </p:cNvSpPr>
          <p:nvPr>
            <p:ph type="body" sz="quarter" idx="18" hasCustomPrompt="1"/>
          </p:nvPr>
        </p:nvSpPr>
        <p:spPr>
          <a:xfrm>
            <a:off x="380986"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92" y="0"/>
            <a:ext cx="6096008" cy="6311900"/>
          </a:xfrm>
          <a:solidFill>
            <a:schemeClr val="bg1">
              <a:lumMod val="95000"/>
            </a:schemeClr>
          </a:solidFill>
        </p:spPr>
        <p:txBody>
          <a:bodyPr tIns="457200" anchor="t"/>
          <a:lstStyle>
            <a:lvl1pPr marL="0" indent="0" algn="ctr">
              <a:buNone/>
              <a:defRPr sz="1400" b="0">
                <a:solidFill>
                  <a:schemeClr val="tx1"/>
                </a:solidFill>
              </a:defRPr>
            </a:lvl1pPr>
          </a:lstStyle>
          <a:p>
            <a:r>
              <a:rPr lang="en-GB"/>
              <a:t>Drag picture to placeholder or click icon to add</a:t>
            </a:r>
            <a:endParaRPr lang="en-US"/>
          </a:p>
        </p:txBody>
      </p:sp>
      <p:sp>
        <p:nvSpPr>
          <p:cNvPr id="27" name="Text Placeholder 26">
            <a:extLst>
              <a:ext uri="{FF2B5EF4-FFF2-40B4-BE49-F238E27FC236}">
                <a16:creationId xmlns:a16="http://schemas.microsoft.com/office/drawing/2014/main" id="{8D7539E0-EC97-4984-8CDD-85CC949BB7FB}"/>
              </a:ext>
            </a:extLst>
          </p:cNvPr>
          <p:cNvSpPr>
            <a:spLocks noGrp="1"/>
          </p:cNvSpPr>
          <p:nvPr>
            <p:ph type="body" sz="quarter" idx="13" hasCustomPrompt="1"/>
          </p:nvPr>
        </p:nvSpPr>
        <p:spPr>
          <a:xfrm>
            <a:off x="381001"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42" name="Straight Connector 41">
            <a:extLst>
              <a:ext uri="{FF2B5EF4-FFF2-40B4-BE49-F238E27FC236}">
                <a16:creationId xmlns:a16="http://schemas.microsoft.com/office/drawing/2014/main" id="{149C8D0A-C37D-4D9A-9703-8A0AFB18570C}"/>
              </a:ext>
            </a:extLst>
          </p:cNvPr>
          <p:cNvCxnSpPr>
            <a:cxnSpLocks/>
          </p:cNvCxnSpPr>
          <p:nvPr userDrawn="1"/>
        </p:nvCxnSpPr>
        <p:spPr>
          <a:xfrm>
            <a:off x="0" y="3155950"/>
            <a:ext cx="6096008"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3428992"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81001"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3428992"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53" name="Straight Connector 52">
            <a:extLst>
              <a:ext uri="{FF2B5EF4-FFF2-40B4-BE49-F238E27FC236}">
                <a16:creationId xmlns:a16="http://schemas.microsoft.com/office/drawing/2014/main" id="{1BE5BBCC-C957-48B6-99B6-EF1F3E80F622}"/>
              </a:ext>
            </a:extLst>
          </p:cNvPr>
          <p:cNvCxnSpPr>
            <a:cxnSpLocks/>
          </p:cNvCxnSpPr>
          <p:nvPr userDrawn="1"/>
        </p:nvCxnSpPr>
        <p:spPr>
          <a:xfrm>
            <a:off x="3047998" y="-2"/>
            <a:ext cx="0" cy="631190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94EF33C-E010-4503-AC38-BB48E62572E9}"/>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15FC8104-48E6-B248-8FB6-974B5ABAE65B}"/>
              </a:ext>
            </a:extLst>
          </p:cNvPr>
          <p:cNvSpPr>
            <a:spLocks noGrp="1"/>
          </p:cNvSpPr>
          <p:nvPr>
            <p:ph type="body" sz="quarter" idx="22" hasCustomPrompt="1"/>
          </p:nvPr>
        </p:nvSpPr>
        <p:spPr>
          <a:xfrm>
            <a:off x="3428992"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4" name="Text Placeholder 32">
            <a:extLst>
              <a:ext uri="{FF2B5EF4-FFF2-40B4-BE49-F238E27FC236}">
                <a16:creationId xmlns:a16="http://schemas.microsoft.com/office/drawing/2014/main" id="{27C860B3-C7A0-E840-9D83-305F7392029A}"/>
              </a:ext>
            </a:extLst>
          </p:cNvPr>
          <p:cNvSpPr>
            <a:spLocks noGrp="1"/>
          </p:cNvSpPr>
          <p:nvPr>
            <p:ph type="body" sz="quarter" idx="23" hasCustomPrompt="1"/>
          </p:nvPr>
        </p:nvSpPr>
        <p:spPr>
          <a:xfrm>
            <a:off x="380986" y="4646021"/>
            <a:ext cx="2285996" cy="1665879"/>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5" name="Text Placeholder 32">
            <a:extLst>
              <a:ext uri="{FF2B5EF4-FFF2-40B4-BE49-F238E27FC236}">
                <a16:creationId xmlns:a16="http://schemas.microsoft.com/office/drawing/2014/main" id="{0559DD1F-A98C-F14E-95DC-32EC947751EA}"/>
              </a:ext>
            </a:extLst>
          </p:cNvPr>
          <p:cNvSpPr>
            <a:spLocks noGrp="1"/>
          </p:cNvSpPr>
          <p:nvPr>
            <p:ph type="body" sz="quarter" idx="24" hasCustomPrompt="1"/>
          </p:nvPr>
        </p:nvSpPr>
        <p:spPr>
          <a:xfrm>
            <a:off x="3428992" y="4646020"/>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Footer Placeholder 3">
            <a:extLst>
              <a:ext uri="{FF2B5EF4-FFF2-40B4-BE49-F238E27FC236}">
                <a16:creationId xmlns:a16="http://schemas.microsoft.com/office/drawing/2014/main" id="{3B3ABE64-A2B2-4267-83DE-C2D349057BCF}"/>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19" name="Picture 18" descr="Accenture Greater Than symbol in white">
            <a:extLst>
              <a:ext uri="{FF2B5EF4-FFF2-40B4-BE49-F238E27FC236}">
                <a16:creationId xmlns:a16="http://schemas.microsoft.com/office/drawing/2014/main" id="{E8781F80-F3D9-42F9-B6EE-F6DC303E05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32A306F6-3D4B-4153-AFB5-695424B80AC9}"/>
              </a:ext>
            </a:extLst>
          </p:cNvPr>
          <p:cNvSpPr>
            <a:spLocks noGrp="1"/>
          </p:cNvSpPr>
          <p:nvPr>
            <p:ph type="sldNum" sz="quarter" idx="25"/>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p>
        </p:txBody>
      </p:sp>
    </p:spTree>
    <p:extLst>
      <p:ext uri="{BB962C8B-B14F-4D97-AF65-F5344CB8AC3E}">
        <p14:creationId xmlns:p14="http://schemas.microsoft.com/office/powerpoint/2010/main" val="18166012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istics 2">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2E53630-789F-425F-8AB1-96EFF4EA1E46}"/>
              </a:ext>
            </a:extLst>
          </p:cNvPr>
          <p:cNvSpPr/>
          <p:nvPr userDrawn="1"/>
        </p:nvSpPr>
        <p:spPr bwMode="white">
          <a:xfrm>
            <a:off x="9144056" y="3155948"/>
            <a:ext cx="3047944" cy="31559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16F949-3472-4EBC-9DC1-05EC807C9FC0}"/>
              </a:ext>
            </a:extLst>
          </p:cNvPr>
          <p:cNvSpPr/>
          <p:nvPr userDrawn="1"/>
        </p:nvSpPr>
        <p:spPr bwMode="white">
          <a:xfrm>
            <a:off x="3048000" y="3155948"/>
            <a:ext cx="3047968" cy="3155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76" y="-1"/>
            <a:ext cx="3048024" cy="3151189"/>
          </a:xfrm>
          <a:solidFill>
            <a:schemeClr val="bg1">
              <a:lumMod val="95000"/>
            </a:schemeClr>
          </a:solidFill>
        </p:spPr>
        <p:txBody>
          <a:bodyPr tIns="274320" anchor="t"/>
          <a:lstStyle>
            <a:lvl1pPr marL="0" indent="0" algn="ctr">
              <a:buNone/>
              <a:defRPr sz="1400" b="0">
                <a:solidFill>
                  <a:schemeClr val="tx1"/>
                </a:solidFill>
              </a:defRPr>
            </a:lvl1pPr>
          </a:lstStyle>
          <a:p>
            <a:r>
              <a:rPr lang="en-GB"/>
              <a:t>Drag picture to placeholder </a:t>
            </a:r>
          </a:p>
          <a:p>
            <a:r>
              <a:rPr lang="en-GB"/>
              <a:t>or click icon to add</a:t>
            </a:r>
            <a:endParaRPr lang="en-US"/>
          </a:p>
        </p:txBody>
      </p: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9525007"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7" name="Text Placeholder 32">
            <a:extLst>
              <a:ext uri="{FF2B5EF4-FFF2-40B4-BE49-F238E27FC236}">
                <a16:creationId xmlns:a16="http://schemas.microsoft.com/office/drawing/2014/main" id="{705CC01D-6D66-4B27-8D0E-E2205E002C2F}"/>
              </a:ext>
            </a:extLst>
          </p:cNvPr>
          <p:cNvSpPr>
            <a:spLocks noGrp="1"/>
          </p:cNvSpPr>
          <p:nvPr>
            <p:ph type="body" sz="quarter" idx="18" hasCustomPrompt="1"/>
          </p:nvPr>
        </p:nvSpPr>
        <p:spPr>
          <a:xfrm>
            <a:off x="9525005" y="1490071"/>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428988" y="3538763"/>
            <a:ext cx="2285996" cy="912223"/>
          </a:xfrm>
        </p:spPr>
        <p:txBody>
          <a:bodyPr anchor="ctr"/>
          <a:lstStyle>
            <a:lvl1pPr marL="0" indent="0">
              <a:buNone/>
              <a:defRPr lang="en-US" sz="4800" b="1" kern="1200" dirty="0">
                <a:solidFill>
                  <a:schemeClr val="bg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9" name="Text Placeholder 32">
            <a:extLst>
              <a:ext uri="{FF2B5EF4-FFF2-40B4-BE49-F238E27FC236}">
                <a16:creationId xmlns:a16="http://schemas.microsoft.com/office/drawing/2014/main" id="{D36C84D9-D180-4ECA-9C39-AB74A8A3E6B1}"/>
              </a:ext>
            </a:extLst>
          </p:cNvPr>
          <p:cNvSpPr>
            <a:spLocks noGrp="1"/>
          </p:cNvSpPr>
          <p:nvPr>
            <p:ph type="body" sz="quarter" idx="20" hasCustomPrompt="1"/>
          </p:nvPr>
        </p:nvSpPr>
        <p:spPr>
          <a:xfrm>
            <a:off x="3428986" y="4647836"/>
            <a:ext cx="2285995" cy="1284879"/>
          </a:xfrm>
        </p:spPr>
        <p:txBody>
          <a:bodyPr/>
          <a:lstStyle>
            <a:lvl1pPr marL="0" indent="0">
              <a:spcAft>
                <a:spcPts val="600"/>
              </a:spcAft>
              <a:buNone/>
              <a:defRPr lang="en-US" sz="2000" b="1" kern="1200" dirty="0" smtClean="0">
                <a:solidFill>
                  <a:schemeClr val="bg1"/>
                </a:solidFill>
                <a:latin typeface="+mn-lt"/>
                <a:ea typeface="+mn-ea"/>
                <a:cs typeface="+mn-cs"/>
              </a:defRPr>
            </a:lvl1pPr>
            <a:lvl2pPr marL="0" indent="0">
              <a:spcAft>
                <a:spcPts val="600"/>
              </a:spcAft>
              <a:buNone/>
              <a:defRPr lang="en-US" sz="1600" kern="1200" dirty="0">
                <a:solidFill>
                  <a:schemeClr val="bg1"/>
                </a:solidFill>
                <a:latin typeface="+mn-lt"/>
                <a:ea typeface="+mn-ea"/>
                <a:cs typeface="+mn-cs"/>
              </a:defRPr>
            </a:lvl2pPr>
            <a:lvl3pPr marL="285750" indent="-285750">
              <a:spcAft>
                <a:spcPts val="600"/>
              </a:spcAft>
              <a:defRPr lang="en-US" sz="1600" kern="1200" dirty="0">
                <a:solidFill>
                  <a:schemeClr val="bg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6476996"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1" name="Text Placeholder 32">
            <a:extLst>
              <a:ext uri="{FF2B5EF4-FFF2-40B4-BE49-F238E27FC236}">
                <a16:creationId xmlns:a16="http://schemas.microsoft.com/office/drawing/2014/main" id="{2ACA6616-E51D-4660-96C1-738E6693FAD3}"/>
              </a:ext>
            </a:extLst>
          </p:cNvPr>
          <p:cNvSpPr>
            <a:spLocks noGrp="1"/>
          </p:cNvSpPr>
          <p:nvPr>
            <p:ph type="body" sz="quarter" idx="22" hasCustomPrompt="1"/>
          </p:nvPr>
        </p:nvSpPr>
        <p:spPr>
          <a:xfrm>
            <a:off x="6476994" y="4647835"/>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Picture Placeholder 35">
            <a:extLst>
              <a:ext uri="{FF2B5EF4-FFF2-40B4-BE49-F238E27FC236}">
                <a16:creationId xmlns:a16="http://schemas.microsoft.com/office/drawing/2014/main" id="{4CA191CE-F49B-4889-A102-DDD1279F3FB2}"/>
              </a:ext>
            </a:extLst>
          </p:cNvPr>
          <p:cNvSpPr>
            <a:spLocks noGrp="1"/>
          </p:cNvSpPr>
          <p:nvPr>
            <p:ph type="pic" sz="quarter" idx="23" hasCustomPrompt="1"/>
          </p:nvPr>
        </p:nvSpPr>
        <p:spPr bwMode="gray">
          <a:xfrm>
            <a:off x="0" y="3155942"/>
            <a:ext cx="3048000" cy="3155958"/>
          </a:xfrm>
          <a:solidFill>
            <a:schemeClr val="bg1">
              <a:lumMod val="95000"/>
            </a:schemeClr>
          </a:solidFill>
        </p:spPr>
        <p:txBody>
          <a:bodyPr vert="horz" lIns="0" tIns="274320" rIns="0" bIns="0" rtlCol="0" anchor="t">
            <a:noAutofit/>
          </a:bodyPr>
          <a:lstStyle>
            <a:lvl1pPr marL="0" indent="0" algn="ctr">
              <a:buNone/>
              <a:defRPr lang="en-US" sz="1400" dirty="0"/>
            </a:lvl1pPr>
          </a:lstStyle>
          <a:p>
            <a:pPr marL="228600" lvl="0" indent="-228600" algn="ctr"/>
            <a:r>
              <a:rPr lang="en-GB"/>
              <a:t>Drag picture to placeholder </a:t>
            </a:r>
          </a:p>
          <a:p>
            <a:pPr marL="228600" lvl="0" indent="-228600" algn="ctr"/>
            <a:r>
              <a:rPr lang="en-GB"/>
              <a:t>or click icon to add</a:t>
            </a:r>
            <a:endParaRPr lang="en-US"/>
          </a:p>
        </p:txBody>
      </p:sp>
      <p:sp>
        <p:nvSpPr>
          <p:cNvPr id="24" name="Text Placeholder 26">
            <a:extLst>
              <a:ext uri="{FF2B5EF4-FFF2-40B4-BE49-F238E27FC236}">
                <a16:creationId xmlns:a16="http://schemas.microsoft.com/office/drawing/2014/main" id="{86209476-BF69-4014-99E6-B53C87141B48}"/>
              </a:ext>
            </a:extLst>
          </p:cNvPr>
          <p:cNvSpPr>
            <a:spLocks noGrp="1"/>
          </p:cNvSpPr>
          <p:nvPr>
            <p:ph type="body" sz="quarter" idx="24" hasCustomPrompt="1"/>
          </p:nvPr>
        </p:nvSpPr>
        <p:spPr>
          <a:xfrm>
            <a:off x="9525001"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25" name="Text Placeholder 32">
            <a:extLst>
              <a:ext uri="{FF2B5EF4-FFF2-40B4-BE49-F238E27FC236}">
                <a16:creationId xmlns:a16="http://schemas.microsoft.com/office/drawing/2014/main" id="{07ADCD97-A8C0-487C-9E6C-6CD77C3BE053}"/>
              </a:ext>
            </a:extLst>
          </p:cNvPr>
          <p:cNvSpPr>
            <a:spLocks noGrp="1"/>
          </p:cNvSpPr>
          <p:nvPr>
            <p:ph type="body" sz="quarter" idx="25" hasCustomPrompt="1"/>
          </p:nvPr>
        </p:nvSpPr>
        <p:spPr>
          <a:xfrm>
            <a:off x="9524999" y="4647836"/>
            <a:ext cx="2285995" cy="1662794"/>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5" name="Text Placeholder 26">
            <a:extLst>
              <a:ext uri="{FF2B5EF4-FFF2-40B4-BE49-F238E27FC236}">
                <a16:creationId xmlns:a16="http://schemas.microsoft.com/office/drawing/2014/main" id="{9BC0904C-6BDA-4032-94C2-6417F59042D8}"/>
              </a:ext>
            </a:extLst>
          </p:cNvPr>
          <p:cNvSpPr>
            <a:spLocks noGrp="1"/>
          </p:cNvSpPr>
          <p:nvPr>
            <p:ph type="body" sz="quarter" idx="26" hasCustomPrompt="1"/>
          </p:nvPr>
        </p:nvSpPr>
        <p:spPr>
          <a:xfrm>
            <a:off x="380997" y="380999"/>
            <a:ext cx="5333972" cy="2393952"/>
          </a:xfrm>
        </p:spPr>
        <p:txBody>
          <a:bodyPr anchor="ctr"/>
          <a:lstStyle>
            <a:lvl1pPr marL="0" indent="0">
              <a:buNone/>
              <a:defRPr kumimoji="0" lang="en-US" sz="3600" b="1" i="0" u="none" strike="noStrike" kern="1200" cap="none" spc="0" normalizeH="0" baseline="0" dirty="0">
                <a:ln>
                  <a:noFill/>
                </a:ln>
                <a:solidFill>
                  <a:srgbClr val="000000"/>
                </a:solidFill>
                <a:effectLst/>
                <a:uLnTx/>
                <a:uFillTx/>
                <a:latin typeface="Graphik"/>
                <a:ea typeface="+mj-ea"/>
                <a:cs typeface="+mj-cs"/>
              </a:defRPr>
            </a:lvl1pPr>
            <a:lvl2pPr>
              <a:defRPr/>
            </a:lvl2pPr>
            <a:lvl3pPr>
              <a:defRPr/>
            </a:lvl3pPr>
            <a:lvl4pPr>
              <a:defRPr/>
            </a:lvl4pPr>
            <a:lvl5pPr>
              <a:defRPr/>
            </a:lvl5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GB" sz="3600" b="1" i="0" u="none" strike="noStrike" kern="1200" cap="none" spc="0" normalizeH="0" baseline="0" noProof="0">
                <a:ln>
                  <a:noFill/>
                </a:ln>
                <a:solidFill>
                  <a:srgbClr val="000000"/>
                </a:solidFill>
                <a:effectLst/>
                <a:uLnTx/>
                <a:uFillTx/>
                <a:latin typeface="Graphik"/>
                <a:ea typeface="+mj-ea"/>
                <a:cs typeface="+mj-cs"/>
              </a:rPr>
              <a:t>P</a:t>
            </a:r>
            <a:r>
              <a:rPr kumimoji="0" lang="en-US" sz="3600" b="1" i="0" u="none" strike="noStrike" kern="1200" cap="none" spc="0" normalizeH="0" baseline="0" noProof="0">
                <a:ln>
                  <a:noFill/>
                </a:ln>
                <a:solidFill>
                  <a:srgbClr val="000000"/>
                </a:solidFill>
                <a:effectLst/>
                <a:uLnTx/>
                <a:uFillTx/>
                <a:latin typeface="Graphik"/>
                <a:ea typeface="+mj-ea"/>
                <a:cs typeface="+mj-cs"/>
              </a:rPr>
              <a:t>lace headline here 36pt, min 30pt)</a:t>
            </a:r>
          </a:p>
        </p:txBody>
      </p:sp>
      <p:sp>
        <p:nvSpPr>
          <p:cNvPr id="22" name="Footer Placeholder 3">
            <a:extLst>
              <a:ext uri="{FF2B5EF4-FFF2-40B4-BE49-F238E27FC236}">
                <a16:creationId xmlns:a16="http://schemas.microsoft.com/office/drawing/2014/main" id="{272DDB3A-459D-40AA-A5E7-DDCDD2DEA3B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23" name="Picture 22" descr="Accenture Greater Than symbol in white">
            <a:extLst>
              <a:ext uri="{FF2B5EF4-FFF2-40B4-BE49-F238E27FC236}">
                <a16:creationId xmlns:a16="http://schemas.microsoft.com/office/drawing/2014/main" id="{78774BCE-242F-4FF9-9C01-D01B97743A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911B33BA-8B14-4BE4-8987-4DD490763486}"/>
              </a:ext>
            </a:extLst>
          </p:cNvPr>
          <p:cNvSpPr>
            <a:spLocks noGrp="1"/>
          </p:cNvSpPr>
          <p:nvPr>
            <p:ph type="sldNum" sz="quarter" idx="27"/>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solidFill>
                <a:schemeClr val="bg1"/>
              </a:solidFill>
            </a:endParaRPr>
          </a:p>
        </p:txBody>
      </p:sp>
    </p:spTree>
    <p:extLst>
      <p:ext uri="{BB962C8B-B14F-4D97-AF65-F5344CB8AC3E}">
        <p14:creationId xmlns:p14="http://schemas.microsoft.com/office/powerpoint/2010/main" val="31290444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ey Message Gradient Dark 1">
    <p:bg>
      <p:bgPr>
        <a:solidFill>
          <a:schemeClr val="accent3"/>
        </a:solidFill>
        <a:effectLst/>
      </p:bgPr>
    </p:bg>
    <p:spTree>
      <p:nvGrpSpPr>
        <p:cNvPr id="1" name=""/>
        <p:cNvGrpSpPr/>
        <p:nvPr/>
      </p:nvGrpSpPr>
      <p:grpSpPr>
        <a:xfrm>
          <a:off x="0" y="0"/>
          <a:ext cx="0" cy="0"/>
          <a:chOff x="0" y="0"/>
          <a:chExt cx="0" cy="0"/>
        </a:xfrm>
      </p:grpSpPr>
      <p:pic>
        <p:nvPicPr>
          <p:cNvPr id="7" name="Picture 6" descr="Accenture Gradient Dark">
            <a:extLst>
              <a:ext uri="{FF2B5EF4-FFF2-40B4-BE49-F238E27FC236}">
                <a16:creationId xmlns:a16="http://schemas.microsoft.com/office/drawing/2014/main" id="{AB47B586-CFEE-4C32-8227-001B5A89C3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Tree>
    <p:extLst>
      <p:ext uri="{BB962C8B-B14F-4D97-AF65-F5344CB8AC3E}">
        <p14:creationId xmlns:p14="http://schemas.microsoft.com/office/powerpoint/2010/main" val="33297577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Key Message Mid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
        <p:nvSpPr>
          <p:cNvPr id="7" name="TextBox 6">
            <a:extLst>
              <a:ext uri="{FF2B5EF4-FFF2-40B4-BE49-F238E27FC236}">
                <a16:creationId xmlns:a16="http://schemas.microsoft.com/office/drawing/2014/main" id="{A5CECBE8-C9DE-46DF-9582-7DB75BEDF4F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Format Background… &gt; Solid fill &gt; Change to Dark Purple (Accent 3), Mid Purple (Accent 2) or Core Purple (Accent 1)</a:t>
            </a:r>
            <a:endParaRPr kumimoji="0" lang="en-US" sz="800" b="0" i="0" u="none" strike="noStrike" kern="0" cap="none" spc="0" normalizeH="0" baseline="0" noProof="0">
              <a:ln>
                <a:noFill/>
              </a:ln>
              <a:solidFill>
                <a:schemeClr val="bg2"/>
              </a:solidFill>
              <a:effectLst/>
              <a:uLnTx/>
              <a:uFillTx/>
            </a:endParaRPr>
          </a:p>
        </p:txBody>
      </p:sp>
      <p:sp>
        <p:nvSpPr>
          <p:cNvPr id="10" name="Footer Placeholder 3">
            <a:extLst>
              <a:ext uri="{FF2B5EF4-FFF2-40B4-BE49-F238E27FC236}">
                <a16:creationId xmlns:a16="http://schemas.microsoft.com/office/drawing/2014/main" id="{8D9D8DCD-E7C3-4F1A-8A48-31319650AC3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B0B0C095-6C73-4899-AD8E-8F75768CF51A}"/>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52AFE70C-67B2-45BA-88F7-45C14692FC25}"/>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169964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5AD31DD4-2506-4E03-897C-F4C8C020F0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39" y="2015925"/>
            <a:ext cx="8656320" cy="2826150"/>
          </a:xfrm>
        </p:spPr>
        <p:txBody>
          <a:bodyPr anchor="ctr"/>
          <a:lstStyle>
            <a:lvl1pPr algn="ctr">
              <a:defRPr sz="5400">
                <a:solidFill>
                  <a:schemeClr val="tx1"/>
                </a:solidFill>
              </a:defRPr>
            </a:lvl1pPr>
          </a:lstStyle>
          <a:p>
            <a:r>
              <a:rPr lang="en-US"/>
              <a:t>Place headline here 54pt</a:t>
            </a:r>
          </a:p>
        </p:txBody>
      </p:sp>
      <p:sp>
        <p:nvSpPr>
          <p:cNvPr id="12" name="Footer Placeholder 3">
            <a:extLst>
              <a:ext uri="{FF2B5EF4-FFF2-40B4-BE49-F238E27FC236}">
                <a16:creationId xmlns:a16="http://schemas.microsoft.com/office/drawing/2014/main" id="{2A2CFACC-0767-48E1-9FD9-763E5025E7AD}"/>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7" name="GTS_WH" descr="Accenture Greater Than symbol in white">
            <a:extLst>
              <a:ext uri="{FF2B5EF4-FFF2-40B4-BE49-F238E27FC236}">
                <a16:creationId xmlns:a16="http://schemas.microsoft.com/office/drawing/2014/main" id="{AE479463-B4C9-4B9A-BE8B-62B5B9CF007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945BAA91-4288-4230-8881-E1D51DEBFFC3}"/>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123116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alutation-GTS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7" name="TextBox 6">
            <a:extLst>
              <a:ext uri="{FF2B5EF4-FFF2-40B4-BE49-F238E27FC236}">
                <a16:creationId xmlns:a16="http://schemas.microsoft.com/office/drawing/2014/main" id="{35F21F7E-CEFA-4A8F-862E-8631C40CEA2C}"/>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sp>
        <p:nvSpPr>
          <p:cNvPr id="10" name="GTS_WH" descr="Accenture Greater Than symbol in white">
            <a:extLst>
              <a:ext uri="{FF2B5EF4-FFF2-40B4-BE49-F238E27FC236}">
                <a16:creationId xmlns:a16="http://schemas.microsoft.com/office/drawing/2014/main" id="{494AA491-F1F8-4D38-B722-DB2F38B198B8}"/>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94876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guide id="2" pos="3840">
          <p15:clr>
            <a:srgbClr val="C35EA4"/>
          </p15:clr>
        </p15:guide>
        <p15:guide id="3" orient="horz" pos="3608">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7" name="Footer Placeholder 3">
            <a:extLst>
              <a:ext uri="{FF2B5EF4-FFF2-40B4-BE49-F238E27FC236}">
                <a16:creationId xmlns:a16="http://schemas.microsoft.com/office/drawing/2014/main" id="{480EAEA1-D575-4107-8AFC-0CAE2D4FB3D6}"/>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837288175"/>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7" name="Footer Placeholder 3">
            <a:extLst>
              <a:ext uri="{FF2B5EF4-FFF2-40B4-BE49-F238E27FC236}">
                <a16:creationId xmlns:a16="http://schemas.microsoft.com/office/drawing/2014/main" id="{D81D62B4-50F4-4143-BFCC-F5508365C8BA}"/>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9F7CFBA7-F1B1-4FF3-932C-7525FBDA5B5C}"/>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512781681"/>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16BF2C1-BAA9-4BAD-9934-C110D730322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7F030600-A2B3-4AAD-808D-56DA9B773301}"/>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967539795"/>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alutation-Logo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11" name="TextBox 10">
            <a:extLst>
              <a:ext uri="{FF2B5EF4-FFF2-40B4-BE49-F238E27FC236}">
                <a16:creationId xmlns:a16="http://schemas.microsoft.com/office/drawing/2014/main" id="{0B104FBB-E799-42A8-A4FA-483DC489523D}"/>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grpSp>
        <p:nvGrpSpPr>
          <p:cNvPr id="12" name="Logo_WH" descr="Accenture logo in white">
            <a:extLst>
              <a:ext uri="{FF2B5EF4-FFF2-40B4-BE49-F238E27FC236}">
                <a16:creationId xmlns:a16="http://schemas.microsoft.com/office/drawing/2014/main" id="{0D82E30B-4E95-4B73-9014-71990AE21DBE}"/>
              </a:ext>
            </a:extLst>
          </p:cNvPr>
          <p:cNvGrpSpPr>
            <a:grpSpLocks noChangeAspect="1"/>
          </p:cNvGrpSpPr>
          <p:nvPr userDrawn="1"/>
        </p:nvGrpSpPr>
        <p:grpSpPr bwMode="black">
          <a:xfrm>
            <a:off x="5154167" y="5374201"/>
            <a:ext cx="1883664" cy="496247"/>
            <a:chOff x="1561" y="187"/>
            <a:chExt cx="4536" cy="1195"/>
          </a:xfrm>
        </p:grpSpPr>
        <p:sp>
          <p:nvSpPr>
            <p:cNvPr id="13" name="Freeform 5">
              <a:extLst>
                <a:ext uri="{FF2B5EF4-FFF2-40B4-BE49-F238E27FC236}">
                  <a16:creationId xmlns:a16="http://schemas.microsoft.com/office/drawing/2014/main" id="{008CD909-AC78-4980-BB04-8608F18CDC22}"/>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8B5D8E88-5919-40A0-A4A4-2E6587AD687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217655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8">
          <p15:clr>
            <a:srgbClr val="C35EA4"/>
          </p15:clr>
        </p15:guide>
        <p15:guide id="2" pos="3840">
          <p15:clr>
            <a:srgbClr val="C35EA4"/>
          </p15:clr>
        </p15:guide>
        <p15:guide id="3" orient="horz" pos="2160">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alutation-GTS Keylin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7882D0-879F-974F-B35F-EE91948B7F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bwMode="black">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38097566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alutation-GTS left-image bkgnd">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E7551B-7F86-46D2-A90B-DF5CC30BDFD8}"/>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6" name="GTS_WH" descr="Accenture Greater Than symbol in white">
            <a:extLst>
              <a:ext uri="{FF2B5EF4-FFF2-40B4-BE49-F238E27FC236}">
                <a16:creationId xmlns:a16="http://schemas.microsoft.com/office/drawing/2014/main" id="{5820492B-C4D2-42F2-B2B8-CB1CE70F894B}"/>
              </a:ext>
            </a:extLst>
          </p:cNvPr>
          <p:cNvSpPr>
            <a:spLocks noChangeAspect="1"/>
          </p:cNvSpPr>
          <p:nvPr userDrawn="1"/>
        </p:nvSpPr>
        <p:spPr bwMode="black">
          <a:xfrm>
            <a:off x="380999" y="5607812"/>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615607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GT Sectra Fine Rg" panose="00000500000000000000" pitchFamily="50" charset="0"/>
                <a:ea typeface="+mn-ea"/>
                <a:cs typeface="+mn-cs"/>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6031342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theme" Target="../theme/theme2.xml"/><Relationship Id="rId5" Type="http://schemas.openxmlformats.org/officeDocument/2006/relationships/image" Target="NULL"/><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9" Type="http://schemas.openxmlformats.org/officeDocument/2006/relationships/slideLayout" Target="../slideLayouts/slideLayout43.xml"/><Relationship Id="rId21" Type="http://schemas.openxmlformats.org/officeDocument/2006/relationships/slideLayout" Target="../slideLayouts/slideLayout25.xml"/><Relationship Id="rId34" Type="http://schemas.openxmlformats.org/officeDocument/2006/relationships/slideLayout" Target="../slideLayouts/slideLayout38.xml"/><Relationship Id="rId42" Type="http://schemas.openxmlformats.org/officeDocument/2006/relationships/slideLayout" Target="../slideLayouts/slideLayout46.xml"/><Relationship Id="rId47" Type="http://schemas.openxmlformats.org/officeDocument/2006/relationships/slideLayout" Target="../slideLayouts/slideLayout51.xml"/><Relationship Id="rId7" Type="http://schemas.openxmlformats.org/officeDocument/2006/relationships/slideLayout" Target="../slideLayouts/slideLayout1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9" Type="http://schemas.openxmlformats.org/officeDocument/2006/relationships/slideLayout" Target="../slideLayouts/slideLayout33.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32" Type="http://schemas.openxmlformats.org/officeDocument/2006/relationships/slideLayout" Target="../slideLayouts/slideLayout36.xml"/><Relationship Id="rId37" Type="http://schemas.openxmlformats.org/officeDocument/2006/relationships/slideLayout" Target="../slideLayouts/slideLayout41.xml"/><Relationship Id="rId40" Type="http://schemas.openxmlformats.org/officeDocument/2006/relationships/slideLayout" Target="../slideLayouts/slideLayout44.xml"/><Relationship Id="rId45" Type="http://schemas.openxmlformats.org/officeDocument/2006/relationships/slideLayout" Target="../slideLayouts/slideLayout49.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slideLayout" Target="../slideLayouts/slideLayout32.xml"/><Relationship Id="rId36" Type="http://schemas.openxmlformats.org/officeDocument/2006/relationships/slideLayout" Target="../slideLayouts/slideLayout40.xml"/><Relationship Id="rId49" Type="http://schemas.openxmlformats.org/officeDocument/2006/relationships/theme" Target="../theme/theme4.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31" Type="http://schemas.openxmlformats.org/officeDocument/2006/relationships/slideLayout" Target="../slideLayouts/slideLayout35.xml"/><Relationship Id="rId44" Type="http://schemas.openxmlformats.org/officeDocument/2006/relationships/slideLayout" Target="../slideLayouts/slideLayout48.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30" Type="http://schemas.openxmlformats.org/officeDocument/2006/relationships/slideLayout" Target="../slideLayouts/slideLayout34.xml"/><Relationship Id="rId35" Type="http://schemas.openxmlformats.org/officeDocument/2006/relationships/slideLayout" Target="../slideLayouts/slideLayout39.xml"/><Relationship Id="rId43" Type="http://schemas.openxmlformats.org/officeDocument/2006/relationships/slideLayout" Target="../slideLayouts/slideLayout47.xml"/><Relationship Id="rId48" Type="http://schemas.openxmlformats.org/officeDocument/2006/relationships/slideLayout" Target="../slideLayouts/slideLayout52.xml"/><Relationship Id="rId8" Type="http://schemas.openxmlformats.org/officeDocument/2006/relationships/slideLayout" Target="../slideLayouts/slideLayout12.xml"/><Relationship Id="rId3" Type="http://schemas.openxmlformats.org/officeDocument/2006/relationships/slideLayout" Target="../slideLayouts/slideLayout7.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slideLayout" Target="../slideLayouts/slideLayout37.xml"/><Relationship Id="rId38" Type="http://schemas.openxmlformats.org/officeDocument/2006/relationships/slideLayout" Target="../slideLayouts/slideLayout42.xml"/><Relationship Id="rId46" Type="http://schemas.openxmlformats.org/officeDocument/2006/relationships/slideLayout" Target="../slideLayouts/slideLayout50.xml"/><Relationship Id="rId20" Type="http://schemas.openxmlformats.org/officeDocument/2006/relationships/slideLayout" Target="../slideLayouts/slideLayout24.xml"/><Relationship Id="rId41" Type="http://schemas.openxmlformats.org/officeDocument/2006/relationships/slideLayout" Target="../slideLayouts/slideLayout45.xml"/><Relationship Id="rId1" Type="http://schemas.openxmlformats.org/officeDocument/2006/relationships/slideLayout" Target="../slideLayouts/slideLayout5.xml"/><Relationship Id="rId6"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874208" y="-24325"/>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
        <p:nvSpPr>
          <p:cNvPr id="6" name="MSIPCMContentMarking" descr="{&quot;HashCode&quot;:-446535091,&quot;Placement&quot;:&quot;Header&quot;,&quot;Top&quot;:0.0,&quot;Left&quot;:248.8841,&quot;SlideWidth&quot;:960,&quot;SlideHeight&quot;:540}">
            <a:extLst>
              <a:ext uri="{FF2B5EF4-FFF2-40B4-BE49-F238E27FC236}">
                <a16:creationId xmlns:a16="http://schemas.microsoft.com/office/drawing/2014/main" id="{D5085F1C-E250-535B-64A1-5D614CBCF4CA}"/>
              </a:ext>
            </a:extLst>
          </p:cNvPr>
          <p:cNvSpPr txBox="1"/>
          <p:nvPr userDrawn="1"/>
        </p:nvSpPr>
        <p:spPr>
          <a:xfrm>
            <a:off x="3313227" y="14235"/>
            <a:ext cx="5870345" cy="279435"/>
          </a:xfrm>
          <a:prstGeom prst="rect">
            <a:avLst/>
          </a:prstGeom>
          <a:noFill/>
        </p:spPr>
        <p:txBody>
          <a:bodyPr vert="horz" wrap="square" lIns="0" tIns="0" rIns="0" bIns="0" rtlCol="0" anchor="ctr" anchorCtr="1">
            <a:noAutofit/>
          </a:bodyPr>
          <a:lstStyle/>
          <a:p>
            <a:pPr algn="ctr" defTabSz="228600">
              <a:spcBef>
                <a:spcPts val="0"/>
              </a:spcBef>
              <a:spcAft>
                <a:spcPts val="0"/>
              </a:spcAft>
            </a:pPr>
            <a:r>
              <a:rPr kumimoji="1" lang="en-US" altLang="ja-JP" sz="1100" noProof="0">
                <a:solidFill>
                  <a:srgbClr val="000000"/>
                </a:solidFill>
                <a:latin typeface="Calibri" panose="020F0502020204030204" pitchFamily="34" charset="0"/>
              </a:rPr>
              <a:t>*** Highly Confidential ***</a:t>
            </a:r>
            <a:endParaRPr kumimoji="1" lang="ja-JP" altLang="en-US" sz="1100" noProof="0">
              <a:solidFill>
                <a:srgbClr val="000000"/>
              </a:solidFill>
              <a:latin typeface="Calibri" panose="020F0502020204030204" pitchFamily="34" charset="0"/>
            </a:endParaRPr>
          </a:p>
        </p:txBody>
      </p:sp>
    </p:spTree>
    <p:extLst>
      <p:ext uri="{BB962C8B-B14F-4D97-AF65-F5344CB8AC3E}">
        <p14:creationId xmlns:p14="http://schemas.microsoft.com/office/powerpoint/2010/main" val="128735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Lst>
  <p:hf hdr="0" ft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Arial"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Arial"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Arial"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Arial"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Arial"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Arial"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Arial"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Arial"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77DDB142-D2CF-40B4-A01C-1017D011CA6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395" imgH="396" progId="TCLayout.ActiveDocument.1">
                  <p:embed/>
                </p:oleObj>
              </mc:Choice>
              <mc:Fallback>
                <p:oleObj name="think-cell スライド" r:id="rId4" imgW="395" imgH="396" progId="TCLayout.ActiveDocument.1">
                  <p:embed/>
                  <p:pic>
                    <p:nvPicPr>
                      <p:cNvPr id="4" name="オブジェクト 3" hidden="1">
                        <a:extLst>
                          <a:ext uri="{FF2B5EF4-FFF2-40B4-BE49-F238E27FC236}">
                            <a16:creationId xmlns:a16="http://schemas.microsoft.com/office/drawing/2014/main" id="{77DDB142-D2CF-40B4-A01C-1017D011CA6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正方形/長方形 4" hidden="1">
            <a:extLst>
              <a:ext uri="{FF2B5EF4-FFF2-40B4-BE49-F238E27FC236}">
                <a16:creationId xmlns:a16="http://schemas.microsoft.com/office/drawing/2014/main" id="{A7CD7099-4CF2-4A72-8769-1A42098B3C74}"/>
              </a:ext>
            </a:extLst>
          </p:cNvPr>
          <p:cNvSpPr/>
          <p:nvPr userDrawn="1">
            <p:custDataLst>
              <p:tags r:id="rId3"/>
            </p:custDataLst>
          </p:nvPr>
        </p:nvSpPr>
        <p:spPr>
          <a:xfrm>
            <a:off x="0" y="0"/>
            <a:ext cx="158709" cy="15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kumimoji="1" lang="ja-JP" altLang="en-US" sz="4800" b="0" i="0" baseline="0">
              <a:latin typeface="Meiryo UI" panose="020B0604030504040204" pitchFamily="50" charset="-128"/>
              <a:ea typeface="Meiryo UI" panose="020B0604030504040204" pitchFamily="50" charset="-128"/>
              <a:cs typeface="+mj-cs"/>
              <a:sym typeface="Meiryo UI" panose="020B0604030504040204" pitchFamily="50" charset="-128"/>
            </a:endParaRPr>
          </a:p>
        </p:txBody>
      </p:sp>
      <p:sp>
        <p:nvSpPr>
          <p:cNvPr id="2" name="MSIPCMContentMarking" descr="{&quot;HashCode&quot;:-446535091,&quot;Placement&quot;:&quot;Header&quot;,&quot;Top&quot;:0.0,&quot;Left&quot;:248.8841,&quot;SlideWidth&quot;:960,&quot;SlideHeight&quot;:540}">
            <a:extLst>
              <a:ext uri="{FF2B5EF4-FFF2-40B4-BE49-F238E27FC236}">
                <a16:creationId xmlns:a16="http://schemas.microsoft.com/office/drawing/2014/main" id="{D5085F1C-E250-535B-64A1-5D614CBCF4CA}"/>
              </a:ext>
            </a:extLst>
          </p:cNvPr>
          <p:cNvSpPr txBox="1"/>
          <p:nvPr userDrawn="1"/>
        </p:nvSpPr>
        <p:spPr>
          <a:xfrm>
            <a:off x="3313227" y="14235"/>
            <a:ext cx="5870345" cy="279435"/>
          </a:xfrm>
          <a:prstGeom prst="rect">
            <a:avLst/>
          </a:prstGeom>
          <a:noFill/>
        </p:spPr>
        <p:txBody>
          <a:bodyPr vert="horz" wrap="square" lIns="0" tIns="0" rIns="0" bIns="0" rtlCol="0" anchor="ctr" anchorCtr="1">
            <a:noAutofit/>
          </a:bodyPr>
          <a:lstStyle/>
          <a:p>
            <a:pPr algn="ctr" defTabSz="228600">
              <a:spcBef>
                <a:spcPts val="0"/>
              </a:spcBef>
              <a:spcAft>
                <a:spcPts val="0"/>
              </a:spcAft>
            </a:pPr>
            <a:r>
              <a:rPr kumimoji="1" lang="en-US" altLang="ja-JP" sz="1100" noProof="0">
                <a:solidFill>
                  <a:srgbClr val="000000"/>
                </a:solidFill>
                <a:latin typeface="Calibri" panose="020F0502020204030204" pitchFamily="34" charset="0"/>
              </a:rPr>
              <a:t>*** Highly Confidential ***</a:t>
            </a:r>
            <a:endParaRPr kumimoji="1" lang="ja-JP" altLang="en-US" sz="1100" noProof="0">
              <a:solidFill>
                <a:srgbClr val="000000"/>
              </a:solidFill>
              <a:latin typeface="Calibri" panose="020F0502020204030204" pitchFamily="34" charset="0"/>
            </a:endParaRPr>
          </a:p>
        </p:txBody>
      </p:sp>
    </p:spTree>
    <p:extLst>
      <p:ext uri="{BB962C8B-B14F-4D97-AF65-F5344CB8AC3E}">
        <p14:creationId xmlns:p14="http://schemas.microsoft.com/office/powerpoint/2010/main" val="2383314966"/>
      </p:ext>
    </p:extLst>
  </p:cSld>
  <p:clrMap bg1="lt1" tx1="dk1" bg2="lt2" tx2="dk2" accent1="accent1" accent2="accent2" accent3="accent3" accent4="accent4" accent5="accent5" accent6="accent6" hlink="hlink" folHlink="folHlink"/>
  <p:hf hdr="0" ftr="0" dt="0"/>
  <p:txStyles>
    <p:titleStyle>
      <a:lvl1pPr algn="ctr" defTabSz="914309" rtl="0" eaLnBrk="1" latinLnBrk="0" hangingPunct="1">
        <a:lnSpc>
          <a:spcPct val="90000"/>
        </a:lnSpc>
        <a:spcBef>
          <a:spcPct val="0"/>
        </a:spcBef>
        <a:buNone/>
        <a:defRPr kumimoji="1" sz="4800" kern="1200">
          <a:solidFill>
            <a:schemeClr val="tx1"/>
          </a:solidFill>
          <a:latin typeface="Meiryo UI" panose="020B0604030504040204" pitchFamily="50" charset="-128"/>
          <a:ea typeface="Meiryo UI" panose="020B0604030504040204" pitchFamily="50" charset="-128"/>
          <a:cs typeface="+mj-cs"/>
          <a:sym typeface="Meiryo UI" panose="020B0604030504040204" pitchFamily="50" charset="-128"/>
        </a:defRPr>
      </a:lvl1pPr>
    </p:titleStyle>
    <p:bodyStyle>
      <a:lvl1pPr marL="228577" indent="-228577" algn="ctr" defTabSz="914309" rtl="0" eaLnBrk="1" latinLnBrk="0" hangingPunct="1">
        <a:lnSpc>
          <a:spcPct val="90000"/>
        </a:lnSpc>
        <a:spcBef>
          <a:spcPts val="1000"/>
        </a:spcBef>
        <a:buFont typeface="Arial" panose="020B0604020202020204" pitchFamily="34" charset="0"/>
        <a:buChar char="•"/>
        <a:defRPr kumimoji="1" sz="2800"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1pPr>
      <a:lvl2pPr marL="685731" indent="-228577" algn="ctr" defTabSz="914309" rtl="0" eaLnBrk="1" latinLnBrk="0" hangingPunct="1">
        <a:lnSpc>
          <a:spcPct val="90000"/>
        </a:lnSpc>
        <a:spcBef>
          <a:spcPts val="500"/>
        </a:spcBef>
        <a:buFont typeface="Arial" panose="020B0604020202020204" pitchFamily="34" charset="0"/>
        <a:buChar char="•"/>
        <a:defRPr kumimoji="1" sz="23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2pPr>
      <a:lvl3pPr marL="1142886" indent="-228577" algn="ctr" defTabSz="914309" rtl="0" eaLnBrk="1" latinLnBrk="0" hangingPunct="1">
        <a:lnSpc>
          <a:spcPct val="90000"/>
        </a:lnSpc>
        <a:spcBef>
          <a:spcPts val="500"/>
        </a:spcBef>
        <a:buFont typeface="Arial" panose="020B0604020202020204" pitchFamily="34" charset="0"/>
        <a:buChar char="•"/>
        <a:defRPr kumimoji="1" sz="19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3pPr>
      <a:lvl4pPr marL="1600040"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4pPr>
      <a:lvl5pPr marL="2057194"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5pPr>
      <a:lvl6pPr marL="2514348"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6pPr>
      <a:lvl7pPr marL="2971502"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9pPr>
    </p:bodyStyle>
    <p:otherStyle>
      <a:defPPr>
        <a:defRPr lang="en-US"/>
      </a:defPPr>
      <a:lvl1pPr marL="0" algn="l" defTabSz="914309" rtl="0" eaLnBrk="1" latinLnBrk="0" hangingPunct="1">
        <a:defRPr kumimoji="1" sz="1799" kern="1200">
          <a:solidFill>
            <a:schemeClr val="tx1"/>
          </a:solidFill>
          <a:latin typeface="+mn-lt"/>
          <a:ea typeface="+mn-ea"/>
          <a:cs typeface="+mn-cs"/>
        </a:defRPr>
      </a:lvl1pPr>
      <a:lvl2pPr marL="457154" algn="l" defTabSz="914309" rtl="0" eaLnBrk="1" latinLnBrk="0" hangingPunct="1">
        <a:defRPr kumimoji="1" sz="1799" kern="1200">
          <a:solidFill>
            <a:schemeClr val="tx1"/>
          </a:solidFill>
          <a:latin typeface="+mn-lt"/>
          <a:ea typeface="+mn-ea"/>
          <a:cs typeface="+mn-cs"/>
        </a:defRPr>
      </a:lvl2pPr>
      <a:lvl3pPr marL="914309" algn="l" defTabSz="914309" rtl="0" eaLnBrk="1" latinLnBrk="0" hangingPunct="1">
        <a:defRPr kumimoji="1" sz="1799" kern="1200">
          <a:solidFill>
            <a:schemeClr val="tx1"/>
          </a:solidFill>
          <a:latin typeface="+mn-lt"/>
          <a:ea typeface="+mn-ea"/>
          <a:cs typeface="+mn-cs"/>
        </a:defRPr>
      </a:lvl3pPr>
      <a:lvl4pPr marL="1371462" algn="l" defTabSz="914309" rtl="0" eaLnBrk="1" latinLnBrk="0" hangingPunct="1">
        <a:defRPr kumimoji="1" sz="1799" kern="1200">
          <a:solidFill>
            <a:schemeClr val="tx1"/>
          </a:solidFill>
          <a:latin typeface="+mn-lt"/>
          <a:ea typeface="+mn-ea"/>
          <a:cs typeface="+mn-cs"/>
        </a:defRPr>
      </a:lvl4pPr>
      <a:lvl5pPr marL="1828617" algn="l" defTabSz="914309" rtl="0" eaLnBrk="1" latinLnBrk="0" hangingPunct="1">
        <a:defRPr kumimoji="1" sz="1799" kern="1200">
          <a:solidFill>
            <a:schemeClr val="tx1"/>
          </a:solidFill>
          <a:latin typeface="+mn-lt"/>
          <a:ea typeface="+mn-ea"/>
          <a:cs typeface="+mn-cs"/>
        </a:defRPr>
      </a:lvl5pPr>
      <a:lvl6pPr marL="2285771" algn="l" defTabSz="914309" rtl="0" eaLnBrk="1" latinLnBrk="0" hangingPunct="1">
        <a:defRPr kumimoji="1" sz="1799" kern="1200">
          <a:solidFill>
            <a:schemeClr val="tx1"/>
          </a:solidFill>
          <a:latin typeface="+mn-lt"/>
          <a:ea typeface="+mn-ea"/>
          <a:cs typeface="+mn-cs"/>
        </a:defRPr>
      </a:lvl6pPr>
      <a:lvl7pPr marL="2742926" algn="l" defTabSz="914309" rtl="0" eaLnBrk="1" latinLnBrk="0" hangingPunct="1">
        <a:defRPr kumimoji="1" sz="1799" kern="1200">
          <a:solidFill>
            <a:schemeClr val="tx1"/>
          </a:solidFill>
          <a:latin typeface="+mn-lt"/>
          <a:ea typeface="+mn-ea"/>
          <a:cs typeface="+mn-cs"/>
        </a:defRPr>
      </a:lvl7pPr>
      <a:lvl8pPr marL="3200080" algn="l" defTabSz="914309" rtl="0" eaLnBrk="1" latinLnBrk="0" hangingPunct="1">
        <a:defRPr kumimoji="1" sz="1799" kern="1200">
          <a:solidFill>
            <a:schemeClr val="tx1"/>
          </a:solidFill>
          <a:latin typeface="+mn-lt"/>
          <a:ea typeface="+mn-ea"/>
          <a:cs typeface="+mn-cs"/>
        </a:defRPr>
      </a:lvl8pPr>
      <a:lvl9pPr marL="3657235" algn="l" defTabSz="914309" rtl="0" eaLnBrk="1" latinLnBrk="0" hangingPunct="1">
        <a:defRPr kumimoji="1"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0392DB9-1922-8C08-8166-1BBC6E97730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415" imgH="416" progId="TCLayout.ActiveDocument.1">
                  <p:embed/>
                </p:oleObj>
              </mc:Choice>
              <mc:Fallback>
                <p:oleObj name="think-cell スライド" r:id="rId4" imgW="415" imgH="416" progId="TCLayout.ActiveDocument.1">
                  <p:embed/>
                  <p:pic>
                    <p:nvPicPr>
                      <p:cNvPr id="6" name="think-cell data - do not delete" hidden="1">
                        <a:extLst>
                          <a:ext uri="{FF2B5EF4-FFF2-40B4-BE49-F238E27FC236}">
                            <a16:creationId xmlns:a16="http://schemas.microsoft.com/office/drawing/2014/main" id="{00392DB9-1922-8C08-8166-1BBC6E97730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381000" y="380999"/>
            <a:ext cx="11430000" cy="990601"/>
          </a:xfrm>
          <a:prstGeom prst="rect">
            <a:avLst/>
          </a:prstGeom>
          <a:noFill/>
          <a:ln w="12700" cmpd="sng">
            <a:noFill/>
            <a:prstDash val="solid"/>
          </a:ln>
        </p:spPr>
        <p:txBody>
          <a:bodyPr vert="horz" wrap="square" lIns="91440" tIns="45720" rIns="91440" bIns="45720" rtlCol="0" anchor="ctr" anchorCtr="0">
            <a:noAutofit/>
          </a:bodyPr>
          <a:lstStyle/>
          <a:p>
            <a:pPr lvl="0"/>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a:noFill/>
          <a:ln w="12700" cmpd="sng">
            <a:noFill/>
            <a:prstDash val="solid"/>
          </a:ln>
        </p:spPr>
        <p:txBody>
          <a:bodyPr vert="horz" wrap="square" lIns="91440" tIns="45720" rIns="91440" bIns="45720" rtlCol="0" anchor="t" anchorCtr="0">
            <a:noAutofit/>
          </a:bodyPr>
          <a:lstStyle/>
          <a:p>
            <a:pPr marL="0" lvl="0" indent="0">
              <a:spcAft>
                <a:spcPts val="0"/>
              </a:spcAft>
              <a:buNone/>
            </a:pPr>
            <a:r>
              <a:rPr lang="en-US"/>
              <a:t>Place message here</a:t>
            </a:r>
          </a:p>
        </p:txBody>
      </p:sp>
      <p:sp>
        <p:nvSpPr>
          <p:cNvPr id="4" name="MSIPCMContentMarking" descr="{&quot;HashCode&quot;:-446535091,&quot;Placement&quot;:&quot;Header&quot;,&quot;Top&quot;:0.0,&quot;Left&quot;:248.8841,&quot;SlideWidth&quot;:960,&quot;SlideHeight&quot;:540}">
            <a:extLst>
              <a:ext uri="{FF2B5EF4-FFF2-40B4-BE49-F238E27FC236}">
                <a16:creationId xmlns:a16="http://schemas.microsoft.com/office/drawing/2014/main" id="{D5085F1C-E250-535B-64A1-5D614CBCF4CA}"/>
              </a:ext>
            </a:extLst>
          </p:cNvPr>
          <p:cNvSpPr txBox="1"/>
          <p:nvPr userDrawn="1"/>
        </p:nvSpPr>
        <p:spPr>
          <a:xfrm>
            <a:off x="3313227" y="14235"/>
            <a:ext cx="5870345" cy="279435"/>
          </a:xfrm>
          <a:prstGeom prst="rect">
            <a:avLst/>
          </a:prstGeom>
          <a:noFill/>
        </p:spPr>
        <p:txBody>
          <a:bodyPr vert="horz" wrap="square" lIns="0" tIns="0" rIns="0" bIns="0" rtlCol="0" anchor="ctr" anchorCtr="1">
            <a:noAutofit/>
          </a:bodyPr>
          <a:lstStyle/>
          <a:p>
            <a:pPr algn="ctr" defTabSz="228600">
              <a:spcBef>
                <a:spcPts val="0"/>
              </a:spcBef>
              <a:spcAft>
                <a:spcPts val="0"/>
              </a:spcAft>
            </a:pPr>
            <a:r>
              <a:rPr kumimoji="1" lang="en-US" altLang="ja-JP" sz="1100" noProof="0">
                <a:solidFill>
                  <a:srgbClr val="000000"/>
                </a:solidFill>
                <a:latin typeface="Calibri" panose="020F0502020204030204" pitchFamily="34" charset="0"/>
              </a:rPr>
              <a:t>*** Highly Confidential ***</a:t>
            </a:r>
            <a:endParaRPr kumimoji="1" lang="ja-JP" altLang="en-US" sz="1100" noProof="0">
              <a:solidFill>
                <a:srgbClr val="000000"/>
              </a:solidFill>
              <a:latin typeface="Calibri" panose="020F0502020204030204" pitchFamily="34" charset="0"/>
            </a:endParaRPr>
          </a:p>
        </p:txBody>
      </p:sp>
    </p:spTree>
    <p:extLst>
      <p:ext uri="{BB962C8B-B14F-4D97-AF65-F5344CB8AC3E}">
        <p14:creationId xmlns:p14="http://schemas.microsoft.com/office/powerpoint/2010/main" val="2908745708"/>
      </p:ext>
    </p:extLst>
  </p:cSld>
  <p:clrMap bg1="lt1" tx1="dk1" bg2="lt2" tx2="dk2" accent1="accent1" accent2="accent2" accent3="accent3" accent4="accent4" accent5="accent5" accent6="accent6" hlink="hlink" folHlink="folHlink"/>
  <p:sldLayoutIdLst>
    <p:sldLayoutId id="2147483714" r:id="rId1"/>
  </p:sldLayoutIdLst>
  <p:hf hdr="0" ftr="0" dt="0"/>
  <p:txStyles>
    <p:title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b="0" kern="1200" dirty="0">
          <a:solidFill>
            <a:srgbClr val="000000"/>
          </a:solidFill>
          <a:latin typeface="Meiryo UI"/>
          <a:ea typeface="Meiryo UI"/>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lang="en-US" sz="2000" kern="1200" dirty="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2000" kern="1200" dirty="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lang="en-US" sz="1800" kern="1200" dirty="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kern="1200" dirty="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lang="en-US" sz="1600" kern="1200" dirty="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200" kern="1200" dirty="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000" b="1" kern="1200" dirty="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800" kern="1200" dirty="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787944" y="0"/>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
        <p:nvSpPr>
          <p:cNvPr id="4" name="MSIPCMContentMarking" descr="{&quot;HashCode&quot;:-446535091,&quot;Placement&quot;:&quot;Header&quot;,&quot;Top&quot;:0.0,&quot;Left&quot;:248.8841,&quot;SlideWidth&quot;:960,&quot;SlideHeight&quot;:540}">
            <a:extLst>
              <a:ext uri="{FF2B5EF4-FFF2-40B4-BE49-F238E27FC236}">
                <a16:creationId xmlns:a16="http://schemas.microsoft.com/office/drawing/2014/main" id="{D5085F1C-E250-535B-64A1-5D614CBCF4CA}"/>
              </a:ext>
            </a:extLst>
          </p:cNvPr>
          <p:cNvSpPr txBox="1"/>
          <p:nvPr userDrawn="1"/>
        </p:nvSpPr>
        <p:spPr>
          <a:xfrm>
            <a:off x="3313227" y="14235"/>
            <a:ext cx="5870345" cy="279435"/>
          </a:xfrm>
          <a:prstGeom prst="rect">
            <a:avLst/>
          </a:prstGeom>
          <a:noFill/>
        </p:spPr>
        <p:txBody>
          <a:bodyPr vert="horz" wrap="square" lIns="0" tIns="0" rIns="0" bIns="0" rtlCol="0" anchor="ctr" anchorCtr="1">
            <a:noAutofit/>
          </a:bodyPr>
          <a:lstStyle/>
          <a:p>
            <a:pPr algn="ctr" defTabSz="228600">
              <a:spcBef>
                <a:spcPts val="0"/>
              </a:spcBef>
              <a:spcAft>
                <a:spcPts val="0"/>
              </a:spcAft>
            </a:pPr>
            <a:r>
              <a:rPr kumimoji="1" lang="en-US" altLang="ja-JP" sz="1100" noProof="0">
                <a:solidFill>
                  <a:srgbClr val="000000"/>
                </a:solidFill>
                <a:latin typeface="Calibri" panose="020F0502020204030204" pitchFamily="34" charset="0"/>
              </a:rPr>
              <a:t>*** Highly Confidential ***</a:t>
            </a:r>
            <a:endParaRPr kumimoji="1" lang="ja-JP" altLang="en-US" sz="1100" noProof="0">
              <a:solidFill>
                <a:srgbClr val="000000"/>
              </a:solidFill>
              <a:latin typeface="Calibri" panose="020F0502020204030204" pitchFamily="34" charset="0"/>
            </a:endParaRPr>
          </a:p>
        </p:txBody>
      </p:sp>
    </p:spTree>
    <p:extLst>
      <p:ext uri="{BB962C8B-B14F-4D97-AF65-F5344CB8AC3E}">
        <p14:creationId xmlns:p14="http://schemas.microsoft.com/office/powerpoint/2010/main" val="384099066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 id="2147483777" r:id="rId32"/>
    <p:sldLayoutId id="2147483778" r:id="rId33"/>
    <p:sldLayoutId id="2147483779" r:id="rId34"/>
    <p:sldLayoutId id="2147483780" r:id="rId35"/>
    <p:sldLayoutId id="2147483781" r:id="rId36"/>
    <p:sldLayoutId id="2147483782" r:id="rId37"/>
    <p:sldLayoutId id="2147483783" r:id="rId38"/>
    <p:sldLayoutId id="2147483784" r:id="rId39"/>
    <p:sldLayoutId id="2147483785" r:id="rId40"/>
    <p:sldLayoutId id="2147483786" r:id="rId41"/>
    <p:sldLayoutId id="2147483787" r:id="rId42"/>
    <p:sldLayoutId id="2147483788" r:id="rId43"/>
    <p:sldLayoutId id="2147483789" r:id="rId44"/>
    <p:sldLayoutId id="2147483790" r:id="rId45"/>
    <p:sldLayoutId id="2147483791" r:id="rId46"/>
    <p:sldLayoutId id="2147483792" r:id="rId47"/>
    <p:sldLayoutId id="2147483793" r:id="rId48"/>
  </p:sldLayoutIdLst>
  <p:hf hd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ace-npo.org/wp/hina-applicatio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ace-npo.org/wp/archives/6417"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www.cie-jp.org/contact"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38425"/>
        </a:solidFill>
        <a:effectLst/>
      </p:bgPr>
    </p:bg>
    <p:spTree>
      <p:nvGrpSpPr>
        <p:cNvPr id="1" name="">
          <a:extLst>
            <a:ext uri="{FF2B5EF4-FFF2-40B4-BE49-F238E27FC236}">
              <a16:creationId xmlns:a16="http://schemas.microsoft.com/office/drawing/2014/main" id="{C0BC06FF-91D9-1F98-C13E-C8DA700F840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10484B1-F483-5B05-3747-479FD3116CBE}"/>
              </a:ext>
            </a:extLst>
          </p:cNvPr>
          <p:cNvSpPr/>
          <p:nvPr/>
        </p:nvSpPr>
        <p:spPr>
          <a:xfrm>
            <a:off x="324465" y="3888305"/>
            <a:ext cx="11079255" cy="14833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kumimoji="1" lang="ja-JP" altLang="en-US" dirty="0">
              <a:solidFill>
                <a:schemeClr val="tx1"/>
              </a:solidFill>
            </a:endParaRPr>
          </a:p>
        </p:txBody>
      </p:sp>
      <p:sp>
        <p:nvSpPr>
          <p:cNvPr id="2" name="タイトル 1">
            <a:extLst>
              <a:ext uri="{FF2B5EF4-FFF2-40B4-BE49-F238E27FC236}">
                <a16:creationId xmlns:a16="http://schemas.microsoft.com/office/drawing/2014/main" id="{A36EB5CE-6E2E-93DB-7680-6F91561CA7C4}"/>
              </a:ext>
            </a:extLst>
          </p:cNvPr>
          <p:cNvSpPr>
            <a:spLocks noGrp="1"/>
          </p:cNvSpPr>
          <p:nvPr>
            <p:ph type="title"/>
          </p:nvPr>
        </p:nvSpPr>
        <p:spPr>
          <a:xfrm>
            <a:off x="401320" y="4200425"/>
            <a:ext cx="11389359" cy="1171240"/>
          </a:xfrm>
        </p:spPr>
        <p:txBody>
          <a:bodyPr/>
          <a:lstStyle/>
          <a:p>
            <a:r>
              <a:rPr kumimoji="1" lang="ja-JP" altLang="en-US" sz="9600" dirty="0">
                <a:solidFill>
                  <a:srgbClr val="E38425"/>
                </a:solidFill>
              </a:rPr>
              <a:t>無料ダウンロード教材</a:t>
            </a:r>
          </a:p>
        </p:txBody>
      </p:sp>
      <p:grpSp>
        <p:nvGrpSpPr>
          <p:cNvPr id="10" name="グループ化 9">
            <a:extLst>
              <a:ext uri="{FF2B5EF4-FFF2-40B4-BE49-F238E27FC236}">
                <a16:creationId xmlns:a16="http://schemas.microsoft.com/office/drawing/2014/main" id="{EC1655BE-A113-A0EC-8AAC-1EA424EB5FAA}"/>
              </a:ext>
            </a:extLst>
          </p:cNvPr>
          <p:cNvGrpSpPr/>
          <p:nvPr/>
        </p:nvGrpSpPr>
        <p:grpSpPr>
          <a:xfrm rot="1321354">
            <a:off x="11175219" y="3288573"/>
            <a:ext cx="935834" cy="613846"/>
            <a:chOff x="11052966" y="2178918"/>
            <a:chExt cx="935834" cy="613846"/>
          </a:xfrm>
        </p:grpSpPr>
        <p:sp>
          <p:nvSpPr>
            <p:cNvPr id="7" name="正方形/長方形 6">
              <a:extLst>
                <a:ext uri="{FF2B5EF4-FFF2-40B4-BE49-F238E27FC236}">
                  <a16:creationId xmlns:a16="http://schemas.microsoft.com/office/drawing/2014/main" id="{9607018C-57BD-59E8-2251-DCEBF5EBFB75}"/>
                </a:ext>
              </a:extLst>
            </p:cNvPr>
            <p:cNvSpPr/>
            <p:nvPr/>
          </p:nvSpPr>
          <p:spPr>
            <a:xfrm rot="15986887">
              <a:off x="10920887" y="2310997"/>
              <a:ext cx="416560" cy="152401"/>
            </a:xfrm>
            <a:custGeom>
              <a:avLst/>
              <a:gdLst>
                <a:gd name="connsiteX0" fmla="*/ 0 w 457200"/>
                <a:gd name="connsiteY0" fmla="*/ 0 h 91441"/>
                <a:gd name="connsiteX1" fmla="*/ 457200 w 457200"/>
                <a:gd name="connsiteY1" fmla="*/ 0 h 91441"/>
                <a:gd name="connsiteX2" fmla="*/ 457200 w 457200"/>
                <a:gd name="connsiteY2" fmla="*/ 91441 h 91441"/>
                <a:gd name="connsiteX3" fmla="*/ 0 w 457200"/>
                <a:gd name="connsiteY3" fmla="*/ 91441 h 91441"/>
                <a:gd name="connsiteX4" fmla="*/ 0 w 457200"/>
                <a:gd name="connsiteY4" fmla="*/ 0 h 91441"/>
                <a:gd name="connsiteX0" fmla="*/ 0 w 457200"/>
                <a:gd name="connsiteY0" fmla="*/ 40640 h 132081"/>
                <a:gd name="connsiteX1" fmla="*/ 457200 w 457200"/>
                <a:gd name="connsiteY1" fmla="*/ 0 h 132081"/>
                <a:gd name="connsiteX2" fmla="*/ 457200 w 457200"/>
                <a:gd name="connsiteY2" fmla="*/ 132081 h 132081"/>
                <a:gd name="connsiteX3" fmla="*/ 0 w 457200"/>
                <a:gd name="connsiteY3" fmla="*/ 132081 h 132081"/>
                <a:gd name="connsiteX4" fmla="*/ 0 w 457200"/>
                <a:gd name="connsiteY4" fmla="*/ 40640 h 132081"/>
                <a:gd name="connsiteX0" fmla="*/ 0 w 477520"/>
                <a:gd name="connsiteY0" fmla="*/ 40640 h 162561"/>
                <a:gd name="connsiteX1" fmla="*/ 457200 w 477520"/>
                <a:gd name="connsiteY1" fmla="*/ 0 h 162561"/>
                <a:gd name="connsiteX2" fmla="*/ 477520 w 477520"/>
                <a:gd name="connsiteY2" fmla="*/ 162561 h 162561"/>
                <a:gd name="connsiteX3" fmla="*/ 0 w 477520"/>
                <a:gd name="connsiteY3" fmla="*/ 132081 h 162561"/>
                <a:gd name="connsiteX4" fmla="*/ 0 w 477520"/>
                <a:gd name="connsiteY4" fmla="*/ 40640 h 162561"/>
                <a:gd name="connsiteX0" fmla="*/ 0 w 457200"/>
                <a:gd name="connsiteY0" fmla="*/ 40640 h 142241"/>
                <a:gd name="connsiteX1" fmla="*/ 457200 w 457200"/>
                <a:gd name="connsiteY1" fmla="*/ 0 h 142241"/>
                <a:gd name="connsiteX2" fmla="*/ 406400 w 457200"/>
                <a:gd name="connsiteY2" fmla="*/ 142241 h 142241"/>
                <a:gd name="connsiteX3" fmla="*/ 0 w 457200"/>
                <a:gd name="connsiteY3" fmla="*/ 132081 h 142241"/>
                <a:gd name="connsiteX4" fmla="*/ 0 w 457200"/>
                <a:gd name="connsiteY4" fmla="*/ 40640 h 142241"/>
                <a:gd name="connsiteX0" fmla="*/ 0 w 416560"/>
                <a:gd name="connsiteY0" fmla="*/ 50800 h 152401"/>
                <a:gd name="connsiteX1" fmla="*/ 416560 w 416560"/>
                <a:gd name="connsiteY1" fmla="*/ 0 h 152401"/>
                <a:gd name="connsiteX2" fmla="*/ 406400 w 416560"/>
                <a:gd name="connsiteY2" fmla="*/ 152401 h 152401"/>
                <a:gd name="connsiteX3" fmla="*/ 0 w 416560"/>
                <a:gd name="connsiteY3" fmla="*/ 142241 h 152401"/>
                <a:gd name="connsiteX4" fmla="*/ 0 w 416560"/>
                <a:gd name="connsiteY4" fmla="*/ 50800 h 15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560" h="152401">
                  <a:moveTo>
                    <a:pt x="0" y="50800"/>
                  </a:moveTo>
                  <a:lnTo>
                    <a:pt x="416560" y="0"/>
                  </a:lnTo>
                  <a:lnTo>
                    <a:pt x="406400" y="152401"/>
                  </a:lnTo>
                  <a:lnTo>
                    <a:pt x="0" y="142241"/>
                  </a:lnTo>
                  <a:lnTo>
                    <a:pt x="0" y="50800"/>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kumimoji="1" lang="ja-JP" altLang="en-US" dirty="0">
                <a:solidFill>
                  <a:schemeClr val="tx1"/>
                </a:solidFill>
              </a:endParaRPr>
            </a:p>
          </p:txBody>
        </p:sp>
        <p:sp>
          <p:nvSpPr>
            <p:cNvPr id="8" name="正方形/長方形 6">
              <a:extLst>
                <a:ext uri="{FF2B5EF4-FFF2-40B4-BE49-F238E27FC236}">
                  <a16:creationId xmlns:a16="http://schemas.microsoft.com/office/drawing/2014/main" id="{DF7CCC6C-5E49-C1B4-5F56-7D9D6EEBBFA0}"/>
                </a:ext>
              </a:extLst>
            </p:cNvPr>
            <p:cNvSpPr/>
            <p:nvPr/>
          </p:nvSpPr>
          <p:spPr>
            <a:xfrm rot="17795500">
              <a:off x="11310662" y="2388468"/>
              <a:ext cx="416560" cy="152401"/>
            </a:xfrm>
            <a:custGeom>
              <a:avLst/>
              <a:gdLst>
                <a:gd name="connsiteX0" fmla="*/ 0 w 457200"/>
                <a:gd name="connsiteY0" fmla="*/ 0 h 91441"/>
                <a:gd name="connsiteX1" fmla="*/ 457200 w 457200"/>
                <a:gd name="connsiteY1" fmla="*/ 0 h 91441"/>
                <a:gd name="connsiteX2" fmla="*/ 457200 w 457200"/>
                <a:gd name="connsiteY2" fmla="*/ 91441 h 91441"/>
                <a:gd name="connsiteX3" fmla="*/ 0 w 457200"/>
                <a:gd name="connsiteY3" fmla="*/ 91441 h 91441"/>
                <a:gd name="connsiteX4" fmla="*/ 0 w 457200"/>
                <a:gd name="connsiteY4" fmla="*/ 0 h 91441"/>
                <a:gd name="connsiteX0" fmla="*/ 0 w 457200"/>
                <a:gd name="connsiteY0" fmla="*/ 40640 h 132081"/>
                <a:gd name="connsiteX1" fmla="*/ 457200 w 457200"/>
                <a:gd name="connsiteY1" fmla="*/ 0 h 132081"/>
                <a:gd name="connsiteX2" fmla="*/ 457200 w 457200"/>
                <a:gd name="connsiteY2" fmla="*/ 132081 h 132081"/>
                <a:gd name="connsiteX3" fmla="*/ 0 w 457200"/>
                <a:gd name="connsiteY3" fmla="*/ 132081 h 132081"/>
                <a:gd name="connsiteX4" fmla="*/ 0 w 457200"/>
                <a:gd name="connsiteY4" fmla="*/ 40640 h 132081"/>
                <a:gd name="connsiteX0" fmla="*/ 0 w 477520"/>
                <a:gd name="connsiteY0" fmla="*/ 40640 h 162561"/>
                <a:gd name="connsiteX1" fmla="*/ 457200 w 477520"/>
                <a:gd name="connsiteY1" fmla="*/ 0 h 162561"/>
                <a:gd name="connsiteX2" fmla="*/ 477520 w 477520"/>
                <a:gd name="connsiteY2" fmla="*/ 162561 h 162561"/>
                <a:gd name="connsiteX3" fmla="*/ 0 w 477520"/>
                <a:gd name="connsiteY3" fmla="*/ 132081 h 162561"/>
                <a:gd name="connsiteX4" fmla="*/ 0 w 477520"/>
                <a:gd name="connsiteY4" fmla="*/ 40640 h 162561"/>
                <a:gd name="connsiteX0" fmla="*/ 0 w 457200"/>
                <a:gd name="connsiteY0" fmla="*/ 40640 h 142241"/>
                <a:gd name="connsiteX1" fmla="*/ 457200 w 457200"/>
                <a:gd name="connsiteY1" fmla="*/ 0 h 142241"/>
                <a:gd name="connsiteX2" fmla="*/ 406400 w 457200"/>
                <a:gd name="connsiteY2" fmla="*/ 142241 h 142241"/>
                <a:gd name="connsiteX3" fmla="*/ 0 w 457200"/>
                <a:gd name="connsiteY3" fmla="*/ 132081 h 142241"/>
                <a:gd name="connsiteX4" fmla="*/ 0 w 457200"/>
                <a:gd name="connsiteY4" fmla="*/ 40640 h 142241"/>
                <a:gd name="connsiteX0" fmla="*/ 0 w 416560"/>
                <a:gd name="connsiteY0" fmla="*/ 50800 h 152401"/>
                <a:gd name="connsiteX1" fmla="*/ 416560 w 416560"/>
                <a:gd name="connsiteY1" fmla="*/ 0 h 152401"/>
                <a:gd name="connsiteX2" fmla="*/ 406400 w 416560"/>
                <a:gd name="connsiteY2" fmla="*/ 152401 h 152401"/>
                <a:gd name="connsiteX3" fmla="*/ 0 w 416560"/>
                <a:gd name="connsiteY3" fmla="*/ 142241 h 152401"/>
                <a:gd name="connsiteX4" fmla="*/ 0 w 416560"/>
                <a:gd name="connsiteY4" fmla="*/ 50800 h 15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560" h="152401">
                  <a:moveTo>
                    <a:pt x="0" y="50800"/>
                  </a:moveTo>
                  <a:lnTo>
                    <a:pt x="416560" y="0"/>
                  </a:lnTo>
                  <a:lnTo>
                    <a:pt x="406400" y="152401"/>
                  </a:lnTo>
                  <a:lnTo>
                    <a:pt x="0" y="142241"/>
                  </a:lnTo>
                  <a:lnTo>
                    <a:pt x="0" y="50800"/>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kumimoji="1" lang="ja-JP" altLang="en-US" dirty="0">
                <a:solidFill>
                  <a:schemeClr val="tx1"/>
                </a:solidFill>
              </a:endParaRPr>
            </a:p>
          </p:txBody>
        </p:sp>
        <p:sp>
          <p:nvSpPr>
            <p:cNvPr id="9" name="正方形/長方形 6">
              <a:extLst>
                <a:ext uri="{FF2B5EF4-FFF2-40B4-BE49-F238E27FC236}">
                  <a16:creationId xmlns:a16="http://schemas.microsoft.com/office/drawing/2014/main" id="{5350924F-69E5-F1DB-F6E9-2B11E73DD50A}"/>
                </a:ext>
              </a:extLst>
            </p:cNvPr>
            <p:cNvSpPr/>
            <p:nvPr/>
          </p:nvSpPr>
          <p:spPr>
            <a:xfrm rot="19690894">
              <a:off x="11572240" y="2640363"/>
              <a:ext cx="416560" cy="152401"/>
            </a:xfrm>
            <a:custGeom>
              <a:avLst/>
              <a:gdLst>
                <a:gd name="connsiteX0" fmla="*/ 0 w 457200"/>
                <a:gd name="connsiteY0" fmla="*/ 0 h 91441"/>
                <a:gd name="connsiteX1" fmla="*/ 457200 w 457200"/>
                <a:gd name="connsiteY1" fmla="*/ 0 h 91441"/>
                <a:gd name="connsiteX2" fmla="*/ 457200 w 457200"/>
                <a:gd name="connsiteY2" fmla="*/ 91441 h 91441"/>
                <a:gd name="connsiteX3" fmla="*/ 0 w 457200"/>
                <a:gd name="connsiteY3" fmla="*/ 91441 h 91441"/>
                <a:gd name="connsiteX4" fmla="*/ 0 w 457200"/>
                <a:gd name="connsiteY4" fmla="*/ 0 h 91441"/>
                <a:gd name="connsiteX0" fmla="*/ 0 w 457200"/>
                <a:gd name="connsiteY0" fmla="*/ 40640 h 132081"/>
                <a:gd name="connsiteX1" fmla="*/ 457200 w 457200"/>
                <a:gd name="connsiteY1" fmla="*/ 0 h 132081"/>
                <a:gd name="connsiteX2" fmla="*/ 457200 w 457200"/>
                <a:gd name="connsiteY2" fmla="*/ 132081 h 132081"/>
                <a:gd name="connsiteX3" fmla="*/ 0 w 457200"/>
                <a:gd name="connsiteY3" fmla="*/ 132081 h 132081"/>
                <a:gd name="connsiteX4" fmla="*/ 0 w 457200"/>
                <a:gd name="connsiteY4" fmla="*/ 40640 h 132081"/>
                <a:gd name="connsiteX0" fmla="*/ 0 w 477520"/>
                <a:gd name="connsiteY0" fmla="*/ 40640 h 162561"/>
                <a:gd name="connsiteX1" fmla="*/ 457200 w 477520"/>
                <a:gd name="connsiteY1" fmla="*/ 0 h 162561"/>
                <a:gd name="connsiteX2" fmla="*/ 477520 w 477520"/>
                <a:gd name="connsiteY2" fmla="*/ 162561 h 162561"/>
                <a:gd name="connsiteX3" fmla="*/ 0 w 477520"/>
                <a:gd name="connsiteY3" fmla="*/ 132081 h 162561"/>
                <a:gd name="connsiteX4" fmla="*/ 0 w 477520"/>
                <a:gd name="connsiteY4" fmla="*/ 40640 h 162561"/>
                <a:gd name="connsiteX0" fmla="*/ 0 w 457200"/>
                <a:gd name="connsiteY0" fmla="*/ 40640 h 142241"/>
                <a:gd name="connsiteX1" fmla="*/ 457200 w 457200"/>
                <a:gd name="connsiteY1" fmla="*/ 0 h 142241"/>
                <a:gd name="connsiteX2" fmla="*/ 406400 w 457200"/>
                <a:gd name="connsiteY2" fmla="*/ 142241 h 142241"/>
                <a:gd name="connsiteX3" fmla="*/ 0 w 457200"/>
                <a:gd name="connsiteY3" fmla="*/ 132081 h 142241"/>
                <a:gd name="connsiteX4" fmla="*/ 0 w 457200"/>
                <a:gd name="connsiteY4" fmla="*/ 40640 h 142241"/>
                <a:gd name="connsiteX0" fmla="*/ 0 w 416560"/>
                <a:gd name="connsiteY0" fmla="*/ 50800 h 152401"/>
                <a:gd name="connsiteX1" fmla="*/ 416560 w 416560"/>
                <a:gd name="connsiteY1" fmla="*/ 0 h 152401"/>
                <a:gd name="connsiteX2" fmla="*/ 406400 w 416560"/>
                <a:gd name="connsiteY2" fmla="*/ 152401 h 152401"/>
                <a:gd name="connsiteX3" fmla="*/ 0 w 416560"/>
                <a:gd name="connsiteY3" fmla="*/ 142241 h 152401"/>
                <a:gd name="connsiteX4" fmla="*/ 0 w 416560"/>
                <a:gd name="connsiteY4" fmla="*/ 50800 h 15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560" h="152401">
                  <a:moveTo>
                    <a:pt x="0" y="50800"/>
                  </a:moveTo>
                  <a:lnTo>
                    <a:pt x="416560" y="0"/>
                  </a:lnTo>
                  <a:lnTo>
                    <a:pt x="406400" y="152401"/>
                  </a:lnTo>
                  <a:lnTo>
                    <a:pt x="0" y="142241"/>
                  </a:lnTo>
                  <a:lnTo>
                    <a:pt x="0" y="50800"/>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kumimoji="1" lang="ja-JP" altLang="en-US" dirty="0">
                <a:solidFill>
                  <a:schemeClr val="tx1"/>
                </a:solidFill>
              </a:endParaRPr>
            </a:p>
          </p:txBody>
        </p:sp>
      </p:grpSp>
      <p:sp>
        <p:nvSpPr>
          <p:cNvPr id="3" name="正方形/長方形 2">
            <a:extLst>
              <a:ext uri="{FF2B5EF4-FFF2-40B4-BE49-F238E27FC236}">
                <a16:creationId xmlns:a16="http://schemas.microsoft.com/office/drawing/2014/main" id="{A6FC4295-7F10-959F-7385-801CF031CF2D}"/>
              </a:ext>
            </a:extLst>
          </p:cNvPr>
          <p:cNvSpPr/>
          <p:nvPr/>
        </p:nvSpPr>
        <p:spPr>
          <a:xfrm>
            <a:off x="2634956" y="1819325"/>
            <a:ext cx="6922086" cy="148336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ja-JP" altLang="en-US" sz="9600" b="1" dirty="0">
                <a:solidFill>
                  <a:srgbClr val="E38425"/>
                </a:solidFill>
                <a:latin typeface="+mj-lt"/>
              </a:rPr>
              <a:t>企業家</a:t>
            </a:r>
            <a:r>
              <a:rPr lang="ja-JP" altLang="en-US" sz="9600" b="1" dirty="0">
                <a:solidFill>
                  <a:srgbClr val="E38425"/>
                </a:solidFill>
              </a:rPr>
              <a:t>教育</a:t>
            </a:r>
            <a:endParaRPr kumimoji="1" lang="ja-JP" altLang="en-US" sz="9600" b="1" dirty="0">
              <a:solidFill>
                <a:schemeClr val="tx1"/>
              </a:solidFill>
            </a:endParaRPr>
          </a:p>
        </p:txBody>
      </p:sp>
    </p:spTree>
    <p:extLst>
      <p:ext uri="{BB962C8B-B14F-4D97-AF65-F5344CB8AC3E}">
        <p14:creationId xmlns:p14="http://schemas.microsoft.com/office/powerpoint/2010/main" val="3805835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5B5B8-C0C0-23FE-628F-7F5412194D7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B493B97-9C67-04A4-6262-59CCABD8D723}"/>
              </a:ext>
            </a:extLst>
          </p:cNvPr>
          <p:cNvSpPr>
            <a:spLocks noGrp="1"/>
          </p:cNvSpPr>
          <p:nvPr>
            <p:ph type="title"/>
          </p:nvPr>
        </p:nvSpPr>
        <p:spPr/>
        <p:txBody>
          <a:bodyPr/>
          <a:lstStyle/>
          <a:p>
            <a:r>
              <a:rPr kumimoji="1" lang="ja-JP" altLang="en-US" dirty="0">
                <a:solidFill>
                  <a:srgbClr val="E38425"/>
                </a:solidFill>
              </a:rPr>
              <a:t>ひな社長の挑戦</a:t>
            </a:r>
          </a:p>
        </p:txBody>
      </p:sp>
      <p:graphicFrame>
        <p:nvGraphicFramePr>
          <p:cNvPr id="3" name="表 2">
            <a:extLst>
              <a:ext uri="{FF2B5EF4-FFF2-40B4-BE49-F238E27FC236}">
                <a16:creationId xmlns:a16="http://schemas.microsoft.com/office/drawing/2014/main" id="{3EBD6E9C-7053-C944-3C68-5846619AEC93}"/>
              </a:ext>
            </a:extLst>
          </p:cNvPr>
          <p:cNvGraphicFramePr>
            <a:graphicFrameLocks noGrp="1"/>
          </p:cNvGraphicFramePr>
          <p:nvPr/>
        </p:nvGraphicFramePr>
        <p:xfrm>
          <a:off x="696359" y="1202549"/>
          <a:ext cx="10738778" cy="5023590"/>
        </p:xfrm>
        <a:graphic>
          <a:graphicData uri="http://schemas.openxmlformats.org/drawingml/2006/table">
            <a:tbl>
              <a:tblPr firstRow="1" bandRow="1">
                <a:tableStyleId>{5C22544A-7EE6-4342-B048-85BDC9FD1C3A}</a:tableStyleId>
              </a:tblPr>
              <a:tblGrid>
                <a:gridCol w="2293421">
                  <a:extLst>
                    <a:ext uri="{9D8B030D-6E8A-4147-A177-3AD203B41FA5}">
                      <a16:colId xmlns:a16="http://schemas.microsoft.com/office/drawing/2014/main" val="3842216993"/>
                    </a:ext>
                  </a:extLst>
                </a:gridCol>
                <a:gridCol w="8445357">
                  <a:extLst>
                    <a:ext uri="{9D8B030D-6E8A-4147-A177-3AD203B41FA5}">
                      <a16:colId xmlns:a16="http://schemas.microsoft.com/office/drawing/2014/main" val="2912489673"/>
                    </a:ext>
                  </a:extLst>
                </a:gridCol>
              </a:tblGrid>
              <a:tr h="578837">
                <a:tc>
                  <a:txBody>
                    <a:bodyPr/>
                    <a:lstStyle/>
                    <a:p>
                      <a:pPr algn="ctr"/>
                      <a:r>
                        <a:rPr kumimoji="1" lang="ja-JP" altLang="en-US" sz="2000" b="1" i="0" kern="1200" dirty="0">
                          <a:solidFill>
                            <a:schemeClr val="bg1"/>
                          </a:solidFill>
                          <a:effectLst/>
                          <a:latin typeface="ゴシック" panose="020B0609070205080204" pitchFamily="49" charset="-128"/>
                          <a:ea typeface="ゴシック" panose="020B0609070205080204" pitchFamily="49" charset="-128"/>
                          <a:cs typeface="+mn-cs"/>
                        </a:rPr>
                        <a:t>対象</a:t>
                      </a:r>
                      <a:endParaRPr kumimoji="1" lang="ja-JP" altLang="en-US" sz="2000" b="1" dirty="0">
                        <a:solidFill>
                          <a:schemeClr val="bg1"/>
                        </a:solidFill>
                        <a:latin typeface="ゴシック" panose="020B0609070205080204" pitchFamily="49" charset="-128"/>
                        <a:ea typeface="ゴシック" panose="020B0609070205080204" pitchFamily="49"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solidFill>
                  </a:tcPr>
                </a:tc>
                <a:tc>
                  <a:txBody>
                    <a:bodyPr/>
                    <a:lstStyle/>
                    <a:p>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中学校</a:t>
                      </a:r>
                      <a:r>
                        <a:rPr kumimoji="1" lang="en-US" altLang="ja-JP" sz="1800" b="0" i="0" kern="1200" dirty="0">
                          <a:solidFill>
                            <a:schemeClr val="tx1"/>
                          </a:solidFill>
                          <a:effectLst/>
                          <a:latin typeface="ゴシック" panose="020B0609070205080204" pitchFamily="49" charset="-128"/>
                          <a:ea typeface="ゴシック" panose="020B0609070205080204" pitchFamily="49" charset="-128"/>
                          <a:cs typeface="+mn-cs"/>
                        </a:rPr>
                        <a:t>1〜3</a:t>
                      </a:r>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年</a:t>
                      </a:r>
                      <a:endParaRPr kumimoji="1" lang="ja-JP" altLang="en-US" sz="1800" dirty="0">
                        <a:solidFill>
                          <a:schemeClr val="tx1"/>
                        </a:solidFill>
                        <a:latin typeface="ゴシック" panose="020B0609070205080204" pitchFamily="49" charset="-128"/>
                        <a:ea typeface="ゴシック" panose="020B0609070205080204" pitchFamily="49" charset="-128"/>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alpha val="40000"/>
                      </a:srgbClr>
                    </a:solidFill>
                  </a:tcPr>
                </a:tc>
                <a:extLst>
                  <a:ext uri="{0D108BD9-81ED-4DB2-BD59-A6C34878D82A}">
                    <a16:rowId xmlns:a16="http://schemas.microsoft.com/office/drawing/2014/main" val="3253430333"/>
                  </a:ext>
                </a:extLst>
              </a:tr>
              <a:tr h="578837">
                <a:tc>
                  <a:txBody>
                    <a:bodyPr/>
                    <a:lstStyle/>
                    <a:p>
                      <a:pPr algn="ctr"/>
                      <a:r>
                        <a:rPr kumimoji="1" lang="ja-JP" altLang="en-US" sz="2000" b="1" dirty="0">
                          <a:solidFill>
                            <a:schemeClr val="bg1"/>
                          </a:solidFill>
                          <a:latin typeface="ゴシック" panose="020B0609070205080204" pitchFamily="49" charset="-128"/>
                          <a:ea typeface="ゴシック" panose="020B0609070205080204" pitchFamily="49" charset="-128"/>
                        </a:rPr>
                        <a:t>教科</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solidFill>
                  </a:tcPr>
                </a:tc>
                <a:tc>
                  <a:txBody>
                    <a:bodyPr/>
                    <a:lstStyle/>
                    <a:p>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総合的な学習の時間（キャリア教育分野）、社会科</a:t>
                      </a:r>
                      <a:endParaRPr kumimoji="1" lang="ja-JP" altLang="en-US" sz="1800" dirty="0">
                        <a:solidFill>
                          <a:schemeClr val="tx1"/>
                        </a:solidFill>
                        <a:latin typeface="ゴシック" panose="020B0609070205080204" pitchFamily="49" charset="-128"/>
                        <a:ea typeface="ゴシック" panose="020B0609070205080204" pitchFamily="49" charset="-128"/>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alpha val="40000"/>
                      </a:srgbClr>
                    </a:solidFill>
                  </a:tcPr>
                </a:tc>
                <a:extLst>
                  <a:ext uri="{0D108BD9-81ED-4DB2-BD59-A6C34878D82A}">
                    <a16:rowId xmlns:a16="http://schemas.microsoft.com/office/drawing/2014/main" val="3062112698"/>
                  </a:ext>
                </a:extLst>
              </a:tr>
              <a:tr h="825308">
                <a:tc>
                  <a:txBody>
                    <a:bodyPr/>
                    <a:lstStyle/>
                    <a:p>
                      <a:pPr algn="ctr"/>
                      <a:r>
                        <a:rPr kumimoji="1" lang="ja-JP" altLang="en-US" sz="2000" b="1" dirty="0">
                          <a:solidFill>
                            <a:schemeClr val="bg1"/>
                          </a:solidFill>
                          <a:latin typeface="ゴシック" panose="020B0609070205080204" pitchFamily="49" charset="-128"/>
                          <a:ea typeface="ゴシック" panose="020B0609070205080204" pitchFamily="49" charset="-128"/>
                        </a:rPr>
                        <a:t>時間</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solidFill>
                  </a:tcPr>
                </a:tc>
                <a:tc>
                  <a:txBody>
                    <a:bodyPr/>
                    <a:lstStyle/>
                    <a:p>
                      <a:r>
                        <a:rPr kumimoji="1" lang="en-US" altLang="ja-JP" sz="1800" b="0" i="0" kern="1200" dirty="0">
                          <a:solidFill>
                            <a:schemeClr val="tx1"/>
                          </a:solidFill>
                          <a:effectLst/>
                          <a:latin typeface="ゴシック" panose="020B0609070205080204" pitchFamily="49" charset="-128"/>
                          <a:ea typeface="ゴシック" panose="020B0609070205080204" pitchFamily="49" charset="-128"/>
                          <a:cs typeface="+mn-cs"/>
                        </a:rPr>
                        <a:t>4 </a:t>
                      </a:r>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つのミッション各 </a:t>
                      </a:r>
                      <a:r>
                        <a:rPr kumimoji="1" lang="en-US" altLang="ja-JP" sz="1800" b="0" i="0" kern="1200" dirty="0">
                          <a:solidFill>
                            <a:schemeClr val="tx1"/>
                          </a:solidFill>
                          <a:effectLst/>
                          <a:latin typeface="ゴシック" panose="020B0609070205080204" pitchFamily="49" charset="-128"/>
                          <a:ea typeface="ゴシック" panose="020B0609070205080204" pitchFamily="49" charset="-128"/>
                          <a:cs typeface="+mn-cs"/>
                        </a:rPr>
                        <a:t>50 </a:t>
                      </a:r>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分</a:t>
                      </a:r>
                      <a:r>
                        <a:rPr kumimoji="1" lang="en-US" altLang="ja-JP" sz="1800" b="0" i="0" kern="1200" dirty="0">
                          <a:solidFill>
                            <a:schemeClr val="tx1"/>
                          </a:solidFill>
                          <a:effectLst/>
                          <a:latin typeface="ゴシック" panose="020B0609070205080204" pitchFamily="49" charset="-128"/>
                          <a:ea typeface="ゴシック" panose="020B0609070205080204" pitchFamily="49" charset="-128"/>
                          <a:cs typeface="+mn-cs"/>
                        </a:rPr>
                        <a:t>〜100 </a:t>
                      </a:r>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分で実施可能。</a:t>
                      </a:r>
                      <a:endParaRPr kumimoji="1" lang="en-US" altLang="ja-JP" sz="1800" b="0" i="0" kern="1200" dirty="0">
                        <a:solidFill>
                          <a:schemeClr val="tx1"/>
                        </a:solidFill>
                        <a:effectLst/>
                        <a:latin typeface="ゴシック" panose="020B0609070205080204" pitchFamily="49" charset="-128"/>
                        <a:ea typeface="ゴシック" panose="020B0609070205080204" pitchFamily="49" charset="-128"/>
                        <a:cs typeface="+mn-cs"/>
                      </a:endParaRPr>
                    </a:p>
                    <a:p>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 </a:t>
                      </a:r>
                      <a:r>
                        <a:rPr kumimoji="1" lang="en-US" altLang="ja-JP" sz="1800" b="0" i="0" kern="1200" dirty="0">
                          <a:solidFill>
                            <a:schemeClr val="tx1"/>
                          </a:solidFill>
                          <a:effectLst/>
                          <a:latin typeface="ゴシック" panose="020B0609070205080204" pitchFamily="49" charset="-128"/>
                          <a:ea typeface="ゴシック" panose="020B0609070205080204" pitchFamily="49" charset="-128"/>
                          <a:cs typeface="+mn-cs"/>
                        </a:rPr>
                        <a:t>(</a:t>
                      </a:r>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各ミッションの授業構成やアレンジ例の詳細は教材にてご確認ください。</a:t>
                      </a:r>
                      <a:r>
                        <a:rPr kumimoji="1" lang="en-US" altLang="ja-JP" sz="1800" b="0" i="0" kern="1200" dirty="0">
                          <a:solidFill>
                            <a:schemeClr val="tx1"/>
                          </a:solidFill>
                          <a:effectLst/>
                          <a:latin typeface="ゴシック" panose="020B0609070205080204" pitchFamily="49" charset="-128"/>
                          <a:ea typeface="ゴシック" panose="020B0609070205080204" pitchFamily="49" charset="-128"/>
                          <a:cs typeface="+mn-cs"/>
                        </a:rPr>
                        <a:t>)</a:t>
                      </a:r>
                      <a:endParaRPr kumimoji="1" lang="ja-JP" altLang="en-US" sz="1800" dirty="0">
                        <a:solidFill>
                          <a:schemeClr val="tx1"/>
                        </a:solidFill>
                        <a:latin typeface="ゴシック" panose="020B0609070205080204" pitchFamily="49" charset="-128"/>
                        <a:ea typeface="ゴシック" panose="020B0609070205080204" pitchFamily="49" charset="-128"/>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alpha val="40000"/>
                      </a:srgbClr>
                    </a:solidFill>
                  </a:tcPr>
                </a:tc>
                <a:extLst>
                  <a:ext uri="{0D108BD9-81ED-4DB2-BD59-A6C34878D82A}">
                    <a16:rowId xmlns:a16="http://schemas.microsoft.com/office/drawing/2014/main" val="3327815563"/>
                  </a:ext>
                </a:extLst>
              </a:tr>
              <a:tr h="2215300">
                <a:tc>
                  <a:txBody>
                    <a:bodyPr/>
                    <a:lstStyle/>
                    <a:p>
                      <a:pPr algn="ctr"/>
                      <a:r>
                        <a:rPr kumimoji="1" lang="ja-JP" altLang="en-US" sz="2000" b="1" dirty="0">
                          <a:solidFill>
                            <a:schemeClr val="bg1"/>
                          </a:solidFill>
                          <a:latin typeface="ゴシック" panose="020B0609070205080204" pitchFamily="49" charset="-128"/>
                          <a:ea typeface="ゴシック" panose="020B0609070205080204" pitchFamily="49" charset="-128"/>
                        </a:rPr>
                        <a:t>概要</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solidFill>
                  </a:tcPr>
                </a:tc>
                <a:tc>
                  <a:txBody>
                    <a:bodyPr/>
                    <a:lstStyle/>
                    <a:p>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中学生が地域課題を解決するために会社を起業する」という架空の設定のアニメーションに沿って、生徒は事業内容の決定・交渉・事業試算・社内の部署づくりに取り組みます。各ミッションにおいて発問や開設の重要シーンはアニメーション上のキャラクターが行います。 本教材には授業進行用のスライドの他に印刷して使用するワークシート、紙資料のデータが付属します。また、ミッションによって計算用のデータを用意しておりブラウザ版とダウンロード版のどちらもご利用いただけます。</a:t>
                      </a:r>
                      <a:endParaRPr kumimoji="1" lang="ja-JP" altLang="en-US" sz="1800" dirty="0">
                        <a:solidFill>
                          <a:schemeClr val="tx1"/>
                        </a:solidFill>
                        <a:latin typeface="ゴシック" panose="020B0609070205080204" pitchFamily="49" charset="-128"/>
                        <a:ea typeface="ゴシック" panose="020B0609070205080204" pitchFamily="49" charset="-128"/>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alpha val="40000"/>
                      </a:srgbClr>
                    </a:solidFill>
                  </a:tcPr>
                </a:tc>
                <a:extLst>
                  <a:ext uri="{0D108BD9-81ED-4DB2-BD59-A6C34878D82A}">
                    <a16:rowId xmlns:a16="http://schemas.microsoft.com/office/drawing/2014/main" val="4162884489"/>
                  </a:ext>
                </a:extLst>
              </a:tr>
              <a:tr h="825308">
                <a:tc>
                  <a:txBody>
                    <a:bodyPr/>
                    <a:lstStyle/>
                    <a:p>
                      <a:pPr algn="ctr"/>
                      <a:r>
                        <a:rPr kumimoji="1" lang="ja-JP" altLang="en-US" sz="2000" b="1" dirty="0">
                          <a:solidFill>
                            <a:schemeClr val="bg1"/>
                          </a:solidFill>
                          <a:latin typeface="ゴシック" panose="020B0609070205080204" pitchFamily="49" charset="-128"/>
                          <a:ea typeface="ゴシック" panose="020B0609070205080204" pitchFamily="49" charset="-128"/>
                        </a:rPr>
                        <a:t>ねらい</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solidFill>
                  </a:tcPr>
                </a:tc>
                <a:tc>
                  <a:txBody>
                    <a:bodyPr/>
                    <a:lstStyle/>
                    <a:p>
                      <a:r>
                        <a:rPr kumimoji="1" lang="ja-JP" altLang="en-US" sz="1800" b="0" i="0" kern="1200" dirty="0">
                          <a:solidFill>
                            <a:schemeClr val="tx1"/>
                          </a:solidFill>
                          <a:effectLst/>
                          <a:latin typeface="ゴシック" panose="020B0609070205080204" pitchFamily="49" charset="-128"/>
                          <a:ea typeface="ゴシック" panose="020B0609070205080204" pitchFamily="49" charset="-128"/>
                          <a:cs typeface="+mn-cs"/>
                        </a:rPr>
                        <a:t>起業の流れを模擬体験することを通してアントレプレナーシップを培い、生徒の社会参画意識を涵養し、自立的なキャリア形成の土台をつくる。</a:t>
                      </a:r>
                      <a:endParaRPr kumimoji="1" lang="ja-JP" altLang="en-US" sz="1800" dirty="0">
                        <a:solidFill>
                          <a:schemeClr val="tx1"/>
                        </a:solidFill>
                        <a:latin typeface="ゴシック" panose="020B0609070205080204" pitchFamily="49" charset="-128"/>
                        <a:ea typeface="ゴシック" panose="020B0609070205080204" pitchFamily="49" charset="-128"/>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38425">
                        <a:alpha val="40000"/>
                      </a:srgbClr>
                    </a:solidFill>
                  </a:tcPr>
                </a:tc>
                <a:extLst>
                  <a:ext uri="{0D108BD9-81ED-4DB2-BD59-A6C34878D82A}">
                    <a16:rowId xmlns:a16="http://schemas.microsoft.com/office/drawing/2014/main" val="2051252892"/>
                  </a:ext>
                </a:extLst>
              </a:tr>
            </a:tbl>
          </a:graphicData>
        </a:graphic>
      </p:graphicFrame>
    </p:spTree>
    <p:extLst>
      <p:ext uri="{BB962C8B-B14F-4D97-AF65-F5344CB8AC3E}">
        <p14:creationId xmlns:p14="http://schemas.microsoft.com/office/powerpoint/2010/main" val="158502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62627-B605-EFF5-5D2A-726548F4A0D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18CBC43-2222-8FB9-E908-07EC051CBD10}"/>
              </a:ext>
            </a:extLst>
          </p:cNvPr>
          <p:cNvSpPr>
            <a:spLocks noGrp="1"/>
          </p:cNvSpPr>
          <p:nvPr>
            <p:ph type="title"/>
          </p:nvPr>
        </p:nvSpPr>
        <p:spPr/>
        <p:txBody>
          <a:bodyPr/>
          <a:lstStyle/>
          <a:p>
            <a:r>
              <a:rPr kumimoji="1" lang="ja-JP" altLang="en-US" dirty="0">
                <a:solidFill>
                  <a:srgbClr val="E38425"/>
                </a:solidFill>
              </a:rPr>
              <a:t>ひな社長の挑戦</a:t>
            </a:r>
          </a:p>
        </p:txBody>
      </p:sp>
      <p:sp>
        <p:nvSpPr>
          <p:cNvPr id="4" name="テキスト ボックス 3">
            <a:extLst>
              <a:ext uri="{FF2B5EF4-FFF2-40B4-BE49-F238E27FC236}">
                <a16:creationId xmlns:a16="http://schemas.microsoft.com/office/drawing/2014/main" id="{772420AC-8AE5-C009-CD60-EA99D6C1AEC0}"/>
              </a:ext>
            </a:extLst>
          </p:cNvPr>
          <p:cNvSpPr txBox="1"/>
          <p:nvPr/>
        </p:nvSpPr>
        <p:spPr>
          <a:xfrm>
            <a:off x="750013" y="1089061"/>
            <a:ext cx="10757043" cy="4941869"/>
          </a:xfrm>
          <a:prstGeom prst="rect">
            <a:avLst/>
          </a:prstGeom>
          <a:noFill/>
        </p:spPr>
        <p:txBody>
          <a:bodyPr wrap="square" lIns="0" tIns="0" rIns="0" bIns="0" rtlCol="0" anchor="ctr">
            <a:noAutofit/>
          </a:bodyPr>
          <a:lstStyle/>
          <a:p>
            <a:pPr algn="l">
              <a:spcBef>
                <a:spcPts val="600"/>
              </a:spcBef>
              <a:spcAft>
                <a:spcPts val="1200"/>
              </a:spcAft>
              <a:buNone/>
            </a:pPr>
            <a:r>
              <a:rPr lang="ja-JP" altLang="en-US" sz="2800" b="0" i="0" dirty="0">
                <a:solidFill>
                  <a:srgbClr val="E38425"/>
                </a:solidFill>
                <a:effectLst/>
                <a:latin typeface="ゴシック" panose="020B0609070205080204" pitchFamily="49" charset="-128"/>
                <a:ea typeface="ゴシック" panose="020B0609070205080204" pitchFamily="49" charset="-128"/>
              </a:rPr>
              <a:t>「ひな社長の挑戦」は、生徒が</a:t>
            </a:r>
            <a:r>
              <a:rPr lang="ja-JP" altLang="en-US" sz="3600" b="1" i="0" dirty="0">
                <a:solidFill>
                  <a:srgbClr val="E38425"/>
                </a:solidFill>
                <a:effectLst/>
                <a:latin typeface="ゴシック" panose="020B0609070205080204" pitchFamily="49" charset="-128"/>
                <a:ea typeface="ゴシック" panose="020B0609070205080204" pitchFamily="49" charset="-128"/>
              </a:rPr>
              <a:t>起業の一連の流れを体験</a:t>
            </a:r>
            <a:r>
              <a:rPr lang="ja-JP" altLang="en-US" sz="2800" b="0" i="0" dirty="0">
                <a:solidFill>
                  <a:srgbClr val="E38425"/>
                </a:solidFill>
                <a:effectLst/>
                <a:latin typeface="ゴシック" panose="020B0609070205080204" pitchFamily="49" charset="-128"/>
                <a:ea typeface="ゴシック" panose="020B0609070205080204" pitchFamily="49" charset="-128"/>
              </a:rPr>
              <a:t>することで、アントレプレナーシップを実践的に学ぶことができる教材です。教材の制作にあたって起業に関する知識や起業家マインドなど多くの学びが得られるよう工夫しました。</a:t>
            </a:r>
          </a:p>
          <a:p>
            <a:pPr algn="l">
              <a:spcBef>
                <a:spcPts val="600"/>
              </a:spcBef>
              <a:spcAft>
                <a:spcPts val="1200"/>
              </a:spcAft>
              <a:buNone/>
            </a:pPr>
            <a:r>
              <a:rPr lang="ja-JP" altLang="en-US" sz="2800" b="0" i="0" dirty="0">
                <a:solidFill>
                  <a:srgbClr val="E38425"/>
                </a:solidFill>
                <a:effectLst/>
                <a:latin typeface="ゴシック" panose="020B0609070205080204" pitchFamily="49" charset="-128"/>
                <a:ea typeface="ゴシック" panose="020B0609070205080204" pitchFamily="49" charset="-128"/>
              </a:rPr>
              <a:t>本教材は先生方に学校現場で実施していただく配布型教材です。投影資料やワークシートなどがダウンロードできる教材パッケージになっているので、</a:t>
            </a:r>
            <a:r>
              <a:rPr lang="ja-JP" altLang="en-US" sz="3600" b="1" i="0" dirty="0">
                <a:solidFill>
                  <a:srgbClr val="E38425"/>
                </a:solidFill>
                <a:effectLst/>
                <a:latin typeface="ゴシック" panose="020B0609070205080204" pitchFamily="49" charset="-128"/>
                <a:ea typeface="ゴシック" panose="020B0609070205080204" pitchFamily="49" charset="-128"/>
              </a:rPr>
              <a:t>先生方の準備負担を軽減</a:t>
            </a:r>
            <a:r>
              <a:rPr lang="ja-JP" altLang="en-US" sz="2800" b="0" i="0" dirty="0">
                <a:solidFill>
                  <a:srgbClr val="E38425"/>
                </a:solidFill>
                <a:effectLst/>
                <a:latin typeface="ゴシック" panose="020B0609070205080204" pitchFamily="49" charset="-128"/>
                <a:ea typeface="ゴシック" panose="020B0609070205080204" pitchFamily="49" charset="-128"/>
              </a:rPr>
              <a:t>します。</a:t>
            </a:r>
            <a:endParaRPr lang="en-US" altLang="ja-JP" sz="2800" b="0" i="0" dirty="0">
              <a:solidFill>
                <a:srgbClr val="E38425"/>
              </a:solidFill>
              <a:effectLst/>
              <a:latin typeface="ゴシック" panose="020B0609070205080204" pitchFamily="49" charset="-128"/>
              <a:ea typeface="ゴシック" panose="020B0609070205080204" pitchFamily="49" charset="-128"/>
            </a:endParaRPr>
          </a:p>
          <a:p>
            <a:pPr algn="l">
              <a:spcBef>
                <a:spcPts val="600"/>
              </a:spcBef>
              <a:spcAft>
                <a:spcPts val="1200"/>
              </a:spcAft>
              <a:buNone/>
            </a:pPr>
            <a:r>
              <a:rPr lang="ja-JP" altLang="en-US" sz="2800" b="0" i="0" dirty="0">
                <a:solidFill>
                  <a:srgbClr val="E38425"/>
                </a:solidFill>
                <a:effectLst/>
                <a:latin typeface="ゴシック" panose="020B0609070205080204" pitchFamily="49" charset="-128"/>
                <a:ea typeface="ゴシック" panose="020B0609070205080204" pitchFamily="49" charset="-128"/>
              </a:rPr>
              <a:t>生徒と一緒に情報を読み取ったり議論したりする中で、共に起業について学び体験していただければと思います。</a:t>
            </a:r>
          </a:p>
        </p:txBody>
      </p:sp>
    </p:spTree>
    <p:extLst>
      <p:ext uri="{BB962C8B-B14F-4D97-AF65-F5344CB8AC3E}">
        <p14:creationId xmlns:p14="http://schemas.microsoft.com/office/powerpoint/2010/main" val="1745507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8F68B-D0C8-F57C-A9F4-3EB597356EE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DAEA749-8AE4-114F-9DE5-C13B944D4E00}"/>
              </a:ext>
            </a:extLst>
          </p:cNvPr>
          <p:cNvSpPr>
            <a:spLocks noGrp="1"/>
          </p:cNvSpPr>
          <p:nvPr>
            <p:ph type="title"/>
          </p:nvPr>
        </p:nvSpPr>
        <p:spPr/>
        <p:txBody>
          <a:bodyPr/>
          <a:lstStyle/>
          <a:p>
            <a:r>
              <a:rPr kumimoji="1" lang="ja-JP" altLang="en-US" dirty="0">
                <a:solidFill>
                  <a:srgbClr val="E38425"/>
                </a:solidFill>
              </a:rPr>
              <a:t>ひな社長の挑戦</a:t>
            </a:r>
          </a:p>
        </p:txBody>
      </p:sp>
      <p:sp>
        <p:nvSpPr>
          <p:cNvPr id="5" name="テキスト ボックス 4">
            <a:hlinkClick r:id="rId2"/>
            <a:extLst>
              <a:ext uri="{FF2B5EF4-FFF2-40B4-BE49-F238E27FC236}">
                <a16:creationId xmlns:a16="http://schemas.microsoft.com/office/drawing/2014/main" id="{A45A7089-3EAA-F039-10B9-C07EC26F1FBA}"/>
              </a:ext>
            </a:extLst>
          </p:cNvPr>
          <p:cNvSpPr txBox="1"/>
          <p:nvPr/>
        </p:nvSpPr>
        <p:spPr>
          <a:xfrm>
            <a:off x="5404206" y="2866490"/>
            <a:ext cx="914400" cy="914400"/>
          </a:xfrm>
          <a:prstGeom prst="rect">
            <a:avLst/>
          </a:prstGeom>
          <a:noFill/>
        </p:spPr>
        <p:txBody>
          <a:bodyPr wrap="none" lIns="0" tIns="0" rIns="0" bIns="0" rtlCol="0" anchor="ctr">
            <a:noAutofit/>
          </a:bodyPr>
          <a:lstStyle/>
          <a:p>
            <a:pPr algn="ctr" defTabSz="228600">
              <a:spcAft>
                <a:spcPts val="1200"/>
              </a:spcAft>
            </a:pPr>
            <a:r>
              <a:rPr kumimoji="1" lang="ja-JP" altLang="en-US" sz="4400" b="1" noProof="0" dirty="0">
                <a:solidFill>
                  <a:srgbClr val="E38425"/>
                </a:solidFill>
                <a:hlinkClick r:id="rId2">
                  <a:extLst>
                    <a:ext uri="{A12FA001-AC4F-418D-AE19-62706E023703}">
                      <ahyp:hlinkClr xmlns:ahyp="http://schemas.microsoft.com/office/drawing/2018/hyperlinkcolor" val="tx"/>
                    </a:ext>
                  </a:extLst>
                </a:hlinkClick>
              </a:rPr>
              <a:t>教材のダウンロードはこちら</a:t>
            </a:r>
            <a:endParaRPr kumimoji="1" lang="ja-JP" altLang="en-US" sz="4400" b="1" noProof="0" dirty="0">
              <a:solidFill>
                <a:srgbClr val="E38425"/>
              </a:solidFill>
            </a:endParaRPr>
          </a:p>
        </p:txBody>
      </p:sp>
      <p:sp>
        <p:nvSpPr>
          <p:cNvPr id="3" name="タイトル 1">
            <a:extLst>
              <a:ext uri="{FF2B5EF4-FFF2-40B4-BE49-F238E27FC236}">
                <a16:creationId xmlns:a16="http://schemas.microsoft.com/office/drawing/2014/main" id="{C9CF126F-3247-AA63-9E70-20D67F19A608}"/>
              </a:ext>
            </a:extLst>
          </p:cNvPr>
          <p:cNvSpPr txBox="1">
            <a:spLocks/>
          </p:cNvSpPr>
          <p:nvPr/>
        </p:nvSpPr>
        <p:spPr>
          <a:xfrm>
            <a:off x="1668117" y="3895723"/>
            <a:ext cx="8855765" cy="742953"/>
          </a:xfrm>
          <a:prstGeom prst="rect">
            <a:avLst/>
          </a:prstGeom>
          <a:noFill/>
          <a:ln w="12700" cmpd="sng">
            <a:noFill/>
            <a:prstDash val="solid"/>
          </a:ln>
        </p:spPr>
        <p:txBody>
          <a:bodyPr vert="horz" wrap="square" lIns="91440" tIns="45720" rIns="91440" bIns="45720" rtlCol="0" anchor="ctr" anchorCtr="0">
            <a:noAutofit/>
          </a:bodyPr>
          <a:lst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a:lstStyle>
          <a:p>
            <a:pPr algn="ctr">
              <a:lnSpc>
                <a:spcPct val="150000"/>
              </a:lnSpc>
            </a:pPr>
            <a:r>
              <a:rPr lang="en-US" altLang="ja-JP" sz="4000" dirty="0">
                <a:solidFill>
                  <a:srgbClr val="E38425"/>
                </a:solidFill>
              </a:rPr>
              <a:t>※</a:t>
            </a:r>
            <a:r>
              <a:rPr lang="ja-JP" altLang="en-US" sz="4000" dirty="0">
                <a:solidFill>
                  <a:srgbClr val="E38425"/>
                </a:solidFill>
              </a:rPr>
              <a:t>下の説明欄にもリンクあり</a:t>
            </a:r>
          </a:p>
        </p:txBody>
      </p:sp>
    </p:spTree>
    <p:extLst>
      <p:ext uri="{BB962C8B-B14F-4D97-AF65-F5344CB8AC3E}">
        <p14:creationId xmlns:p14="http://schemas.microsoft.com/office/powerpoint/2010/main" val="3252219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BBF46-7CCA-CAF6-2368-2460313D46E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36FD727-37CC-5AFC-B3DC-4377E1E25C3B}"/>
              </a:ext>
            </a:extLst>
          </p:cNvPr>
          <p:cNvSpPr>
            <a:spLocks noGrp="1"/>
          </p:cNvSpPr>
          <p:nvPr>
            <p:ph type="title"/>
          </p:nvPr>
        </p:nvSpPr>
        <p:spPr>
          <a:xfrm>
            <a:off x="1689652" y="1779104"/>
            <a:ext cx="8855765" cy="2544418"/>
          </a:xfrm>
        </p:spPr>
        <p:txBody>
          <a:bodyPr/>
          <a:lstStyle/>
          <a:p>
            <a:pPr algn="ctr">
              <a:lnSpc>
                <a:spcPct val="150000"/>
              </a:lnSpc>
            </a:pPr>
            <a:r>
              <a:rPr lang="ja-JP" altLang="en-US" sz="4000" dirty="0">
                <a:solidFill>
                  <a:srgbClr val="E38425"/>
                </a:solidFill>
                <a:hlinkClick r:id="rId2">
                  <a:extLst>
                    <a:ext uri="{A12FA001-AC4F-418D-AE19-62706E023703}">
                      <ahyp:hlinkClr xmlns:ahyp="http://schemas.microsoft.com/office/drawing/2018/hyperlinkcolor" val="tx"/>
                    </a:ext>
                  </a:extLst>
                </a:hlinkClick>
              </a:rPr>
              <a:t>実践例はこちらをクリック</a:t>
            </a:r>
            <a:endParaRPr kumimoji="1" lang="ja-JP" altLang="en-US" sz="4000" dirty="0">
              <a:solidFill>
                <a:srgbClr val="E38425"/>
              </a:solidFill>
            </a:endParaRPr>
          </a:p>
        </p:txBody>
      </p:sp>
      <p:sp>
        <p:nvSpPr>
          <p:cNvPr id="5" name="テキスト ボックス 4">
            <a:extLst>
              <a:ext uri="{FF2B5EF4-FFF2-40B4-BE49-F238E27FC236}">
                <a16:creationId xmlns:a16="http://schemas.microsoft.com/office/drawing/2014/main" id="{657F6749-3A04-38DB-0DEC-A8A2991CF496}"/>
              </a:ext>
            </a:extLst>
          </p:cNvPr>
          <p:cNvSpPr txBox="1"/>
          <p:nvPr/>
        </p:nvSpPr>
        <p:spPr>
          <a:xfrm>
            <a:off x="5007015" y="6550223"/>
            <a:ext cx="7270605" cy="307777"/>
          </a:xfrm>
          <a:prstGeom prst="rect">
            <a:avLst/>
          </a:prstGeom>
          <a:noFill/>
        </p:spPr>
        <p:txBody>
          <a:bodyPr wrap="square">
            <a:spAutoFit/>
          </a:bodyPr>
          <a:lstStyle/>
          <a:p>
            <a:r>
              <a:rPr lang="en-US" altLang="ja-JP" sz="1400" b="0" i="0" dirty="0">
                <a:solidFill>
                  <a:srgbClr val="303030"/>
                </a:solidFill>
                <a:effectLst/>
                <a:latin typeface="游ゴシック" panose="020B0400000000000000" pitchFamily="50" charset="-128"/>
                <a:ea typeface="游ゴシック" panose="020B0400000000000000" pitchFamily="50" charset="-128"/>
              </a:rPr>
              <a:t>©2025 </a:t>
            </a:r>
            <a:r>
              <a:rPr lang="ja-JP" altLang="en-US" sz="1400" b="0" i="0" dirty="0">
                <a:solidFill>
                  <a:srgbClr val="303030"/>
                </a:solidFill>
                <a:effectLst/>
                <a:latin typeface="游ゴシック" panose="020B0400000000000000" pitchFamily="50" charset="-128"/>
                <a:ea typeface="游ゴシック" panose="020B0400000000000000" pitchFamily="50" charset="-128"/>
              </a:rPr>
              <a:t>一般社団法人 次世代教育・産官学民連携機構 </a:t>
            </a:r>
            <a:r>
              <a:rPr lang="en-US" altLang="ja-JP" sz="1400" b="0" i="0" dirty="0">
                <a:solidFill>
                  <a:srgbClr val="303030"/>
                </a:solidFill>
                <a:effectLst/>
                <a:latin typeface="游ゴシック" panose="020B0400000000000000" pitchFamily="50" charset="-128"/>
                <a:ea typeface="游ゴシック" panose="020B0400000000000000" pitchFamily="50" charset="-128"/>
              </a:rPr>
              <a:t>&amp; Accenture. All Rights Reserved.</a:t>
            </a:r>
            <a:endParaRPr lang="ja-JP" altLang="en-US" sz="1400" dirty="0">
              <a:latin typeface="游ゴシック" panose="020B0400000000000000" pitchFamily="50" charset="-128"/>
              <a:ea typeface="游ゴシック" panose="020B0400000000000000" pitchFamily="50" charset="-128"/>
            </a:endParaRPr>
          </a:p>
        </p:txBody>
      </p:sp>
      <p:sp>
        <p:nvSpPr>
          <p:cNvPr id="3" name="タイトル 1">
            <a:extLst>
              <a:ext uri="{FF2B5EF4-FFF2-40B4-BE49-F238E27FC236}">
                <a16:creationId xmlns:a16="http://schemas.microsoft.com/office/drawing/2014/main" id="{26C52296-3540-508A-D387-3339BE9E0871}"/>
              </a:ext>
            </a:extLst>
          </p:cNvPr>
          <p:cNvSpPr txBox="1">
            <a:spLocks/>
          </p:cNvSpPr>
          <p:nvPr/>
        </p:nvSpPr>
        <p:spPr>
          <a:xfrm>
            <a:off x="1668117" y="3718559"/>
            <a:ext cx="8855765" cy="742953"/>
          </a:xfrm>
          <a:prstGeom prst="rect">
            <a:avLst/>
          </a:prstGeom>
          <a:noFill/>
          <a:ln w="12700" cmpd="sng">
            <a:noFill/>
            <a:prstDash val="solid"/>
          </a:ln>
        </p:spPr>
        <p:txBody>
          <a:bodyPr vert="horz" wrap="square" lIns="91440" tIns="45720" rIns="91440" bIns="45720" rtlCol="0" anchor="ctr" anchorCtr="0">
            <a:noAutofit/>
          </a:bodyPr>
          <a:lst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a:lstStyle>
          <a:p>
            <a:pPr algn="ctr">
              <a:lnSpc>
                <a:spcPct val="150000"/>
              </a:lnSpc>
            </a:pPr>
            <a:r>
              <a:rPr lang="en-US" altLang="ja-JP" sz="4000" dirty="0">
                <a:solidFill>
                  <a:srgbClr val="E38425"/>
                </a:solidFill>
              </a:rPr>
              <a:t>※</a:t>
            </a:r>
            <a:r>
              <a:rPr lang="ja-JP" altLang="en-US" sz="4000" dirty="0">
                <a:solidFill>
                  <a:srgbClr val="E38425"/>
                </a:solidFill>
              </a:rPr>
              <a:t>下の説明欄にもリンクあり</a:t>
            </a:r>
          </a:p>
        </p:txBody>
      </p:sp>
    </p:spTree>
    <p:extLst>
      <p:ext uri="{BB962C8B-B14F-4D97-AF65-F5344CB8AC3E}">
        <p14:creationId xmlns:p14="http://schemas.microsoft.com/office/powerpoint/2010/main" val="706970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CF5D7-BF53-47F1-712F-4EC03BBEF47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1913EBD-A782-F718-FC8C-E526648CDE91}"/>
              </a:ext>
            </a:extLst>
          </p:cNvPr>
          <p:cNvSpPr>
            <a:spLocks noGrp="1"/>
          </p:cNvSpPr>
          <p:nvPr>
            <p:ph type="title"/>
          </p:nvPr>
        </p:nvSpPr>
        <p:spPr>
          <a:xfrm>
            <a:off x="1689652" y="1779104"/>
            <a:ext cx="8855765" cy="2544418"/>
          </a:xfrm>
        </p:spPr>
        <p:txBody>
          <a:bodyPr/>
          <a:lstStyle/>
          <a:p>
            <a:pPr algn="ctr">
              <a:lnSpc>
                <a:spcPct val="150000"/>
              </a:lnSpc>
            </a:pPr>
            <a:r>
              <a:rPr lang="ja-JP" altLang="en-US" sz="4000" dirty="0">
                <a:solidFill>
                  <a:srgbClr val="E38425"/>
                </a:solidFill>
                <a:hlinkClick r:id="rId2">
                  <a:extLst>
                    <a:ext uri="{A12FA001-AC4F-418D-AE19-62706E023703}">
                      <ahyp:hlinkClr xmlns:ahyp="http://schemas.microsoft.com/office/drawing/2018/hyperlinkcolor" val="tx"/>
                    </a:ext>
                  </a:extLst>
                </a:hlinkClick>
              </a:rPr>
              <a:t>プログラム導入にご興味のある方は</a:t>
            </a:r>
            <a:br>
              <a:rPr lang="en-US" altLang="ja-JP" sz="4000" dirty="0">
                <a:solidFill>
                  <a:srgbClr val="E38425"/>
                </a:solidFill>
                <a:hlinkClick r:id="rId2">
                  <a:extLst>
                    <a:ext uri="{A12FA001-AC4F-418D-AE19-62706E023703}">
                      <ahyp:hlinkClr xmlns:ahyp="http://schemas.microsoft.com/office/drawing/2018/hyperlinkcolor" val="tx"/>
                    </a:ext>
                  </a:extLst>
                </a:hlinkClick>
              </a:rPr>
            </a:br>
            <a:r>
              <a:rPr lang="ja-JP" altLang="en-US" sz="4000" dirty="0">
                <a:solidFill>
                  <a:srgbClr val="E38425"/>
                </a:solidFill>
                <a:hlinkClick r:id="rId2">
                  <a:extLst>
                    <a:ext uri="{A12FA001-AC4F-418D-AE19-62706E023703}">
                      <ahyp:hlinkClr xmlns:ahyp="http://schemas.microsoft.com/office/drawing/2018/hyperlinkcolor" val="tx"/>
                    </a:ext>
                  </a:extLst>
                </a:hlinkClick>
              </a:rPr>
              <a:t>こちらからお問い合わせください。</a:t>
            </a:r>
            <a:endParaRPr kumimoji="1" lang="ja-JP" altLang="en-US" sz="4000" dirty="0">
              <a:solidFill>
                <a:srgbClr val="E38425"/>
              </a:solidFill>
            </a:endParaRPr>
          </a:p>
        </p:txBody>
      </p:sp>
      <p:sp>
        <p:nvSpPr>
          <p:cNvPr id="5" name="テキスト ボックス 4">
            <a:extLst>
              <a:ext uri="{FF2B5EF4-FFF2-40B4-BE49-F238E27FC236}">
                <a16:creationId xmlns:a16="http://schemas.microsoft.com/office/drawing/2014/main" id="{37072984-4678-315D-A4A9-C48E199D4BA5}"/>
              </a:ext>
            </a:extLst>
          </p:cNvPr>
          <p:cNvSpPr txBox="1"/>
          <p:nvPr/>
        </p:nvSpPr>
        <p:spPr>
          <a:xfrm>
            <a:off x="5007015" y="6550223"/>
            <a:ext cx="7270605" cy="307777"/>
          </a:xfrm>
          <a:prstGeom prst="rect">
            <a:avLst/>
          </a:prstGeom>
          <a:noFill/>
        </p:spPr>
        <p:txBody>
          <a:bodyPr wrap="square">
            <a:spAutoFit/>
          </a:bodyPr>
          <a:lstStyle/>
          <a:p>
            <a:r>
              <a:rPr lang="en-US" altLang="ja-JP" sz="1400" b="0" i="0" dirty="0">
                <a:solidFill>
                  <a:srgbClr val="303030"/>
                </a:solidFill>
                <a:effectLst/>
                <a:latin typeface="游ゴシック" panose="020B0400000000000000" pitchFamily="50" charset="-128"/>
                <a:ea typeface="游ゴシック" panose="020B0400000000000000" pitchFamily="50" charset="-128"/>
              </a:rPr>
              <a:t>©2025 </a:t>
            </a:r>
            <a:r>
              <a:rPr lang="ja-JP" altLang="en-US" sz="1400" b="0" i="0" dirty="0">
                <a:solidFill>
                  <a:srgbClr val="303030"/>
                </a:solidFill>
                <a:effectLst/>
                <a:latin typeface="游ゴシック" panose="020B0400000000000000" pitchFamily="50" charset="-128"/>
                <a:ea typeface="游ゴシック" panose="020B0400000000000000" pitchFamily="50" charset="-128"/>
              </a:rPr>
              <a:t>一般社団法人 次世代教育・産官学民連携機構 </a:t>
            </a:r>
            <a:r>
              <a:rPr lang="en-US" altLang="ja-JP" sz="1400" b="0" i="0" dirty="0">
                <a:solidFill>
                  <a:srgbClr val="303030"/>
                </a:solidFill>
                <a:effectLst/>
                <a:latin typeface="游ゴシック" panose="020B0400000000000000" pitchFamily="50" charset="-128"/>
                <a:ea typeface="游ゴシック" panose="020B0400000000000000" pitchFamily="50" charset="-128"/>
              </a:rPr>
              <a:t>&amp; Accenture. All Rights Reserved.</a:t>
            </a:r>
            <a:endParaRPr lang="ja-JP" altLang="en-US" sz="1400" dirty="0">
              <a:latin typeface="游ゴシック" panose="020B0400000000000000" pitchFamily="50" charset="-128"/>
              <a:ea typeface="游ゴシック" panose="020B0400000000000000" pitchFamily="50" charset="-128"/>
            </a:endParaRPr>
          </a:p>
        </p:txBody>
      </p:sp>
      <p:sp>
        <p:nvSpPr>
          <p:cNvPr id="3" name="タイトル 1">
            <a:extLst>
              <a:ext uri="{FF2B5EF4-FFF2-40B4-BE49-F238E27FC236}">
                <a16:creationId xmlns:a16="http://schemas.microsoft.com/office/drawing/2014/main" id="{326FD2CA-7113-ED53-DE2F-BEB7D457EDA7}"/>
              </a:ext>
            </a:extLst>
          </p:cNvPr>
          <p:cNvSpPr txBox="1">
            <a:spLocks/>
          </p:cNvSpPr>
          <p:nvPr/>
        </p:nvSpPr>
        <p:spPr>
          <a:xfrm>
            <a:off x="1668117" y="4190363"/>
            <a:ext cx="8855765" cy="742953"/>
          </a:xfrm>
          <a:prstGeom prst="rect">
            <a:avLst/>
          </a:prstGeom>
          <a:noFill/>
          <a:ln w="12700" cmpd="sng">
            <a:noFill/>
            <a:prstDash val="solid"/>
          </a:ln>
        </p:spPr>
        <p:txBody>
          <a:bodyPr vert="horz" wrap="square" lIns="91440" tIns="45720" rIns="91440" bIns="45720" rtlCol="0" anchor="ctr" anchorCtr="0">
            <a:noAutofit/>
          </a:bodyPr>
          <a:lst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a:lstStyle>
          <a:p>
            <a:pPr algn="ctr">
              <a:lnSpc>
                <a:spcPct val="150000"/>
              </a:lnSpc>
            </a:pPr>
            <a:r>
              <a:rPr lang="en-US" altLang="ja-JP" sz="4000" dirty="0">
                <a:solidFill>
                  <a:srgbClr val="E38425"/>
                </a:solidFill>
              </a:rPr>
              <a:t>※</a:t>
            </a:r>
            <a:r>
              <a:rPr lang="ja-JP" altLang="en-US" sz="4000" dirty="0">
                <a:solidFill>
                  <a:srgbClr val="E38425"/>
                </a:solidFill>
              </a:rPr>
              <a:t>下の説明欄にもリンクあり</a:t>
            </a:r>
          </a:p>
        </p:txBody>
      </p:sp>
    </p:spTree>
    <p:extLst>
      <p:ext uri="{BB962C8B-B14F-4D97-AF65-F5344CB8AC3E}">
        <p14:creationId xmlns:p14="http://schemas.microsoft.com/office/powerpoint/2010/main" val="33733914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PI7gg1d5MMII9a4lQzYOa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F923E741-26DF-4855-9086-A2FB5A077DF7}" vid="{D3786805-4C07-42CC-9241-00C3AB350D39}"/>
    </a:ext>
  </a:extLst>
</a:theme>
</file>

<file path=ppt/theme/theme2.xml><?xml version="1.0" encoding="utf-8"?>
<a:theme xmlns:a="http://schemas.openxmlformats.org/drawingml/2006/main" name="4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Century Gothic"/>
        <a:ea typeface="HGP創英角ｺﾞｼｯｸUB"/>
        <a:cs typeface=""/>
      </a:majorFont>
      <a:minorFont>
        <a:latin typeface="Century Gothic"/>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effectLst>
          <a:outerShdw blurRad="50800" dist="38100" dir="2700000" algn="tl" rotWithShape="0">
            <a:prstClr val="black">
              <a:alpha val="40000"/>
            </a:prstClr>
          </a:outerShdw>
        </a:effectLst>
      </a:spPr>
      <a:bodyPr rot="0" spcFirstLastPara="0" vertOverflow="overflow" horzOverflow="overflow" vert="horz" wrap="square" lIns="48011" tIns="0" rIns="48011" bIns="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90000"/>
          </a:lnSpc>
          <a:spcBef>
            <a:spcPts val="100"/>
          </a:spcBef>
          <a:spcAft>
            <a:spcPts val="200"/>
          </a:spcAft>
          <a:buClrTx/>
          <a:buSzTx/>
          <a:buFontTx/>
          <a:buNone/>
          <a:tabLst/>
          <a:defRPr kumimoji="1" sz="1400" b="0" i="0" u="none" strike="noStrike" kern="1200" cap="none" spc="0" normalizeH="0" baseline="0" noProof="0" dirty="0">
            <a:ln>
              <a:noFill/>
            </a:ln>
            <a:solidFill>
              <a:prstClr val="black"/>
            </a:solidFill>
            <a:effectLst/>
            <a:uLnTx/>
            <a:uFillTx/>
            <a:latin typeface="Meiryo UI" pitchFamily="50" charset="-128"/>
            <a:ea typeface="Meiryo UI" pitchFamily="50" charset="-128"/>
            <a:sym typeface="ヒラギノ角ゴ Pro W3" charset="0"/>
          </a:defRPr>
        </a:defPPr>
      </a:lstStyle>
    </a:spDef>
    <a:lnDef>
      <a:spPr>
        <a:ln w="9525">
          <a:solidFill>
            <a:schemeClr val="bg1">
              <a:lumMod val="50000"/>
            </a:schemeClr>
          </a:solidFill>
          <a:prstDash val="dash"/>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sz="1800" dirty="0" smtClean="0">
            <a:latin typeface="+mn-ea"/>
            <a:ea typeface="+mn-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Accenture 2020">
  <a:themeElements>
    <a:clrScheme name="ユーザー定義 1">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3175">
          <a:solidFill>
            <a:schemeClr val="tx1"/>
          </a:solidFill>
        </a:ln>
      </a:spPr>
      <a:bodyPr tIns="91440" bIns="91440"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chor="ctr">
        <a:noAutofit/>
      </a:bodyPr>
      <a:lstStyle>
        <a:defPPr algn="ctr" defTabSz="228600">
          <a:spcAft>
            <a:spcPts val="1200"/>
          </a:spcAft>
          <a:defRPr kumimoji="1" sz="1600"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0AAAE6A5-A320-45BD-B396-08B8A6FB0380}" vid="{34FCC4C4-B9AB-4F6A-9DFC-C46F8F738C98}"/>
    </a:ext>
  </a:extLst>
</a:theme>
</file>

<file path=ppt/theme/theme4.xml><?xml version="1.0" encoding="utf-8"?>
<a:theme xmlns:a="http://schemas.openxmlformats.org/drawingml/2006/main" name="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Accenture - Graphik">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IMP_Acc_PPT_Tmplt_Graphik_210225_Fixed_Accessible.potx" id="{80BF15C9-A5DA-472C-9F1E-82F4EBB43D59}" vid="{02DD174B-CE7A-418B-90DA-AC9D16AAE59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99F1122-9C85-474C-80D7-BE37AB426767}">
  <we:reference id="12cf32e2-483a-4204-b71b-bf2af83debf2" version="1.2.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D7DDA8DF56D04FA713252812CA3FCB" ma:contentTypeVersion="18" ma:contentTypeDescription="Create a new document." ma:contentTypeScope="" ma:versionID="cfb07f37d28ab232d7b8e55cbf44ed7d">
  <xsd:schema xmlns:xsd="http://www.w3.org/2001/XMLSchema" xmlns:xs="http://www.w3.org/2001/XMLSchema" xmlns:p="http://schemas.microsoft.com/office/2006/metadata/properties" xmlns:ns2="8bfc3d79-29c4-473a-9698-926f22136cb6" xmlns:ns3="be4028e4-8fc5-4b13-8dd8-d45891091dfb" targetNamespace="http://schemas.microsoft.com/office/2006/metadata/properties" ma:root="true" ma:fieldsID="d57f7eb398d784fd859f3ce9ab686010" ns2:_="" ns3:_="">
    <xsd:import namespace="8bfc3d79-29c4-473a-9698-926f22136cb6"/>
    <xsd:import namespace="be4028e4-8fc5-4b13-8dd8-d45891091dfb"/>
    <xsd:element name="properties">
      <xsd:complexType>
        <xsd:sequence>
          <xsd:element name="documentManagement">
            <xsd:complexType>
              <xsd:all>
                <xsd:element ref="ns2:MediaServiceMetadata" minOccurs="0"/>
                <xsd:element ref="ns2:MediaServiceFastMetadata" minOccurs="0"/>
                <xsd:element ref="ns2:MediaLengthInSecond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fc3d79-29c4-473a-9698-926f22136c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165d17-9b79-46c3-82b9-c927e733c4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4028e4-8fc5-4b13-8dd8-d45891091df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557aa36-1df3-4b41-a8e9-d98e519eec03}" ma:internalName="TaxCatchAll" ma:showField="CatchAllData" ma:web="be4028e4-8fc5-4b13-8dd8-d45891091d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e4028e4-8fc5-4b13-8dd8-d45891091dfb" xsi:nil="true"/>
    <lcf76f155ced4ddcb4097134ff3c332f xmlns="8bfc3d79-29c4-473a-9698-926f22136cb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C1618D8-1B14-47F2-86A2-46CA4BD231AC}">
  <ds:schemaRefs>
    <ds:schemaRef ds:uri="8bfc3d79-29c4-473a-9698-926f22136cb6"/>
    <ds:schemaRef ds:uri="be4028e4-8fc5-4b13-8dd8-d45891091df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B25256C-92B0-428C-9925-EF35CA18D506}">
  <ds:schemaRefs>
    <ds:schemaRef ds:uri="http://schemas.microsoft.com/sharepoint/v3/contenttype/forms"/>
  </ds:schemaRefs>
</ds:datastoreItem>
</file>

<file path=customXml/itemProps3.xml><?xml version="1.0" encoding="utf-8"?>
<ds:datastoreItem xmlns:ds="http://schemas.openxmlformats.org/officeDocument/2006/customXml" ds:itemID="{B9E42D44-8F53-4BE1-83D7-D861A317DCFA}">
  <ds:schemaRefs>
    <ds:schemaRef ds:uri="http://purl.org/dc/elements/1.1/"/>
    <ds:schemaRef ds:uri="http://schemas.microsoft.com/office/2006/documentManagement/types"/>
    <ds:schemaRef ds:uri="8bfc3d79-29c4-473a-9698-926f22136cb6"/>
    <ds:schemaRef ds:uri="http://schemas.microsoft.com/office/2006/metadata/properties"/>
    <ds:schemaRef ds:uri="http://purl.org/dc/terms/"/>
    <ds:schemaRef ds:uri="be4028e4-8fc5-4b13-8dd8-d45891091dfb"/>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25439</TotalTime>
  <Words>410</Words>
  <Application>Microsoft Office PowerPoint</Application>
  <PresentationFormat>ワイド画面</PresentationFormat>
  <Paragraphs>28</Paragraphs>
  <Slides>6</Slides>
  <Notes>1</Notes>
  <HiddenSlides>0</HiddenSlides>
  <MMClips>0</MMClips>
  <ScaleCrop>false</ScaleCrop>
  <HeadingPairs>
    <vt:vector size="8" baseType="variant">
      <vt:variant>
        <vt:lpstr>使用されているフォント</vt:lpstr>
      </vt:variant>
      <vt:variant>
        <vt:i4>7</vt:i4>
      </vt:variant>
      <vt:variant>
        <vt:lpstr>テーマ</vt:lpstr>
      </vt:variant>
      <vt:variant>
        <vt:i4>5</vt:i4>
      </vt:variant>
      <vt:variant>
        <vt:lpstr>埋め込まれた OLE サーバー</vt:lpstr>
      </vt:variant>
      <vt:variant>
        <vt:i4>1</vt:i4>
      </vt:variant>
      <vt:variant>
        <vt:lpstr>スライド タイトル</vt:lpstr>
      </vt:variant>
      <vt:variant>
        <vt:i4>6</vt:i4>
      </vt:variant>
    </vt:vector>
  </HeadingPairs>
  <TitlesOfParts>
    <vt:vector size="19" baseType="lpstr">
      <vt:lpstr>Graphik</vt:lpstr>
      <vt:lpstr>Meiryo UI</vt:lpstr>
      <vt:lpstr>ゴシック</vt:lpstr>
      <vt:lpstr>游ゴシック</vt:lpstr>
      <vt:lpstr>Arial</vt:lpstr>
      <vt:lpstr>Calibri</vt:lpstr>
      <vt:lpstr>Palatino Linotype</vt:lpstr>
      <vt:lpstr>2_Accenture 2020</vt:lpstr>
      <vt:lpstr>4_Office テーマ</vt:lpstr>
      <vt:lpstr>4_Accenture 2020</vt:lpstr>
      <vt:lpstr>Accenture 2020</vt:lpstr>
      <vt:lpstr>Office Theme</vt:lpstr>
      <vt:lpstr>think-cell スライド</vt:lpstr>
      <vt:lpstr>無料ダウンロード教材</vt:lpstr>
      <vt:lpstr>ひな社長の挑戦</vt:lpstr>
      <vt:lpstr>ひな社長の挑戦</vt:lpstr>
      <vt:lpstr>ひな社長の挑戦</vt:lpstr>
      <vt:lpstr>実践例はこちらをクリック</vt:lpstr>
      <vt:lpstr>プログラム導入にご興味のある方は こちらからお問い合わせください。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CIE アジェンダとその他討議事項</dc:title>
  <dc:creator>Kamatani, Karin</dc:creator>
  <cp:lastModifiedBy>hidetake nagao</cp:lastModifiedBy>
  <cp:revision>28</cp:revision>
  <dcterms:created xsi:type="dcterms:W3CDTF">2024-08-07T03:55:19Z</dcterms:created>
  <dcterms:modified xsi:type="dcterms:W3CDTF">2025-07-16T09:07:45Z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0x01010004D7DDA8DF56D04FA713252812CA3FCB</vt:lpwstr>
  </property>
  <property fmtid="{D5CDD505-2E9C-101B-9397-08002B2CF9AE}" pid="3" name="MediaServiceImageTags">
    <vt:lpwstr/>
  </property>
</Properties>
</file>