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88" r:id="rId3"/>
    <p:sldMasterId id="2147483745" r:id="rId4"/>
    <p:sldMasterId id="2147483648" r:id="rId5"/>
  </p:sldMasterIdLst>
  <p:notesMasterIdLst>
    <p:notesMasterId r:id="rId10"/>
  </p:notesMasterIdLst>
  <p:sldIdLst>
    <p:sldId id="2147481340" r:id="rId6"/>
    <p:sldId id="2147481332" r:id="rId7"/>
    <p:sldId id="2147481334" r:id="rId8"/>
    <p:sldId id="2147481328"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425"/>
    <a:srgbClr val="FF7800"/>
    <a:srgbClr val="192F72"/>
    <a:srgbClr val="FFFFFF"/>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1" autoAdjust="0"/>
    <p:restoredTop sz="94660"/>
  </p:normalViewPr>
  <p:slideViewPr>
    <p:cSldViewPr snapToGrid="0">
      <p:cViewPr varScale="1">
        <p:scale>
          <a:sx n="57" d="100"/>
          <a:sy n="57" d="100"/>
        </p:scale>
        <p:origin x="165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6D438-EB2E-4439-8533-CF9F0422196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A2B887ED-A1C4-4C3E-94AD-6635EF81BAFA}">
      <dgm:prSet phldrT="[テキスト]"/>
      <dgm:spPr>
        <a:solidFill>
          <a:srgbClr val="203864"/>
        </a:solidFill>
      </dgm:spPr>
      <dgm:t>
        <a:bodyPr anchor="t"/>
        <a:lstStyle/>
        <a:p>
          <a:endParaRPr kumimoji="1" lang="ja-JP" altLang="en-US" dirty="0"/>
        </a:p>
      </dgm:t>
    </dgm:pt>
    <dgm:pt modelId="{31E76DB7-87FF-4283-A390-A5AB5D7290F5}" type="parTrans" cxnId="{30D9C035-872C-4DB8-B75A-89562E9727F5}">
      <dgm:prSet/>
      <dgm:spPr/>
      <dgm:t>
        <a:bodyPr/>
        <a:lstStyle/>
        <a:p>
          <a:endParaRPr kumimoji="1" lang="ja-JP" altLang="en-US"/>
        </a:p>
      </dgm:t>
    </dgm:pt>
    <dgm:pt modelId="{BE1FD0BA-19C5-4E3E-9632-461DA851BBF5}" type="sibTrans" cxnId="{30D9C035-872C-4DB8-B75A-89562E9727F5}">
      <dgm:prSet/>
      <dgm:spPr/>
      <dgm:t>
        <a:bodyPr/>
        <a:lstStyle/>
        <a:p>
          <a:endParaRPr kumimoji="1" lang="ja-JP" altLang="en-US"/>
        </a:p>
      </dgm:t>
    </dgm:pt>
    <dgm:pt modelId="{C3618BCB-AF62-47CF-9E67-D64D225CCC0A}">
      <dgm:prSet phldrT="[テキスト]"/>
      <dgm:spPr>
        <a:solidFill>
          <a:srgbClr val="4472C4"/>
        </a:solidFill>
      </dgm:spPr>
      <dgm:t>
        <a:bodyPr anchor="t"/>
        <a:lstStyle/>
        <a:p>
          <a:endParaRPr kumimoji="1" lang="ja-JP" altLang="en-US" dirty="0"/>
        </a:p>
      </dgm:t>
    </dgm:pt>
    <dgm:pt modelId="{A3CE6023-C5FF-47F8-9386-7128F1666A21}" type="parTrans" cxnId="{FCFD7BD4-B70E-4AF1-B960-8AB8BD84EAD5}">
      <dgm:prSet/>
      <dgm:spPr/>
      <dgm:t>
        <a:bodyPr/>
        <a:lstStyle/>
        <a:p>
          <a:endParaRPr kumimoji="1" lang="ja-JP" altLang="en-US"/>
        </a:p>
      </dgm:t>
    </dgm:pt>
    <dgm:pt modelId="{0032AE3D-84B5-45FE-AB19-4BA4C76FE9C9}" type="sibTrans" cxnId="{FCFD7BD4-B70E-4AF1-B960-8AB8BD84EAD5}">
      <dgm:prSet/>
      <dgm:spPr/>
      <dgm:t>
        <a:bodyPr/>
        <a:lstStyle/>
        <a:p>
          <a:endParaRPr kumimoji="1" lang="ja-JP" altLang="en-US"/>
        </a:p>
      </dgm:t>
    </dgm:pt>
    <dgm:pt modelId="{49329AED-3724-4B92-BC2B-5C9214760048}">
      <dgm:prSet phldrT="[テキスト]"/>
      <dgm:spPr>
        <a:solidFill>
          <a:srgbClr val="8FAADC"/>
        </a:solidFill>
      </dgm:spPr>
      <dgm:t>
        <a:bodyPr anchor="b"/>
        <a:lstStyle/>
        <a:p>
          <a:endParaRPr kumimoji="1" lang="ja-JP" altLang="en-US" dirty="0"/>
        </a:p>
      </dgm:t>
    </dgm:pt>
    <dgm:pt modelId="{22F1854B-C393-450A-88FE-EBCDB2A42E72}" type="parTrans" cxnId="{F9192844-30A9-47AD-B069-67AFB7F0CAFB}">
      <dgm:prSet/>
      <dgm:spPr/>
      <dgm:t>
        <a:bodyPr/>
        <a:lstStyle/>
        <a:p>
          <a:endParaRPr kumimoji="1" lang="ja-JP" altLang="en-US"/>
        </a:p>
      </dgm:t>
    </dgm:pt>
    <dgm:pt modelId="{283F438C-8E0C-4981-A8EB-E4901ABB021A}" type="sibTrans" cxnId="{F9192844-30A9-47AD-B069-67AFB7F0CAFB}">
      <dgm:prSet/>
      <dgm:spPr/>
      <dgm:t>
        <a:bodyPr/>
        <a:lstStyle/>
        <a:p>
          <a:endParaRPr kumimoji="1" lang="ja-JP" altLang="en-US"/>
        </a:p>
      </dgm:t>
    </dgm:pt>
    <dgm:pt modelId="{35A97C3D-4B81-4D98-824D-3442BFE7DCD1}">
      <dgm:prSet phldrT="[テキスト]"/>
      <dgm:spPr>
        <a:solidFill>
          <a:srgbClr val="CDD9EF"/>
        </a:solidFill>
      </dgm:spPr>
      <dgm:t>
        <a:bodyPr anchor="b"/>
        <a:lstStyle/>
        <a:p>
          <a:endParaRPr kumimoji="1" lang="ja-JP" altLang="en-US" dirty="0">
            <a:solidFill>
              <a:srgbClr val="203864"/>
            </a:solidFill>
          </a:endParaRPr>
        </a:p>
      </dgm:t>
    </dgm:pt>
    <dgm:pt modelId="{50DF403D-C890-4C4C-B86D-84801EE58981}" type="parTrans" cxnId="{B5ACFCAA-0633-487A-9499-A5C98C154E4A}">
      <dgm:prSet/>
      <dgm:spPr/>
      <dgm:t>
        <a:bodyPr/>
        <a:lstStyle/>
        <a:p>
          <a:endParaRPr kumimoji="1" lang="ja-JP" altLang="en-US"/>
        </a:p>
      </dgm:t>
    </dgm:pt>
    <dgm:pt modelId="{AEF29183-5315-4253-B929-EC2A3F9EA57F}" type="sibTrans" cxnId="{B5ACFCAA-0633-487A-9499-A5C98C154E4A}">
      <dgm:prSet/>
      <dgm:spPr/>
      <dgm:t>
        <a:bodyPr/>
        <a:lstStyle/>
        <a:p>
          <a:endParaRPr kumimoji="1" lang="ja-JP" altLang="en-US"/>
        </a:p>
      </dgm:t>
    </dgm:pt>
    <dgm:pt modelId="{9139F794-E3C1-4AF6-A0ED-A6F9CB4FAF89}" type="pres">
      <dgm:prSet presAssocID="{26F6D438-EB2E-4439-8533-CF9F04221963}" presName="cycleMatrixDiagram" presStyleCnt="0">
        <dgm:presLayoutVars>
          <dgm:chMax val="1"/>
          <dgm:dir/>
          <dgm:animLvl val="lvl"/>
          <dgm:resizeHandles val="exact"/>
        </dgm:presLayoutVars>
      </dgm:prSet>
      <dgm:spPr/>
    </dgm:pt>
    <dgm:pt modelId="{4B40B11B-AA4E-4AD1-B4FB-F5B43E123DB6}" type="pres">
      <dgm:prSet presAssocID="{26F6D438-EB2E-4439-8533-CF9F04221963}" presName="children" presStyleCnt="0"/>
      <dgm:spPr/>
    </dgm:pt>
    <dgm:pt modelId="{E01B94BD-B2C7-464E-86B3-E1DCBB266FE0}" type="pres">
      <dgm:prSet presAssocID="{26F6D438-EB2E-4439-8533-CF9F04221963}" presName="childPlaceholder" presStyleCnt="0"/>
      <dgm:spPr/>
    </dgm:pt>
    <dgm:pt modelId="{D1DD536E-4D70-456C-8976-C0D41966ED19}" type="pres">
      <dgm:prSet presAssocID="{26F6D438-EB2E-4439-8533-CF9F04221963}" presName="circle" presStyleCnt="0"/>
      <dgm:spPr/>
    </dgm:pt>
    <dgm:pt modelId="{732BAEF5-4A59-4F3B-965B-2E55BA0D5268}" type="pres">
      <dgm:prSet presAssocID="{26F6D438-EB2E-4439-8533-CF9F04221963}" presName="quadrant1" presStyleLbl="node1" presStyleIdx="0" presStyleCnt="4">
        <dgm:presLayoutVars>
          <dgm:chMax val="1"/>
          <dgm:bulletEnabled val="1"/>
        </dgm:presLayoutVars>
      </dgm:prSet>
      <dgm:spPr/>
    </dgm:pt>
    <dgm:pt modelId="{584F2837-B6FA-486D-ACD0-C5570F259D81}" type="pres">
      <dgm:prSet presAssocID="{26F6D438-EB2E-4439-8533-CF9F04221963}" presName="quadrant2" presStyleLbl="node1" presStyleIdx="1" presStyleCnt="4">
        <dgm:presLayoutVars>
          <dgm:chMax val="1"/>
          <dgm:bulletEnabled val="1"/>
        </dgm:presLayoutVars>
      </dgm:prSet>
      <dgm:spPr/>
    </dgm:pt>
    <dgm:pt modelId="{E2D5FF74-644A-4DEF-9B40-9BC0C7101907}" type="pres">
      <dgm:prSet presAssocID="{26F6D438-EB2E-4439-8533-CF9F04221963}" presName="quadrant3" presStyleLbl="node1" presStyleIdx="2" presStyleCnt="4">
        <dgm:presLayoutVars>
          <dgm:chMax val="1"/>
          <dgm:bulletEnabled val="1"/>
        </dgm:presLayoutVars>
      </dgm:prSet>
      <dgm:spPr/>
    </dgm:pt>
    <dgm:pt modelId="{1BE23BCB-65FF-468C-81CD-CC54DDEF7313}" type="pres">
      <dgm:prSet presAssocID="{26F6D438-EB2E-4439-8533-CF9F04221963}" presName="quadrant4" presStyleLbl="node1" presStyleIdx="3" presStyleCnt="4">
        <dgm:presLayoutVars>
          <dgm:chMax val="1"/>
          <dgm:bulletEnabled val="1"/>
        </dgm:presLayoutVars>
      </dgm:prSet>
      <dgm:spPr/>
    </dgm:pt>
    <dgm:pt modelId="{FD29E36F-8FC5-485C-A581-8D886808678F}" type="pres">
      <dgm:prSet presAssocID="{26F6D438-EB2E-4439-8533-CF9F04221963}" presName="quadrantPlaceholder" presStyleCnt="0"/>
      <dgm:spPr/>
    </dgm:pt>
    <dgm:pt modelId="{8BEE745A-CBC9-4FDE-85FE-7FC7D8DBC303}" type="pres">
      <dgm:prSet presAssocID="{26F6D438-EB2E-4439-8533-CF9F04221963}" presName="center1" presStyleLbl="fgShp" presStyleIdx="0" presStyleCnt="2"/>
      <dgm:spPr/>
    </dgm:pt>
    <dgm:pt modelId="{83188093-E2EF-469C-B6AD-5212903F1F40}" type="pres">
      <dgm:prSet presAssocID="{26F6D438-EB2E-4439-8533-CF9F04221963}" presName="center2" presStyleLbl="fgShp" presStyleIdx="1" presStyleCnt="2"/>
      <dgm:spPr/>
    </dgm:pt>
  </dgm:ptLst>
  <dgm:cxnLst>
    <dgm:cxn modelId="{FA13FC1A-F2EC-422D-AF0A-CB8414EBD798}" type="presOf" srcId="{35A97C3D-4B81-4D98-824D-3442BFE7DCD1}" destId="{1BE23BCB-65FF-468C-81CD-CC54DDEF7313}" srcOrd="0" destOrd="0" presId="urn:microsoft.com/office/officeart/2005/8/layout/cycle4"/>
    <dgm:cxn modelId="{30D9C035-872C-4DB8-B75A-89562E9727F5}" srcId="{26F6D438-EB2E-4439-8533-CF9F04221963}" destId="{A2B887ED-A1C4-4C3E-94AD-6635EF81BAFA}" srcOrd="0" destOrd="0" parTransId="{31E76DB7-87FF-4283-A390-A5AB5D7290F5}" sibTransId="{BE1FD0BA-19C5-4E3E-9632-461DA851BBF5}"/>
    <dgm:cxn modelId="{F9192844-30A9-47AD-B069-67AFB7F0CAFB}" srcId="{26F6D438-EB2E-4439-8533-CF9F04221963}" destId="{49329AED-3724-4B92-BC2B-5C9214760048}" srcOrd="2" destOrd="0" parTransId="{22F1854B-C393-450A-88FE-EBCDB2A42E72}" sibTransId="{283F438C-8E0C-4981-A8EB-E4901ABB021A}"/>
    <dgm:cxn modelId="{B5ACFCAA-0633-487A-9499-A5C98C154E4A}" srcId="{26F6D438-EB2E-4439-8533-CF9F04221963}" destId="{35A97C3D-4B81-4D98-824D-3442BFE7DCD1}" srcOrd="3" destOrd="0" parTransId="{50DF403D-C890-4C4C-B86D-84801EE58981}" sibTransId="{AEF29183-5315-4253-B929-EC2A3F9EA57F}"/>
    <dgm:cxn modelId="{B97F66B7-BCD5-4DE1-899C-39773AF23ACF}" type="presOf" srcId="{49329AED-3724-4B92-BC2B-5C9214760048}" destId="{E2D5FF74-644A-4DEF-9B40-9BC0C7101907}" srcOrd="0" destOrd="0" presId="urn:microsoft.com/office/officeart/2005/8/layout/cycle4"/>
    <dgm:cxn modelId="{23116ACD-010B-4351-9CEC-3CB92F618938}" type="presOf" srcId="{26F6D438-EB2E-4439-8533-CF9F04221963}" destId="{9139F794-E3C1-4AF6-A0ED-A6F9CB4FAF89}" srcOrd="0" destOrd="0" presId="urn:microsoft.com/office/officeart/2005/8/layout/cycle4"/>
    <dgm:cxn modelId="{FCFD7BD4-B70E-4AF1-B960-8AB8BD84EAD5}" srcId="{26F6D438-EB2E-4439-8533-CF9F04221963}" destId="{C3618BCB-AF62-47CF-9E67-D64D225CCC0A}" srcOrd="1" destOrd="0" parTransId="{A3CE6023-C5FF-47F8-9386-7128F1666A21}" sibTransId="{0032AE3D-84B5-45FE-AB19-4BA4C76FE9C9}"/>
    <dgm:cxn modelId="{4D49CBE7-D612-45E2-80F6-E5C14EB6D21F}" type="presOf" srcId="{C3618BCB-AF62-47CF-9E67-D64D225CCC0A}" destId="{584F2837-B6FA-486D-ACD0-C5570F259D81}" srcOrd="0" destOrd="0" presId="urn:microsoft.com/office/officeart/2005/8/layout/cycle4"/>
    <dgm:cxn modelId="{F3186FF4-8237-4F86-9DE6-C45CFE682D75}" type="presOf" srcId="{A2B887ED-A1C4-4C3E-94AD-6635EF81BAFA}" destId="{732BAEF5-4A59-4F3B-965B-2E55BA0D5268}" srcOrd="0" destOrd="0" presId="urn:microsoft.com/office/officeart/2005/8/layout/cycle4"/>
    <dgm:cxn modelId="{ECF0A631-9FC0-4913-BAFC-EC893BE41039}" type="presParOf" srcId="{9139F794-E3C1-4AF6-A0ED-A6F9CB4FAF89}" destId="{4B40B11B-AA4E-4AD1-B4FB-F5B43E123DB6}" srcOrd="0" destOrd="0" presId="urn:microsoft.com/office/officeart/2005/8/layout/cycle4"/>
    <dgm:cxn modelId="{E064B9EE-FF16-46EA-97FB-9EAF3E75CE13}" type="presParOf" srcId="{4B40B11B-AA4E-4AD1-B4FB-F5B43E123DB6}" destId="{E01B94BD-B2C7-464E-86B3-E1DCBB266FE0}" srcOrd="0" destOrd="0" presId="urn:microsoft.com/office/officeart/2005/8/layout/cycle4"/>
    <dgm:cxn modelId="{F28277DC-068E-47A9-B6BF-F5BEC1AAA5F7}" type="presParOf" srcId="{9139F794-E3C1-4AF6-A0ED-A6F9CB4FAF89}" destId="{D1DD536E-4D70-456C-8976-C0D41966ED19}" srcOrd="1" destOrd="0" presId="urn:microsoft.com/office/officeart/2005/8/layout/cycle4"/>
    <dgm:cxn modelId="{94073EC9-BF78-4BA1-B5DA-2E3652D01233}" type="presParOf" srcId="{D1DD536E-4D70-456C-8976-C0D41966ED19}" destId="{732BAEF5-4A59-4F3B-965B-2E55BA0D5268}" srcOrd="0" destOrd="0" presId="urn:microsoft.com/office/officeart/2005/8/layout/cycle4"/>
    <dgm:cxn modelId="{C599BF01-F2CF-44CA-AD69-37383108041B}" type="presParOf" srcId="{D1DD536E-4D70-456C-8976-C0D41966ED19}" destId="{584F2837-B6FA-486D-ACD0-C5570F259D81}" srcOrd="1" destOrd="0" presId="urn:microsoft.com/office/officeart/2005/8/layout/cycle4"/>
    <dgm:cxn modelId="{AEBFC77C-B9FB-4A1E-B24F-FB5EA9EE7B83}" type="presParOf" srcId="{D1DD536E-4D70-456C-8976-C0D41966ED19}" destId="{E2D5FF74-644A-4DEF-9B40-9BC0C7101907}" srcOrd="2" destOrd="0" presId="urn:microsoft.com/office/officeart/2005/8/layout/cycle4"/>
    <dgm:cxn modelId="{AB13B312-7413-4FCD-938A-F9F014F8B140}" type="presParOf" srcId="{D1DD536E-4D70-456C-8976-C0D41966ED19}" destId="{1BE23BCB-65FF-468C-81CD-CC54DDEF7313}" srcOrd="3" destOrd="0" presId="urn:microsoft.com/office/officeart/2005/8/layout/cycle4"/>
    <dgm:cxn modelId="{DB890797-B896-4999-85D3-2B532E84A277}" type="presParOf" srcId="{D1DD536E-4D70-456C-8976-C0D41966ED19}" destId="{FD29E36F-8FC5-485C-A581-8D886808678F}" srcOrd="4" destOrd="0" presId="urn:microsoft.com/office/officeart/2005/8/layout/cycle4"/>
    <dgm:cxn modelId="{B139C5EE-B35A-4929-952B-D510FC06F289}" type="presParOf" srcId="{9139F794-E3C1-4AF6-A0ED-A6F9CB4FAF89}" destId="{8BEE745A-CBC9-4FDE-85FE-7FC7D8DBC303}" srcOrd="2" destOrd="0" presId="urn:microsoft.com/office/officeart/2005/8/layout/cycle4"/>
    <dgm:cxn modelId="{714AA896-CFBB-4E46-AEA3-953FADB05A2F}" type="presParOf" srcId="{9139F794-E3C1-4AF6-A0ED-A6F9CB4FAF89}" destId="{83188093-E2EF-469C-B6AD-5212903F1F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BAEF5-4A59-4F3B-965B-2E55BA0D5268}">
      <dsp:nvSpPr>
        <dsp:cNvPr id="0" name=""/>
        <dsp:cNvSpPr/>
      </dsp:nvSpPr>
      <dsp:spPr>
        <a:xfrm>
          <a:off x="705852" y="1198741"/>
          <a:ext cx="1476492" cy="1476492"/>
        </a:xfrm>
        <a:prstGeom prst="pieWedge">
          <a:avLst/>
        </a:prstGeom>
        <a:solidFill>
          <a:srgbClr val="2038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kumimoji="1" lang="ja-JP" altLang="en-US" sz="3700" kern="1200" dirty="0"/>
        </a:p>
      </dsp:txBody>
      <dsp:txXfrm>
        <a:off x="1138306" y="1631195"/>
        <a:ext cx="1044038" cy="1044038"/>
      </dsp:txXfrm>
    </dsp:sp>
    <dsp:sp modelId="{584F2837-B6FA-486D-ACD0-C5570F259D81}">
      <dsp:nvSpPr>
        <dsp:cNvPr id="0" name=""/>
        <dsp:cNvSpPr/>
      </dsp:nvSpPr>
      <dsp:spPr>
        <a:xfrm rot="5400000">
          <a:off x="2250543" y="1198741"/>
          <a:ext cx="1476492" cy="1476492"/>
        </a:xfrm>
        <a:prstGeom prst="pieWedge">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endParaRPr kumimoji="1" lang="ja-JP" altLang="en-US" sz="3700" kern="1200" dirty="0"/>
        </a:p>
      </dsp:txBody>
      <dsp:txXfrm rot="-5400000">
        <a:off x="2250543" y="1631195"/>
        <a:ext cx="1044038" cy="1044038"/>
      </dsp:txXfrm>
    </dsp:sp>
    <dsp:sp modelId="{E2D5FF74-644A-4DEF-9B40-9BC0C7101907}">
      <dsp:nvSpPr>
        <dsp:cNvPr id="0" name=""/>
        <dsp:cNvSpPr/>
      </dsp:nvSpPr>
      <dsp:spPr>
        <a:xfrm rot="10800000">
          <a:off x="2250543" y="2743432"/>
          <a:ext cx="1476492" cy="1476492"/>
        </a:xfrm>
        <a:prstGeom prst="pieWedge">
          <a:avLst/>
        </a:prstGeom>
        <a:solidFill>
          <a:srgbClr val="8FAA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b" anchorCtr="0">
          <a:noAutofit/>
        </a:bodyPr>
        <a:lstStyle/>
        <a:p>
          <a:pPr marL="0" lvl="0" indent="0" algn="ctr" defTabSz="1644650">
            <a:lnSpc>
              <a:spcPct val="90000"/>
            </a:lnSpc>
            <a:spcBef>
              <a:spcPct val="0"/>
            </a:spcBef>
            <a:spcAft>
              <a:spcPct val="35000"/>
            </a:spcAft>
            <a:buNone/>
          </a:pPr>
          <a:endParaRPr kumimoji="1" lang="ja-JP" altLang="en-US" sz="3700" kern="1200" dirty="0"/>
        </a:p>
      </dsp:txBody>
      <dsp:txXfrm rot="10800000">
        <a:off x="2250543" y="2743432"/>
        <a:ext cx="1044038" cy="1044038"/>
      </dsp:txXfrm>
    </dsp:sp>
    <dsp:sp modelId="{1BE23BCB-65FF-468C-81CD-CC54DDEF7313}">
      <dsp:nvSpPr>
        <dsp:cNvPr id="0" name=""/>
        <dsp:cNvSpPr/>
      </dsp:nvSpPr>
      <dsp:spPr>
        <a:xfrm rot="16200000">
          <a:off x="705852" y="2743432"/>
          <a:ext cx="1476492" cy="1476492"/>
        </a:xfrm>
        <a:prstGeom prst="pieWedge">
          <a:avLst/>
        </a:prstGeom>
        <a:solidFill>
          <a:srgbClr val="CDD9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b" anchorCtr="0">
          <a:noAutofit/>
        </a:bodyPr>
        <a:lstStyle/>
        <a:p>
          <a:pPr marL="0" lvl="0" indent="0" algn="ctr" defTabSz="1644650">
            <a:lnSpc>
              <a:spcPct val="90000"/>
            </a:lnSpc>
            <a:spcBef>
              <a:spcPct val="0"/>
            </a:spcBef>
            <a:spcAft>
              <a:spcPct val="35000"/>
            </a:spcAft>
            <a:buNone/>
          </a:pPr>
          <a:endParaRPr kumimoji="1" lang="ja-JP" altLang="en-US" sz="3700" kern="1200" dirty="0">
            <a:solidFill>
              <a:srgbClr val="203864"/>
            </a:solidFill>
          </a:endParaRPr>
        </a:p>
      </dsp:txBody>
      <dsp:txXfrm rot="5400000">
        <a:off x="1138306" y="2743432"/>
        <a:ext cx="1044038" cy="1044038"/>
      </dsp:txXfrm>
    </dsp:sp>
    <dsp:sp modelId="{8BEE745A-CBC9-4FDE-85FE-7FC7D8DBC303}">
      <dsp:nvSpPr>
        <dsp:cNvPr id="0" name=""/>
        <dsp:cNvSpPr/>
      </dsp:nvSpPr>
      <dsp:spPr>
        <a:xfrm>
          <a:off x="1961552" y="2402441"/>
          <a:ext cx="509782" cy="44328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88093-E2EF-469C-B6AD-5212903F1F40}">
      <dsp:nvSpPr>
        <dsp:cNvPr id="0" name=""/>
        <dsp:cNvSpPr/>
      </dsp:nvSpPr>
      <dsp:spPr>
        <a:xfrm rot="10800000">
          <a:off x="1961552" y="2572936"/>
          <a:ext cx="509782" cy="44328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0BDB7-7CDC-4BAC-87F9-4BEF97854AFB}" type="datetimeFigureOut">
              <a:rPr kumimoji="1" lang="ja-JP" altLang="en-US" smtClean="0"/>
              <a:t>2025/7/16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CF7A6-79FD-499C-B58F-EA162622B51E}" type="slidenum">
              <a:rPr kumimoji="1" lang="ja-JP" altLang="en-US" smtClean="0"/>
              <a:t>‹#›</a:t>
            </a:fld>
            <a:endParaRPr kumimoji="1" lang="ja-JP" altLang="en-US"/>
          </a:p>
        </p:txBody>
      </p:sp>
    </p:spTree>
    <p:extLst>
      <p:ext uri="{BB962C8B-B14F-4D97-AF65-F5344CB8AC3E}">
        <p14:creationId xmlns:p14="http://schemas.microsoft.com/office/powerpoint/2010/main" val="41925444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Palatino Linotype" panose="02040502050505030304" pitchFamily="18" charset="0"/>
                <a:ea typeface="+mn-ea"/>
                <a:cs typeface="+mn-cs"/>
              </a:defRPr>
            </a:lvl1pPr>
            <a:lvl2pPr marL="0" algn="ctr">
              <a:lnSpc>
                <a:spcPct val="90000"/>
              </a:lnSpc>
              <a:spcAft>
                <a:spcPts val="600"/>
              </a:spcAft>
              <a:defRPr lang="en-US" sz="2400" dirty="0" smtClean="0">
                <a:solidFill>
                  <a:srgbClr val="E6DCFF"/>
                </a:solidFill>
                <a:latin typeface="Palatino Linotype" panose="00000500000000000000" pitchFamily="50" charset="0"/>
              </a:defRPr>
            </a:lvl2pPr>
            <a:lvl3pPr marL="0" algn="ctr">
              <a:lnSpc>
                <a:spcPct val="90000"/>
              </a:lnSpc>
              <a:spcAft>
                <a:spcPts val="600"/>
              </a:spcAft>
              <a:defRPr lang="en-US" sz="2400" dirty="0" smtClean="0">
                <a:solidFill>
                  <a:srgbClr val="E6DCFF"/>
                </a:solidFill>
                <a:latin typeface="Palatino Linotype" panose="00000500000000000000" pitchFamily="50" charset="0"/>
              </a:defRPr>
            </a:lvl3pPr>
            <a:lvl4pPr marL="0" algn="ctr">
              <a:lnSpc>
                <a:spcPct val="90000"/>
              </a:lnSpc>
              <a:spcAft>
                <a:spcPts val="600"/>
              </a:spcAft>
              <a:defRPr lang="en-US" sz="2400" dirty="0" smtClean="0">
                <a:solidFill>
                  <a:srgbClr val="E6DCFF"/>
                </a:solidFill>
                <a:latin typeface="Palatino Linotype" panose="00000500000000000000" pitchFamily="50" charset="0"/>
              </a:defRPr>
            </a:lvl4pPr>
            <a:lvl5pPr marL="0" algn="ctr">
              <a:lnSpc>
                <a:spcPct val="90000"/>
              </a:lnSpc>
              <a:spcAft>
                <a:spcPts val="600"/>
              </a:spcAft>
              <a:defRPr lang="en-US" sz="2400" dirty="0">
                <a:solidFill>
                  <a:srgbClr val="E6DCFF"/>
                </a:solidFill>
                <a:latin typeface="Palatino Linotype" panose="00000500000000000000" pitchFamily="50" charset="0"/>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endParaRPr lang="en-US"/>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2597026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Black2">
    <p:bg>
      <p:bgPr>
        <a:solidFill>
          <a:schemeClr val="accent3"/>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764EB37-3299-4AEF-9398-9D9C84AB73F2}"/>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15" name="Date Placeholder 10">
            <a:extLst>
              <a:ext uri="{FF2B5EF4-FFF2-40B4-BE49-F238E27FC236}">
                <a16:creationId xmlns:a16="http://schemas.microsoft.com/office/drawing/2014/main" id="{C1D8BA10-E028-4E4B-A19C-12B864B01021}"/>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7" name="Text Placeholder 16">
            <a:extLst>
              <a:ext uri="{FF2B5EF4-FFF2-40B4-BE49-F238E27FC236}">
                <a16:creationId xmlns:a16="http://schemas.microsoft.com/office/drawing/2014/main" id="{A09D55F2-CAE5-4C0F-8D54-A28CECDB9398}"/>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9" name="Text Placeholder 15">
            <a:extLst>
              <a:ext uri="{FF2B5EF4-FFF2-40B4-BE49-F238E27FC236}">
                <a16:creationId xmlns:a16="http://schemas.microsoft.com/office/drawing/2014/main" id="{3AA97401-81EE-4280-A94C-955E96B00594}"/>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4" name="TextBox 3">
            <a:extLst>
              <a:ext uri="{FF2B5EF4-FFF2-40B4-BE49-F238E27FC236}">
                <a16:creationId xmlns:a16="http://schemas.microsoft.com/office/drawing/2014/main" id="{8DDC0C86-80A9-481C-A2D5-6F509B89192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8" name="GTS_WH" descr="Accenture Greater Than symbol in white">
            <a:extLst>
              <a:ext uri="{FF2B5EF4-FFF2-40B4-BE49-F238E27FC236}">
                <a16:creationId xmlns:a16="http://schemas.microsoft.com/office/drawing/2014/main" id="{C703F910-26EC-4B07-B522-B28DEB82C3EA}"/>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1518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05">
          <p15:clr>
            <a:srgbClr val="C35EA4"/>
          </p15:clr>
        </p15:guide>
        <p15:guide id="2" pos="3840">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Black3">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5EA4F-E473-41EF-9E00-3D69D5F1AE67}"/>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6" name="Date Placeholder 10">
            <a:extLst>
              <a:ext uri="{FF2B5EF4-FFF2-40B4-BE49-F238E27FC236}">
                <a16:creationId xmlns:a16="http://schemas.microsoft.com/office/drawing/2014/main" id="{0AF5D71E-5FA3-4080-B28F-B3110AB34D48}"/>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7" name="Text Placeholder 16">
            <a:extLst>
              <a:ext uri="{FF2B5EF4-FFF2-40B4-BE49-F238E27FC236}">
                <a16:creationId xmlns:a16="http://schemas.microsoft.com/office/drawing/2014/main" id="{51481AAC-1471-4278-A104-D559B82B527A}"/>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6" name="Text Placeholder 15">
            <a:extLst>
              <a:ext uri="{FF2B5EF4-FFF2-40B4-BE49-F238E27FC236}">
                <a16:creationId xmlns:a16="http://schemas.microsoft.com/office/drawing/2014/main" id="{0BEB3B30-172A-47BC-8F00-43F601E1F872}"/>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2" name="TextBox 1">
            <a:extLst>
              <a:ext uri="{FF2B5EF4-FFF2-40B4-BE49-F238E27FC236}">
                <a16:creationId xmlns:a16="http://schemas.microsoft.com/office/drawing/2014/main" id="{E0481612-058D-4A52-B93E-53E75F305C81}"/>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C6212C50-BB96-4C0C-BC89-2B3C8082149D}"/>
              </a:ext>
            </a:extLst>
          </p:cNvPr>
          <p:cNvGrpSpPr>
            <a:grpSpLocks noChangeAspect="1"/>
          </p:cNvGrpSpPr>
          <p:nvPr userDrawn="1"/>
        </p:nvGrpSpPr>
        <p:grpSpPr bwMode="black">
          <a:xfrm>
            <a:off x="5154167" y="5374201"/>
            <a:ext cx="1883664" cy="496247"/>
            <a:chOff x="1561" y="187"/>
            <a:chExt cx="4536" cy="1195"/>
          </a:xfrm>
        </p:grpSpPr>
        <p:sp>
          <p:nvSpPr>
            <p:cNvPr id="10" name="Freeform 5">
              <a:extLst>
                <a:ext uri="{FF2B5EF4-FFF2-40B4-BE49-F238E27FC236}">
                  <a16:creationId xmlns:a16="http://schemas.microsoft.com/office/drawing/2014/main" id="{5A65B91D-87CB-4DC8-B4B1-CE82A8E5C6F8}"/>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102C68A-98DA-4EBB-AAFF-D0C6E56ADE1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221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6">
          <p15:clr>
            <a:srgbClr val="C35EA4"/>
          </p15:clr>
        </p15:guide>
        <p15:guide id="2" pos="3840">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lack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rgbClr val="E6DCFF"/>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6"/>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4" name="TextBox 3">
            <a:extLst>
              <a:ext uri="{FF2B5EF4-FFF2-40B4-BE49-F238E27FC236}">
                <a16:creationId xmlns:a16="http://schemas.microsoft.com/office/drawing/2014/main" id="{EEDFBD97-7A23-4453-9DFC-F825350AF9B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1A7501AC-E717-4CB3-89D9-DEE7B06E1876}"/>
              </a:ext>
            </a:extLst>
          </p:cNvPr>
          <p:cNvGrpSpPr>
            <a:grpSpLocks noChangeAspect="1"/>
          </p:cNvGrpSpPr>
          <p:nvPr userDrawn="1"/>
        </p:nvGrpSpPr>
        <p:grpSpPr bwMode="black">
          <a:xfrm>
            <a:off x="9153213" y="5815652"/>
            <a:ext cx="1883664" cy="496247"/>
            <a:chOff x="1561" y="187"/>
            <a:chExt cx="4536" cy="1195"/>
          </a:xfrm>
        </p:grpSpPr>
        <p:sp>
          <p:nvSpPr>
            <p:cNvPr id="10" name="Freeform 5">
              <a:extLst>
                <a:ext uri="{FF2B5EF4-FFF2-40B4-BE49-F238E27FC236}">
                  <a16:creationId xmlns:a16="http://schemas.microsoft.com/office/drawing/2014/main" id="{E84F1646-52FE-4716-AED1-FE252A8E05E4}"/>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5FBA828-A6EE-4CDC-A2F1-52C5DC0E3C3F}"/>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7321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Black5 Image">
    <p:bg>
      <p:bgPr>
        <a:solidFill>
          <a:schemeClr val="accent3"/>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9" name="GTS_WH" descr="Accenture Greater Than symbol in white">
            <a:extLst>
              <a:ext uri="{FF2B5EF4-FFF2-40B4-BE49-F238E27FC236}">
                <a16:creationId xmlns:a16="http://schemas.microsoft.com/office/drawing/2014/main" id="{08C622A3-6AC3-418E-A8AE-75B117754CFC}"/>
              </a:ext>
            </a:extLst>
          </p:cNvPr>
          <p:cNvSpPr>
            <a:spLocks noChangeAspect="1"/>
          </p:cNvSpPr>
          <p:nvPr userDrawn="1"/>
        </p:nvSpPr>
        <p:spPr bwMode="white">
          <a:xfrm>
            <a:off x="381001" y="560781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42043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lack6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12688DA9-25EC-4AC3-AD0E-0CC139E11679}"/>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8" name="Subtitle 2">
            <a:extLst>
              <a:ext uri="{FF2B5EF4-FFF2-40B4-BE49-F238E27FC236}">
                <a16:creationId xmlns:a16="http://schemas.microsoft.com/office/drawing/2014/main" id="{9279EB0A-2DCA-4410-A834-F9A425FF964B}"/>
              </a:ext>
            </a:extLst>
          </p:cNvPr>
          <p:cNvSpPr>
            <a:spLocks noGrp="1"/>
          </p:cNvSpPr>
          <p:nvPr>
            <p:ph type="subTitle" idx="1" hasCustomPrompt="1"/>
          </p:nvPr>
        </p:nvSpPr>
        <p:spPr>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E9464481-354D-44BF-B8B2-E0AFA2830FD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9" name="Logo_WH" descr="Accenture logo in white">
            <a:extLst>
              <a:ext uri="{FF2B5EF4-FFF2-40B4-BE49-F238E27FC236}">
                <a16:creationId xmlns:a16="http://schemas.microsoft.com/office/drawing/2014/main" id="{BA79480B-BE6F-49EC-829D-D8AF858ABFD8}"/>
              </a:ext>
            </a:extLst>
          </p:cNvPr>
          <p:cNvGrpSpPr>
            <a:grpSpLocks noChangeAspect="1"/>
          </p:cNvGrpSpPr>
          <p:nvPr userDrawn="1"/>
        </p:nvGrpSpPr>
        <p:grpSpPr bwMode="black">
          <a:xfrm>
            <a:off x="381001" y="5815652"/>
            <a:ext cx="1883664" cy="496247"/>
            <a:chOff x="1561" y="187"/>
            <a:chExt cx="4536" cy="1195"/>
          </a:xfrm>
        </p:grpSpPr>
        <p:sp>
          <p:nvSpPr>
            <p:cNvPr id="10" name="Freeform 5">
              <a:extLst>
                <a:ext uri="{FF2B5EF4-FFF2-40B4-BE49-F238E27FC236}">
                  <a16:creationId xmlns:a16="http://schemas.microsoft.com/office/drawing/2014/main" id="{80D6DAB6-FE72-4647-9B94-83468BA6B4AE}"/>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6961114-35B1-4F8E-96CC-0CA3D18133FD}"/>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6550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lack7 Acquisition+Image">
    <p:bg>
      <p:bgPr>
        <a:solidFill>
          <a:schemeClr val="accent3"/>
        </a:solidFill>
        <a:effectLst/>
      </p:bgPr>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84A5767-82AC-46A2-88DD-C31D51E1CB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13" name="Picture Placeholder 11" descr="Image placeholder for client logo">
            <a:extLst>
              <a:ext uri="{FF2B5EF4-FFF2-40B4-BE49-F238E27FC236}">
                <a16:creationId xmlns:a16="http://schemas.microsoft.com/office/drawing/2014/main" id="{9B6BF12D-A981-4F4E-B8F1-FF12DC840F22}"/>
              </a:ext>
            </a:extLst>
          </p:cNvPr>
          <p:cNvSpPr>
            <a:spLocks noGrp="1"/>
          </p:cNvSpPr>
          <p:nvPr>
            <p:ph type="pic" sz="quarter" idx="13" hasCustomPrompt="1"/>
          </p:nvPr>
        </p:nvSpPr>
        <p:spPr>
          <a:xfrm>
            <a:off x="381001" y="5326815"/>
            <a:ext cx="1884233" cy="985085"/>
          </a:xfrm>
        </p:spPr>
        <p:txBody>
          <a:bodyPr anchor="ctr"/>
          <a:lstStyle>
            <a:lvl1pPr algn="ctr">
              <a:buFont typeface="Graphik" panose="020B0604020202020204" pitchFamily="34" charset="0"/>
              <a:buNone/>
              <a:defRPr sz="1400"/>
            </a:lvl1pPr>
          </a:lstStyle>
          <a:p>
            <a:r>
              <a:rPr lang="en-GB"/>
              <a:t>Add client logo</a:t>
            </a:r>
            <a:endParaRPr lang="en-US"/>
          </a:p>
        </p:txBody>
      </p:sp>
      <p:sp>
        <p:nvSpPr>
          <p:cNvPr id="10" name="GTS_WH" descr="Accenture Greater Than symbol in white">
            <a:extLst>
              <a:ext uri="{FF2B5EF4-FFF2-40B4-BE49-F238E27FC236}">
                <a16:creationId xmlns:a16="http://schemas.microsoft.com/office/drawing/2014/main" id="{659D61A8-47A5-47C2-A85A-BCCCBE83C91F}"/>
              </a:ext>
            </a:extLst>
          </p:cNvPr>
          <p:cNvSpPr>
            <a:spLocks noChangeAspect="1"/>
          </p:cNvSpPr>
          <p:nvPr userDrawn="1"/>
        </p:nvSpPr>
        <p:spPr bwMode="auto">
          <a:xfrm>
            <a:off x="381001" y="38100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2915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6" name="TextBox 5">
            <a:extLst>
              <a:ext uri="{FF2B5EF4-FFF2-40B4-BE49-F238E27FC236}">
                <a16:creationId xmlns:a16="http://schemas.microsoft.com/office/drawing/2014/main" id="{AB818ECE-32D7-4F71-A6CA-1144DA38ED6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grpSp>
        <p:nvGrpSpPr>
          <p:cNvPr id="8" name="Logo_BL" descr="Accenture logo in black and purple">
            <a:extLst>
              <a:ext uri="{FF2B5EF4-FFF2-40B4-BE49-F238E27FC236}">
                <a16:creationId xmlns:a16="http://schemas.microsoft.com/office/drawing/2014/main" id="{35D3F8C8-B2E5-431B-9639-9F05530860EC}"/>
              </a:ext>
            </a:extLst>
          </p:cNvPr>
          <p:cNvGrpSpPr>
            <a:grpSpLocks noChangeAspect="1"/>
          </p:cNvGrpSpPr>
          <p:nvPr userDrawn="1"/>
        </p:nvGrpSpPr>
        <p:grpSpPr bwMode="auto">
          <a:xfrm>
            <a:off x="9147183" y="5815542"/>
            <a:ext cx="1883664" cy="496357"/>
            <a:chOff x="2387" y="1701"/>
            <a:chExt cx="4535" cy="1195"/>
          </a:xfrm>
        </p:grpSpPr>
        <p:sp>
          <p:nvSpPr>
            <p:cNvPr id="10" name="Freeform 5">
              <a:extLst>
                <a:ext uri="{FF2B5EF4-FFF2-40B4-BE49-F238E27FC236}">
                  <a16:creationId xmlns:a16="http://schemas.microsoft.com/office/drawing/2014/main" id="{9AD7BAC9-11D9-4846-95CD-5C2B82714750}"/>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CAEDE4E-DAF3-4FBC-BAEB-E0C26C20EB9D}"/>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3768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2 Image">
    <p:bg>
      <p:bgPr>
        <a:solidFill>
          <a:schemeClr val="tx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solidFill>
                  <a:schemeClr val="bg1"/>
                </a:solidFill>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bg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bg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bg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bg1"/>
                </a:solidFill>
                <a:latin typeface="+mn-lt"/>
                <a:ea typeface="+mn-ea"/>
                <a:cs typeface="+mn-cs"/>
              </a:defRPr>
            </a:lvl1pPr>
          </a:lstStyle>
          <a:p>
            <a:endParaRPr lang="en-US">
              <a:solidFill>
                <a:schemeClr val="bg1"/>
              </a:solidFill>
            </a:endParaRPr>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pic>
        <p:nvPicPr>
          <p:cNvPr id="10" name="Graphic 9" descr="Accenture Greater Than symbol in purple">
            <a:extLst>
              <a:ext uri="{FF2B5EF4-FFF2-40B4-BE49-F238E27FC236}">
                <a16:creationId xmlns:a16="http://schemas.microsoft.com/office/drawing/2014/main" id="{299A6723-3F53-4981-840E-D1D62874F6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5607811"/>
            <a:ext cx="641502" cy="704088"/>
          </a:xfrm>
          <a:prstGeom prst="rect">
            <a:avLst/>
          </a:prstGeom>
        </p:spPr>
      </p:pic>
    </p:spTree>
    <p:extLst>
      <p:ext uri="{BB962C8B-B14F-4D97-AF65-F5344CB8AC3E}">
        <p14:creationId xmlns:p14="http://schemas.microsoft.com/office/powerpoint/2010/main" val="10634095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hite3 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127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hite4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771526"/>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1C5BF709-3623-4620-9FF0-B8F8076A8BE3}"/>
              </a:ext>
            </a:extLst>
          </p:cNvPr>
          <p:cNvGrpSpPr>
            <a:grpSpLocks noChangeAspect="1"/>
          </p:cNvGrpSpPr>
          <p:nvPr userDrawn="1"/>
        </p:nvGrpSpPr>
        <p:grpSpPr bwMode="auto">
          <a:xfrm>
            <a:off x="9147183" y="5815542"/>
            <a:ext cx="1883664" cy="496357"/>
            <a:chOff x="2387" y="1701"/>
            <a:chExt cx="4535" cy="1195"/>
          </a:xfrm>
        </p:grpSpPr>
        <p:sp>
          <p:nvSpPr>
            <p:cNvPr id="14" name="Freeform 5">
              <a:extLst>
                <a:ext uri="{FF2B5EF4-FFF2-40B4-BE49-F238E27FC236}">
                  <a16:creationId xmlns:a16="http://schemas.microsoft.com/office/drawing/2014/main" id="{C7B64CB8-485B-4A84-AF6D-C9EF29551409}"/>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AE1E9A-205A-4C25-A6CD-8452DDD29904}"/>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22397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0E7E258A-0B44-43BE-A3B3-ECE0D5D55A2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851A548-5D5A-420A-BF48-ADAACADF1608}"/>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339205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hite5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733891"/>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4734391"/>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4979668"/>
            <a:ext cx="4114799" cy="548640"/>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5326815"/>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8D3E8DD1-C700-46AC-AA94-9072B0F31752}"/>
              </a:ext>
            </a:extLst>
          </p:cNvPr>
          <p:cNvGrpSpPr>
            <a:grpSpLocks noChangeAspect="1"/>
          </p:cNvGrpSpPr>
          <p:nvPr userDrawn="1"/>
        </p:nvGrpSpPr>
        <p:grpSpPr bwMode="auto">
          <a:xfrm>
            <a:off x="1149093" y="5815543"/>
            <a:ext cx="1883664" cy="496357"/>
            <a:chOff x="2387" y="1701"/>
            <a:chExt cx="4535" cy="1195"/>
          </a:xfrm>
        </p:grpSpPr>
        <p:sp>
          <p:nvSpPr>
            <p:cNvPr id="14" name="Freeform 5">
              <a:extLst>
                <a:ext uri="{FF2B5EF4-FFF2-40B4-BE49-F238E27FC236}">
                  <a16:creationId xmlns:a16="http://schemas.microsoft.com/office/drawing/2014/main" id="{799A1684-BC33-4579-B840-616EB6D11E8E}"/>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AD5E73-6E1C-44F8-9F73-9F3D4F6DF76F}"/>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9473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hite6 Acquisition+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206240"/>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Picture Placeholder 11" descr="Image placeholder for client logo">
            <a:extLst>
              <a:ext uri="{FF2B5EF4-FFF2-40B4-BE49-F238E27FC236}">
                <a16:creationId xmlns:a16="http://schemas.microsoft.com/office/drawing/2014/main" id="{FFB79963-9269-41F8-B968-34FCB68C87FA}"/>
              </a:ext>
            </a:extLst>
          </p:cNvPr>
          <p:cNvSpPr>
            <a:spLocks noGrp="1"/>
          </p:cNvSpPr>
          <p:nvPr>
            <p:ph type="pic" sz="quarter" idx="13" hasCustomPrompt="1"/>
          </p:nvPr>
        </p:nvSpPr>
        <p:spPr>
          <a:xfrm>
            <a:off x="9926766" y="5326815"/>
            <a:ext cx="1884233" cy="985085"/>
          </a:xfrm>
        </p:spPr>
        <p:txBody>
          <a:bodyPr anchor="ctr"/>
          <a:lstStyle>
            <a:lvl1pPr algn="ctr">
              <a:buNone/>
              <a:defRPr sz="1400"/>
            </a:lvl1pPr>
          </a:lstStyle>
          <a:p>
            <a:r>
              <a:rPr lang="en-GB"/>
              <a:t>Add client logo</a:t>
            </a:r>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5755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hite7 Acquisition+Image">
    <p:bg>
      <p:bgRef idx="1001">
        <a:schemeClr val="bg1"/>
      </p:bgRef>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715308A-2B7A-4485-A51C-F3F23FC4264D}"/>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pic>
        <p:nvPicPr>
          <p:cNvPr id="5" name="Graphic 4" descr="Accenture Greater Than symbol in purple">
            <a:extLst>
              <a:ext uri="{FF2B5EF4-FFF2-40B4-BE49-F238E27FC236}">
                <a16:creationId xmlns:a16="http://schemas.microsoft.com/office/drawing/2014/main" id="{8DD1DFCC-5489-470C-84F4-93032F0960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382725"/>
            <a:ext cx="641502" cy="704088"/>
          </a:xfrm>
          <a:prstGeom prst="rect">
            <a:avLst/>
          </a:prstGeom>
        </p:spPr>
      </p:pic>
      <p:sp>
        <p:nvSpPr>
          <p:cNvPr id="13" name="Picture Placeholder 11" descr="Image placeholder for client logo">
            <a:extLst>
              <a:ext uri="{FF2B5EF4-FFF2-40B4-BE49-F238E27FC236}">
                <a16:creationId xmlns:a16="http://schemas.microsoft.com/office/drawing/2014/main" id="{05B9195C-3F7A-4A18-80FA-FB81E2ECDE09}"/>
              </a:ext>
            </a:extLst>
          </p:cNvPr>
          <p:cNvSpPr>
            <a:spLocks noGrp="1"/>
          </p:cNvSpPr>
          <p:nvPr>
            <p:ph type="pic" sz="quarter" idx="13" hasCustomPrompt="1"/>
          </p:nvPr>
        </p:nvSpPr>
        <p:spPr>
          <a:xfrm>
            <a:off x="381001" y="5326815"/>
            <a:ext cx="1884233" cy="985085"/>
          </a:xfrm>
        </p:spPr>
        <p:txBody>
          <a:bodyPr anchor="ctr"/>
          <a:lstStyle>
            <a:lvl1pPr algn="ctr">
              <a:buNone/>
              <a:defRPr sz="1400"/>
            </a:lvl1pPr>
          </a:lstStyle>
          <a:p>
            <a:r>
              <a:rPr lang="en-GB"/>
              <a:t>Add client logo</a:t>
            </a:r>
            <a:endParaRPr lang="en-US"/>
          </a:p>
        </p:txBody>
      </p:sp>
    </p:spTree>
    <p:extLst>
      <p:ext uri="{BB962C8B-B14F-4D97-AF65-F5344CB8AC3E}">
        <p14:creationId xmlns:p14="http://schemas.microsoft.com/office/powerpoint/2010/main" val="229710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Dark">
    <p:bg>
      <p:bgPr>
        <a:solidFill>
          <a:schemeClr val="accent3"/>
        </a:solidFill>
        <a:effectLst/>
      </p:bgPr>
    </p:bg>
    <p:spTree>
      <p:nvGrpSpPr>
        <p:cNvPr id="1" name=""/>
        <p:cNvGrpSpPr/>
        <p:nvPr/>
      </p:nvGrpSpPr>
      <p:grpSpPr>
        <a:xfrm>
          <a:off x="0" y="0"/>
          <a:ext cx="0" cy="0"/>
          <a:chOff x="0" y="0"/>
          <a:chExt cx="0" cy="0"/>
        </a:xfrm>
      </p:grpSpPr>
      <p:pic>
        <p:nvPicPr>
          <p:cNvPr id="14" name="Picture 13" descr="Accenture Gradient Dark">
            <a:extLst>
              <a:ext uri="{FF2B5EF4-FFF2-40B4-BE49-F238E27FC236}">
                <a16:creationId xmlns:a16="http://schemas.microsoft.com/office/drawing/2014/main" id="{86F62995-A1F7-47A0-AD35-CBADA97239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
          <a:stretch/>
        </p:blipFill>
        <p:spPr bwMode="invGray">
          <a:xfrm>
            <a:off x="1185" y="0"/>
            <a:ext cx="12189630" cy="6858000"/>
          </a:xfrm>
          <a:prstGeom prst="rect">
            <a:avLst/>
          </a:prstGeom>
        </p:spPr>
      </p:pic>
      <p:sp>
        <p:nvSpPr>
          <p:cNvPr id="9" name="Text Placeholder 8">
            <a:extLst>
              <a:ext uri="{FF2B5EF4-FFF2-40B4-BE49-F238E27FC236}">
                <a16:creationId xmlns:a16="http://schemas.microsoft.com/office/drawing/2014/main" id="{F961CA96-71E3-F941-B41E-52928AB91109}"/>
              </a:ext>
            </a:extLst>
          </p:cNvPr>
          <p:cNvSpPr>
            <a:spLocks noGrp="1"/>
          </p:cNvSpPr>
          <p:nvPr>
            <p:ph type="body" sz="quarter" idx="16" hasCustomPrompt="1"/>
          </p:nvPr>
        </p:nvSpPr>
        <p:spPr>
          <a:xfrm>
            <a:off x="1143000" y="4610099"/>
            <a:ext cx="4953000" cy="1474215"/>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a:t>
            </a:r>
            <a:r>
              <a:rPr lang="en-GB" err="1"/>
              <a:t>Sectra</a:t>
            </a:r>
            <a:r>
              <a:rPr lang="en-GB"/>
              <a:t> Fine </a:t>
            </a:r>
            <a:r>
              <a:rPr lang="en-GB" err="1"/>
              <a:t>Rg</a:t>
            </a:r>
            <a:r>
              <a:rPr lang="en-GB"/>
              <a:t> 24pt</a:t>
            </a:r>
            <a:endParaRPr lang="en-US"/>
          </a:p>
        </p:txBody>
      </p:sp>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10" name="GTS_WH" descr="Accenture Greater Than symbol in white">
            <a:extLst>
              <a:ext uri="{FF2B5EF4-FFF2-40B4-BE49-F238E27FC236}">
                <a16:creationId xmlns:a16="http://schemas.microsoft.com/office/drawing/2014/main" id="{4B2379EA-B598-42DD-B03E-5C4FC1D468F3}"/>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FB0387B-1E9C-4EB7-9BA3-83AB796E35C7}"/>
              </a:ext>
            </a:extLst>
          </p:cNvPr>
          <p:cNvSpPr>
            <a:spLocks noGrp="1"/>
          </p:cNvSpPr>
          <p:nvPr>
            <p:ph type="ftr" sz="quarter" idx="18"/>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7" name="Slide Number Placeholder 6">
            <a:extLst>
              <a:ext uri="{FF2B5EF4-FFF2-40B4-BE49-F238E27FC236}">
                <a16:creationId xmlns:a16="http://schemas.microsoft.com/office/drawing/2014/main" id="{A0BB825C-3912-400B-A9ED-F17A355964BB}"/>
              </a:ext>
            </a:extLst>
          </p:cNvPr>
          <p:cNvSpPr>
            <a:spLocks noGrp="1"/>
          </p:cNvSpPr>
          <p:nvPr>
            <p:ph type="sldNum" sz="quarter" idx="1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075004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Core">
    <p:bg>
      <p:bgPr>
        <a:solidFill>
          <a:schemeClr val="accent3"/>
        </a:solidFill>
        <a:effectLst/>
      </p:bgPr>
    </p:bg>
    <p:spTree>
      <p:nvGrpSpPr>
        <p:cNvPr id="1" name=""/>
        <p:cNvGrpSpPr/>
        <p:nvPr/>
      </p:nvGrpSpPr>
      <p:grpSpPr>
        <a:xfrm>
          <a:off x="0" y="0"/>
          <a:ext cx="0" cy="0"/>
          <a:chOff x="0" y="0"/>
          <a:chExt cx="0" cy="0"/>
        </a:xfrm>
      </p:grpSpPr>
      <p:pic>
        <p:nvPicPr>
          <p:cNvPr id="6" name="Picture 5" descr="Accenture Gradient Mid&#10;">
            <a:extLst>
              <a:ext uri="{FF2B5EF4-FFF2-40B4-BE49-F238E27FC236}">
                <a16:creationId xmlns:a16="http://schemas.microsoft.com/office/drawing/2014/main" id="{D34847E9-71CB-4177-8BB3-C4EDB8A3E2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ltGray">
          <a:xfrm>
            <a:off x="0" y="0"/>
            <a:ext cx="12192000" cy="6858000"/>
          </a:xfrm>
          <a:prstGeom prst="rect">
            <a:avLst/>
          </a:prstGeom>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9" name="Text Placeholder 8">
            <a:extLst>
              <a:ext uri="{FF2B5EF4-FFF2-40B4-BE49-F238E27FC236}">
                <a16:creationId xmlns:a16="http://schemas.microsoft.com/office/drawing/2014/main" id="{C8D88312-3597-964E-9B24-8371E2C85670}"/>
              </a:ext>
            </a:extLst>
          </p:cNvPr>
          <p:cNvSpPr>
            <a:spLocks noGrp="1"/>
          </p:cNvSpPr>
          <p:nvPr>
            <p:ph type="body" sz="quarter" idx="16" hasCustomPrompt="1"/>
          </p:nvPr>
        </p:nvSpPr>
        <p:spPr>
          <a:xfrm>
            <a:off x="1143000" y="4610099"/>
            <a:ext cx="4953000" cy="170180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3" name="Footer Placeholder 3">
            <a:extLst>
              <a:ext uri="{FF2B5EF4-FFF2-40B4-BE49-F238E27FC236}">
                <a16:creationId xmlns:a16="http://schemas.microsoft.com/office/drawing/2014/main" id="{EC3F0890-0DED-4AD1-9A02-BD56F8554BD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4" name="GTS_WH" descr="Accenture Greater Than symbol in white">
            <a:extLst>
              <a:ext uri="{FF2B5EF4-FFF2-40B4-BE49-F238E27FC236}">
                <a16:creationId xmlns:a16="http://schemas.microsoft.com/office/drawing/2014/main" id="{3FC0722F-C643-4988-96E8-F00519CB3A00}"/>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EF969A96-ECEE-46C8-AC65-A99027BA9203}"/>
              </a:ext>
            </a:extLst>
          </p:cNvPr>
          <p:cNvSpPr>
            <a:spLocks noGrp="1"/>
          </p:cNvSpPr>
          <p:nvPr>
            <p:ph type="sldNum" sz="quarter" idx="1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94030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Numbered, Gradient Mid Purple">
    <p:bg>
      <p:bgPr>
        <a:solidFill>
          <a:schemeClr val="accent2"/>
        </a:solidFill>
        <a:effectLst/>
      </p:bgPr>
    </p:bg>
    <p:spTree>
      <p:nvGrpSpPr>
        <p:cNvPr id="1" name=""/>
        <p:cNvGrpSpPr/>
        <p:nvPr/>
      </p:nvGrpSpPr>
      <p:grpSpPr>
        <a:xfrm>
          <a:off x="0" y="0"/>
          <a:ext cx="0" cy="0"/>
          <a:chOff x="0" y="0"/>
          <a:chExt cx="0" cy="0"/>
        </a:xfrm>
      </p:grpSpPr>
      <p:pic>
        <p:nvPicPr>
          <p:cNvPr id="13" name="Picture 12" descr="Accenture Gradient Mid">
            <a:extLst>
              <a:ext uri="{FF2B5EF4-FFF2-40B4-BE49-F238E27FC236}">
                <a16:creationId xmlns:a16="http://schemas.microsoft.com/office/drawing/2014/main" id="{CB16898D-3DD4-439C-B43F-558C1FDD36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ltGray">
          <a:xfrm>
            <a:off x="0" y="0"/>
            <a:ext cx="12192000" cy="3428999"/>
          </a:xfrm>
          <a:prstGeom prst="rect">
            <a:avLst/>
          </a:prstGeom>
        </p:spPr>
      </p:pic>
      <p:sp>
        <p:nvSpPr>
          <p:cNvPr id="7" name="Rectangle 6">
            <a:extLst>
              <a:ext uri="{FF2B5EF4-FFF2-40B4-BE49-F238E27FC236}">
                <a16:creationId xmlns:a16="http://schemas.microsoft.com/office/drawing/2014/main" id="{64015D5F-F315-4E58-856E-56BC8490AECE}"/>
              </a:ext>
            </a:extLst>
          </p:cNvPr>
          <p:cNvSpPr/>
          <p:nvPr userDrawn="1"/>
        </p:nvSpPr>
        <p:spPr bwMode="white">
          <a:xfrm>
            <a:off x="0" y="3428999"/>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3889828"/>
            <a:ext cx="6186713" cy="2422072"/>
          </a:xfrm>
        </p:spPr>
        <p:txBody>
          <a:bodyPr anchor="t"/>
          <a:lstStyle>
            <a:lvl1pPr>
              <a:defRPr sz="5400">
                <a:solidFill>
                  <a:schemeClr val="tx1"/>
                </a:solidFill>
              </a:defRPr>
            </a:lvl1pPr>
          </a:lstStyle>
          <a:p>
            <a:r>
              <a:rPr lang="en-US"/>
              <a:t>Section title 54pt</a:t>
            </a:r>
          </a:p>
        </p:txBody>
      </p:sp>
      <p:sp>
        <p:nvSpPr>
          <p:cNvPr id="11" name="Text Placeholder 2">
            <a:extLst>
              <a:ext uri="{FF2B5EF4-FFF2-40B4-BE49-F238E27FC236}">
                <a16:creationId xmlns:a16="http://schemas.microsoft.com/office/drawing/2014/main" id="{63E56B88-63DE-42F5-AE08-5F9069ED6835}"/>
              </a:ext>
            </a:extLst>
          </p:cNvPr>
          <p:cNvSpPr>
            <a:spLocks noGrp="1"/>
          </p:cNvSpPr>
          <p:nvPr>
            <p:ph type="body" idx="10" hasCustomPrompt="1"/>
          </p:nvPr>
        </p:nvSpPr>
        <p:spPr>
          <a:xfrm>
            <a:off x="1143001" y="835805"/>
            <a:ext cx="6186712" cy="2194487"/>
          </a:xfrm>
        </p:spPr>
        <p:txBody>
          <a:bodyPr anchor="ctr"/>
          <a:lstStyle>
            <a:lvl1pPr marL="0" indent="0" algn="l" defTabSz="914400" rtl="0" eaLnBrk="1" latinLnBrk="0" hangingPunct="1">
              <a:lnSpc>
                <a:spcPct val="80000"/>
              </a:lnSpc>
              <a:spcBef>
                <a:spcPct val="0"/>
              </a:spcBef>
              <a:spcAft>
                <a:spcPts val="0"/>
              </a:spcAft>
              <a:buNone/>
              <a:defRPr lang="en-US" sz="16600" b="1" kern="1200" dirty="0">
                <a:ln w="38100">
                  <a:noFill/>
                </a:ln>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a:t>
            </a:r>
          </a:p>
        </p:txBody>
      </p:sp>
      <p:sp>
        <p:nvSpPr>
          <p:cNvPr id="14" name="Text Placeholder 8">
            <a:extLst>
              <a:ext uri="{FF2B5EF4-FFF2-40B4-BE49-F238E27FC236}">
                <a16:creationId xmlns:a16="http://schemas.microsoft.com/office/drawing/2014/main" id="{4CC28DDD-91C9-FB49-B057-796687C8B07D}"/>
              </a:ext>
            </a:extLst>
          </p:cNvPr>
          <p:cNvSpPr>
            <a:spLocks noGrp="1"/>
          </p:cNvSpPr>
          <p:nvPr>
            <p:ph type="body" sz="quarter" idx="15" hasCustomPrompt="1"/>
          </p:nvPr>
        </p:nvSpPr>
        <p:spPr>
          <a:xfrm>
            <a:off x="8055427" y="3889827"/>
            <a:ext cx="2993573" cy="242207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5" name="Footer Placeholder 3">
            <a:extLst>
              <a:ext uri="{FF2B5EF4-FFF2-40B4-BE49-F238E27FC236}">
                <a16:creationId xmlns:a16="http://schemas.microsoft.com/office/drawing/2014/main" id="{C230B8D6-1525-4D29-A117-F22A9C16F08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GTS_WH" descr="Accenture Greater Than symbol in white">
            <a:extLst>
              <a:ext uri="{FF2B5EF4-FFF2-40B4-BE49-F238E27FC236}">
                <a16:creationId xmlns:a16="http://schemas.microsoft.com/office/drawing/2014/main" id="{C5173724-68B6-47CD-B850-71B1407EEAA1}"/>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B404ADF7-CE17-4A46-8A63-A366F9BB14A4}"/>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232492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69933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Graphik" panose="020B0604020202020204" pitchFamily="34" charset="0"/>
              <a:buChar char="•"/>
              <a:defRPr sz="1800"/>
            </a:lvl3pPr>
            <a:lvl4pPr marL="457200">
              <a:buFont typeface="System Font"/>
              <a:buChar char="–"/>
              <a:defRPr sz="1600"/>
            </a:lvl4pPr>
            <a:lvl5pPr marL="685800">
              <a:buFont typeface="Graphik" panose="020B0604020202020204" pitchFamily="34" charset="0"/>
              <a:buChar char="•"/>
              <a:defRPr sz="1600"/>
            </a:lvl5pPr>
          </a:lstStyle>
          <a:p>
            <a:pPr lvl="0"/>
            <a:r>
              <a:rPr lang="en-US"/>
              <a:t>Place agenda summary here in GT Sectra Fine </a:t>
            </a:r>
            <a:r>
              <a:rPr lang="en-US" err="1"/>
              <a:t>Rg</a:t>
            </a:r>
            <a:r>
              <a:rPr lang="en-US"/>
              <a:t>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lvl1pPr>
              <a:defRPr/>
            </a:lvl1pPr>
          </a:lstStyle>
          <a:p>
            <a:r>
              <a:rPr lang="en-GB"/>
              <a:t>Agenda title</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buNone/>
              <a:defRPr sz="1600"/>
            </a:lvl1pPr>
          </a:lstStyle>
          <a:p>
            <a:pPr lvl="0"/>
            <a:r>
              <a:rPr lang="en-GB"/>
              <a:t>Insert 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buNone/>
              <a:defRPr sz="1600"/>
            </a:lvl1pPr>
          </a:lstStyle>
          <a:p>
            <a:pPr lvl="0"/>
            <a:r>
              <a:rPr lang="en-GB"/>
              <a:t>Insert 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buNone/>
              <a:defRPr sz="1600"/>
            </a:lvl1pPr>
          </a:lstStyle>
          <a:p>
            <a:pPr lvl="0"/>
            <a:r>
              <a:rPr lang="en-GB"/>
              <a:t>Insert 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buNone/>
              <a:defRPr sz="1600"/>
            </a:lvl1pPr>
          </a:lstStyle>
          <a:p>
            <a:pPr lvl="0"/>
            <a:r>
              <a:rPr lang="en-GB"/>
              <a:t>Insert 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buNone/>
              <a:defRPr sz="1600"/>
            </a:lvl1pPr>
          </a:lstStyle>
          <a:p>
            <a:pPr lvl="0"/>
            <a:r>
              <a:rPr lang="en-GB"/>
              <a:t>Insert 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buNone/>
              <a:defRPr sz="1600"/>
            </a:lvl1pPr>
          </a:lstStyle>
          <a:p>
            <a:pPr lvl="0"/>
            <a:r>
              <a:rPr lang="en-GB"/>
              <a:t>Insert 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buNone/>
              <a:defRPr sz="1600"/>
            </a:lvl1pPr>
          </a:lstStyle>
          <a:p>
            <a:pPr lvl="0"/>
            <a:r>
              <a:rPr lang="en-GB"/>
              <a:t>Insert 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buNone/>
              <a:defRPr sz="1600"/>
            </a:lvl1pPr>
          </a:lstStyle>
          <a:p>
            <a:pPr lvl="0"/>
            <a:r>
              <a:rPr lang="en-GB"/>
              <a:t>Insert 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userDrawn="1"/>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buNone/>
              <a:defRPr sz="1600"/>
            </a:lvl1pPr>
          </a:lstStyle>
          <a:p>
            <a:pPr lvl="0"/>
            <a:r>
              <a:rPr lang="en-GB"/>
              <a:t>Insert 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buNone/>
              <a:defRPr sz="1600"/>
            </a:lvl1pPr>
          </a:lstStyle>
          <a:p>
            <a:pPr lvl="0"/>
            <a:r>
              <a:rPr lang="en-GB"/>
              <a:t>Insert 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buNone/>
              <a:defRPr sz="1600"/>
            </a:lvl1pPr>
          </a:lstStyle>
          <a:p>
            <a:pPr lvl="0"/>
            <a:r>
              <a:rPr lang="en-GB"/>
              <a:t>Insert 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buNone/>
              <a:defRPr sz="1600"/>
            </a:lvl1pPr>
          </a:lstStyle>
          <a:p>
            <a:pPr lvl="0"/>
            <a:r>
              <a:rPr lang="en-GB"/>
              <a:t>Insert 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buNone/>
              <a:defRPr sz="1600"/>
            </a:lvl1pPr>
          </a:lstStyle>
          <a:p>
            <a:pPr lvl="0"/>
            <a:r>
              <a:rPr lang="en-GB"/>
              <a:t>Insert 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buNone/>
              <a:defRPr sz="1600"/>
            </a:lvl1pPr>
          </a:lstStyle>
          <a:p>
            <a:pPr lvl="0"/>
            <a:r>
              <a:rPr lang="en-GB"/>
              <a:t>Insert 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buNone/>
              <a:defRPr sz="1600"/>
            </a:lvl1pPr>
          </a:lstStyle>
          <a:p>
            <a:pPr lvl="0"/>
            <a:r>
              <a:rPr lang="en-GB"/>
              <a:t>Insert 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buNone/>
              <a:defRPr sz="1600"/>
            </a:lvl1pPr>
          </a:lstStyle>
          <a:p>
            <a:pPr lvl="0"/>
            <a:r>
              <a:rPr lang="en-GB"/>
              <a:t>Insert 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5" name="Footer Placeholder 4">
            <a:extLst>
              <a:ext uri="{FF2B5EF4-FFF2-40B4-BE49-F238E27FC236}">
                <a16:creationId xmlns:a16="http://schemas.microsoft.com/office/drawing/2014/main" id="{7BC1BE3C-F523-44EE-B6D4-7175CE08E157}"/>
              </a:ext>
            </a:extLst>
          </p:cNvPr>
          <p:cNvSpPr>
            <a:spLocks noGrp="1"/>
          </p:cNvSpPr>
          <p:nvPr>
            <p:ph type="ftr" sz="quarter" idx="56"/>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8" name="Slide Number Placeholder 7">
            <a:extLst>
              <a:ext uri="{FF2B5EF4-FFF2-40B4-BE49-F238E27FC236}">
                <a16:creationId xmlns:a16="http://schemas.microsoft.com/office/drawing/2014/main" id="{1796CD18-ADDA-4A64-BDD0-F5A8D01FDD49}"/>
              </a:ext>
            </a:extLst>
          </p:cNvPr>
          <p:cNvSpPr>
            <a:spLocks noGrp="1"/>
          </p:cNvSpPr>
          <p:nvPr>
            <p:ph type="sldNum" sz="quarter" idx="5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646738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DB689C-7DB3-4046-A1BF-E63F8EF78419}"/>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10" name="Content Placeholder 7">
            <a:extLst>
              <a:ext uri="{FF2B5EF4-FFF2-40B4-BE49-F238E27FC236}">
                <a16:creationId xmlns:a16="http://schemas.microsoft.com/office/drawing/2014/main" id="{87C97B1E-CB9E-4CBC-A6F1-1D4F2E4ECB34}"/>
              </a:ext>
            </a:extLst>
          </p:cNvPr>
          <p:cNvSpPr>
            <a:spLocks noGrp="1"/>
          </p:cNvSpPr>
          <p:nvPr>
            <p:ph sz="quarter" idx="10" hasCustomPrompt="1"/>
          </p:nvPr>
        </p:nvSpPr>
        <p:spPr>
          <a:xfrm>
            <a:off x="381001" y="1371600"/>
            <a:ext cx="11430000" cy="4940300"/>
          </a:xfrm>
        </p:spPr>
        <p:txBody>
          <a:bodyPr/>
          <a:lstStyle>
            <a:lvl1pPr marL="228600" indent="-228600">
              <a:buFont typeface="Graphik" panose="020B0604020202020204" pitchFamily="34" charset="0"/>
              <a:buChar char="•"/>
              <a:defRPr/>
            </a:lvl1pPr>
            <a:lvl2pPr marL="457200">
              <a:defRPr/>
            </a:lvl2pPr>
            <a:lvl3pPr marL="685800">
              <a:defRPr/>
            </a:lvl3pPr>
            <a:lvl4pPr marL="914400">
              <a:defRPr/>
            </a:lvl4pPr>
            <a:lvl5pPr marL="114300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E4E1CDE7-C850-4F14-8D26-8BD1EE3D6D54}"/>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D2BEF25E-6F09-4B47-806E-462D7622D101}"/>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06724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ng Headline and 1 Column Dark">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646097A-7916-4EBE-A526-09FCBD84F6A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5EFDEB3F-4743-43EA-A121-ED3CB6054C7F}"/>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CAE8CB08-3B2A-44E5-8975-B69F3969CD42}"/>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56270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85001306"/>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243C5-2205-BC99-FE6A-221E37309F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BCEA705-879E-CA20-968A-F36EE0911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6B9352-D01C-541E-5C5A-6887AE6B80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E3D2EDB-A28A-AD76-6129-7EDDDFC1A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BFDE8-364F-BCEA-BFDF-8B71F1F7A958}"/>
              </a:ext>
            </a:extLst>
          </p:cNvPr>
          <p:cNvSpPr>
            <a:spLocks noGrp="1"/>
          </p:cNvSpPr>
          <p:nvPr>
            <p:ph type="sldNum" sz="quarter" idx="12"/>
          </p:nvPr>
        </p:nvSpPr>
        <p:spPr>
          <a:xfrm>
            <a:off x="11484746" y="6490025"/>
            <a:ext cx="326254" cy="201168"/>
          </a:xfrm>
          <a:prstGeom prst="rect">
            <a:avLst/>
          </a:prstGeom>
        </p:spPr>
        <p:txBody>
          <a:bodyPr/>
          <a:lstStyle/>
          <a:p>
            <a:fld id="{5645C57B-2C9A-4610-B68C-2DFF1965934F}" type="slidenum">
              <a:rPr kumimoji="1" lang="ja-JP" altLang="en-US" smtClean="0"/>
              <a:t>‹#›</a:t>
            </a:fld>
            <a:endParaRPr kumimoji="1" lang="ja-JP" altLang="en-US"/>
          </a:p>
        </p:txBody>
      </p:sp>
    </p:spTree>
    <p:extLst>
      <p:ext uri="{BB962C8B-B14F-4D97-AF65-F5344CB8AC3E}">
        <p14:creationId xmlns:p14="http://schemas.microsoft.com/office/powerpoint/2010/main" val="1251031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5991"/>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vl1pPr>
            <a:lvl2pPr>
              <a:defRPr/>
            </a:lvl2pPr>
            <a:lvl3pPr>
              <a:defRPr/>
            </a:lvl3pPr>
            <a:lvl4pPr>
              <a:defRPr/>
            </a:lvl4pPr>
            <a:lvl5pPr>
              <a:defRPr/>
            </a:lvl5pPr>
          </a:lstStyle>
          <a:p>
            <a:pPr lvl="0"/>
            <a:r>
              <a:rPr lang="en-US"/>
              <a:t>Place text here 20pt</a:t>
            </a:r>
          </a:p>
          <a:p>
            <a:pPr lvl="1"/>
            <a:r>
              <a:rPr lang="en-US"/>
              <a:t>Second level 20pt</a:t>
            </a:r>
          </a:p>
          <a:p>
            <a:pPr lvl="2"/>
            <a:r>
              <a:rPr lang="en-US"/>
              <a:t>Third level 20pt</a:t>
            </a:r>
          </a:p>
          <a:p>
            <a:pPr lvl="3"/>
            <a:r>
              <a:rPr lang="en-US"/>
              <a:t>Fourth level 18pt</a:t>
            </a:r>
          </a:p>
          <a:p>
            <a:pPr lvl="4"/>
            <a:r>
              <a:rPr lang="en-US"/>
              <a:t>Fifth level 18pt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p>
            <a:r>
              <a:rPr lang="en-GB"/>
              <a:t>Place headline here (36pt, min 30pt)</a:t>
            </a:r>
            <a:endParaRPr lang="en-US"/>
          </a:p>
        </p:txBody>
      </p:sp>
      <p:sp>
        <p:nvSpPr>
          <p:cNvPr id="9" name="Footer Placeholder 3">
            <a:extLst>
              <a:ext uri="{FF2B5EF4-FFF2-40B4-BE49-F238E27FC236}">
                <a16:creationId xmlns:a16="http://schemas.microsoft.com/office/drawing/2014/main" id="{0A51E00B-3AD2-4131-A1AF-2681835517E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B5BAA4F-3169-4083-866F-71669DE395C8}"/>
              </a:ext>
            </a:extLst>
          </p:cNvPr>
          <p:cNvSpPr>
            <a:spLocks noGrp="1"/>
          </p:cNvSpPr>
          <p:nvPr>
            <p:ph type="sldNum" sz="quarter" idx="15"/>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326131711"/>
      </p:ext>
    </p:extLst>
  </p:cSld>
  <p:clrMapOvr>
    <a:masterClrMapping/>
  </p:clrMapOvr>
  <p:extLst>
    <p:ext uri="{DCECCB84-F9BA-43D5-87BE-67443E8EF086}">
      <p15:sldGuideLst xmlns:p15="http://schemas.microsoft.com/office/powerpoint/2012/main">
        <p15:guide id="1" orient="horz" pos="3720">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87552"/>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29BB8772-B000-40EC-8AE7-3AA41499E64B}"/>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09104250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ng Headline-subtitl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1A363034-F9EC-4A95-91E0-2E8019749311}"/>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8187297"/>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Headline-subtitle and 2 Headings/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4" name="Slide Number Placeholder 3">
            <a:extLst>
              <a:ext uri="{FF2B5EF4-FFF2-40B4-BE49-F238E27FC236}">
                <a16:creationId xmlns:a16="http://schemas.microsoft.com/office/drawing/2014/main" id="{13A5F1A8-92F0-48CE-B27D-E2B7EE762F1A}"/>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851465110"/>
      </p:ext>
    </p:extLst>
  </p:cSld>
  <p:clrMapOvr>
    <a:masterClrMapping/>
  </p:clrMapOvr>
  <p:extLst>
    <p:ext uri="{DCECCB84-F9BA-43D5-87BE-67443E8EF086}">
      <p15:sldGuideLst xmlns:p15="http://schemas.microsoft.com/office/powerpoint/2012/main">
        <p15:guide id="1" orient="horz" pos="3708">
          <p15:clr>
            <a:srgbClr val="C35EA4"/>
          </p15:clr>
        </p15:guide>
        <p15:guide id="2" orient="horz" pos="932">
          <p15:clr>
            <a:srgbClr val="547EB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Headline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3" name="Text Placeholder 3">
            <a:extLst>
              <a:ext uri="{FF2B5EF4-FFF2-40B4-BE49-F238E27FC236}">
                <a16:creationId xmlns:a16="http://schemas.microsoft.com/office/drawing/2014/main" id="{E974BDB1-DA1D-43EC-81BC-66135DB7B874}"/>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15" name="Footer Placeholder 3">
            <a:extLst>
              <a:ext uri="{FF2B5EF4-FFF2-40B4-BE49-F238E27FC236}">
                <a16:creationId xmlns:a16="http://schemas.microsoft.com/office/drawing/2014/main" id="{FE860E3B-7BAE-4917-8F29-26AFBD0E72B1}"/>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5" name="Slide Number Placeholder 4">
            <a:extLst>
              <a:ext uri="{FF2B5EF4-FFF2-40B4-BE49-F238E27FC236}">
                <a16:creationId xmlns:a16="http://schemas.microsoft.com/office/drawing/2014/main" id="{AB7D7C41-6360-43FF-A192-982014655EFE}"/>
              </a:ext>
            </a:extLst>
          </p:cNvPr>
          <p:cNvSpPr>
            <a:spLocks noGrp="1"/>
          </p:cNvSpPr>
          <p:nvPr>
            <p:ph type="sldNum" sz="quarter" idx="2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8075045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Headline and 4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0" y="3145138"/>
            <a:ext cx="2571749"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3" name="Footer Placeholder 3">
            <a:extLst>
              <a:ext uri="{FF2B5EF4-FFF2-40B4-BE49-F238E27FC236}">
                <a16:creationId xmlns:a16="http://schemas.microsoft.com/office/drawing/2014/main" id="{83000718-AD47-4F1E-8F71-56356C940652}"/>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6" name="Title 1">
            <a:extLst>
              <a:ext uri="{FF2B5EF4-FFF2-40B4-BE49-F238E27FC236}">
                <a16:creationId xmlns:a16="http://schemas.microsoft.com/office/drawing/2014/main" id="{01BF3E00-F066-4583-A5B1-87DD1966679B}"/>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0" name="Text Placeholder 3">
            <a:extLst>
              <a:ext uri="{FF2B5EF4-FFF2-40B4-BE49-F238E27FC236}">
                <a16:creationId xmlns:a16="http://schemas.microsoft.com/office/drawing/2014/main" id="{5650FA89-A64B-4802-B6DF-D1844A843000}"/>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2" name="Slide Number Placeholder 1">
            <a:extLst>
              <a:ext uri="{FF2B5EF4-FFF2-40B4-BE49-F238E27FC236}">
                <a16:creationId xmlns:a16="http://schemas.microsoft.com/office/drawing/2014/main" id="{5D5B1DD8-C71C-4D65-A58A-0A9A86DCED84}"/>
              </a:ext>
            </a:extLst>
          </p:cNvPr>
          <p:cNvSpPr>
            <a:spLocks noGrp="1"/>
          </p:cNvSpPr>
          <p:nvPr>
            <p:ph type="sldNum" sz="quarter" idx="3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770079334"/>
      </p:ext>
    </p:extLst>
  </p:cSld>
  <p:clrMapOvr>
    <a:masterClrMapping/>
  </p:clrMapOvr>
  <p:extLst>
    <p:ext uri="{DCECCB84-F9BA-43D5-87BE-67443E8EF086}">
      <p15:sldGuideLst xmlns:p15="http://schemas.microsoft.com/office/powerpoint/2012/main">
        <p15:guide id="1" orient="horz" pos="3698">
          <p15:clr>
            <a:srgbClr val="C35EA4"/>
          </p15:clr>
        </p15:guide>
        <p15:guide id="2" orient="horz" pos="932">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ng Headline and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798829"/>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899"/>
            <a:ext cx="1985504" cy="1971541"/>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3" name="Footer Placeholder 3">
            <a:extLst>
              <a:ext uri="{FF2B5EF4-FFF2-40B4-BE49-F238E27FC236}">
                <a16:creationId xmlns:a16="http://schemas.microsoft.com/office/drawing/2014/main" id="{57676F53-2AF5-4F44-9119-3C3347D1DA0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4" name="Text Placeholder 3">
            <a:extLst>
              <a:ext uri="{FF2B5EF4-FFF2-40B4-BE49-F238E27FC236}">
                <a16:creationId xmlns:a16="http://schemas.microsoft.com/office/drawing/2014/main" id="{B8D97977-AAE6-4533-93CA-ADE704E9F4AD}"/>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55D3E087-C0E5-4045-83EC-D0F38053E0B8}"/>
              </a:ext>
            </a:extLst>
          </p:cNvPr>
          <p:cNvSpPr>
            <a:spLocks noGrp="1"/>
          </p:cNvSpPr>
          <p:nvPr>
            <p:ph type="sldNum" sz="quarter" idx="2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7955623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ng Headline-Team 4-Box Shadow">
    <p:spTree>
      <p:nvGrpSpPr>
        <p:cNvPr id="1" name=""/>
        <p:cNvGrpSpPr/>
        <p:nvPr/>
      </p:nvGrpSpPr>
      <p:grpSpPr>
        <a:xfrm>
          <a:off x="0" y="0"/>
          <a:ext cx="0" cy="0"/>
          <a:chOff x="0" y="0"/>
          <a:chExt cx="0" cy="0"/>
        </a:xfrm>
      </p:grpSpPr>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1154655"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Font typeface="Graphik" panose="020B0604020202020204" pitchFamily="34" charse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25DB0B2A-9775-46B0-9A40-F75EBFA4B45C}"/>
              </a:ext>
            </a:extLst>
          </p:cNvPr>
          <p:cNvSpPr>
            <a:spLocks noGrp="1"/>
          </p:cNvSpPr>
          <p:nvPr>
            <p:ph type="pic" sz="quarter" idx="27" hasCustomPrompt="1"/>
          </p:nvPr>
        </p:nvSpPr>
        <p:spPr>
          <a:xfrm>
            <a:off x="3817351"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3F6B5F-EAE7-44DA-BD77-6D66865CEB92}"/>
              </a:ext>
            </a:extLst>
          </p:cNvPr>
          <p:cNvSpPr>
            <a:spLocks noGrp="1"/>
          </p:cNvSpPr>
          <p:nvPr>
            <p:ph type="pic" sz="quarter" idx="28" hasCustomPrompt="1"/>
          </p:nvPr>
        </p:nvSpPr>
        <p:spPr>
          <a:xfrm>
            <a:off x="6480047"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AD8EF41C-E978-4139-80A4-73605C41EA35}"/>
              </a:ext>
            </a:extLst>
          </p:cNvPr>
          <p:cNvSpPr>
            <a:spLocks noGrp="1"/>
          </p:cNvSpPr>
          <p:nvPr>
            <p:ph type="pic" sz="quarter" idx="29" hasCustomPrompt="1"/>
          </p:nvPr>
        </p:nvSpPr>
        <p:spPr>
          <a:xfrm>
            <a:off x="9142743"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1154653" y="3914042"/>
            <a:ext cx="2047984" cy="2397858"/>
          </a:xfrm>
        </p:spPr>
        <p:txBody>
          <a:bodyPr/>
          <a:lstStyle>
            <a:lvl1pPr marL="0" indent="0">
              <a:lnSpc>
                <a:spcPct val="80000"/>
              </a:lnSpc>
              <a:spcAft>
                <a:spcPts val="600"/>
              </a:spcAft>
              <a:buFont typeface="Graphik" panose="020B0604020202020204" pitchFamily="34" charset="0"/>
              <a:buNone/>
              <a:defRPr sz="2100" b="0" i="0">
                <a:solidFill>
                  <a:schemeClr val="accent2"/>
                </a:solidFill>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3817350"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6480047"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9142742"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3" name="Footer Placeholder 3">
            <a:extLst>
              <a:ext uri="{FF2B5EF4-FFF2-40B4-BE49-F238E27FC236}">
                <a16:creationId xmlns:a16="http://schemas.microsoft.com/office/drawing/2014/main" id="{9310CF55-0D9B-41F8-8D1E-8BA74BC232B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84481D5-3713-4165-990F-CD2E7B955A03}"/>
              </a:ext>
            </a:extLst>
          </p:cNvPr>
          <p:cNvSpPr>
            <a:spLocks noGrp="1"/>
          </p:cNvSpPr>
          <p:nvPr>
            <p:ph type="sldNum" sz="quarter" idx="3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1952908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Headline-Team 6-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bg1">
              <a:lumMod val="95000"/>
            </a:schemeClr>
          </a:solidFill>
        </p:spPr>
        <p:txBody>
          <a:bodyPr lIns="91440" tIns="0"/>
          <a:lstStyle>
            <a:lvl1pPr marL="0" indent="0">
              <a:buNone/>
              <a:defRPr sz="1800" b="0"/>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2" name="Text Placeholder 21">
            <a:extLst>
              <a:ext uri="{FF2B5EF4-FFF2-40B4-BE49-F238E27FC236}">
                <a16:creationId xmlns:a16="http://schemas.microsoft.com/office/drawing/2014/main" id="{6BEB5A56-DED2-134F-B0DE-11936982FFF4}"/>
              </a:ext>
            </a:extLst>
          </p:cNvPr>
          <p:cNvSpPr>
            <a:spLocks noGrp="1"/>
          </p:cNvSpPr>
          <p:nvPr>
            <p:ph type="body" sz="quarter" idx="19" hasCustomPrompt="1"/>
          </p:nvPr>
        </p:nvSpPr>
        <p:spPr>
          <a:xfrm>
            <a:off x="377415" y="3926552"/>
            <a:ext cx="1554480" cy="1943893"/>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8" name="Text Placeholder 21">
            <a:extLst>
              <a:ext uri="{FF2B5EF4-FFF2-40B4-BE49-F238E27FC236}">
                <a16:creationId xmlns:a16="http://schemas.microsoft.com/office/drawing/2014/main" id="{923321BD-6745-7944-910F-B8C8E4AC31DD}"/>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Text Placeholder 21">
            <a:extLst>
              <a:ext uri="{FF2B5EF4-FFF2-40B4-BE49-F238E27FC236}">
                <a16:creationId xmlns:a16="http://schemas.microsoft.com/office/drawing/2014/main" id="{2A6C4DC7-1806-A74D-B434-61FF385F82AB}"/>
              </a:ext>
            </a:extLst>
          </p:cNvPr>
          <p:cNvSpPr>
            <a:spLocks noGrp="1"/>
          </p:cNvSpPr>
          <p:nvPr>
            <p:ph type="body" sz="quarter" idx="25" hasCustomPrompt="1"/>
          </p:nvPr>
        </p:nvSpPr>
        <p:spPr>
          <a:xfrm>
            <a:off x="4329057"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0" name="Text Placeholder 21">
            <a:extLst>
              <a:ext uri="{FF2B5EF4-FFF2-40B4-BE49-F238E27FC236}">
                <a16:creationId xmlns:a16="http://schemas.microsoft.com/office/drawing/2014/main" id="{053D7F26-6DC1-034C-B572-B4BFE718C797}"/>
              </a:ext>
            </a:extLst>
          </p:cNvPr>
          <p:cNvSpPr>
            <a:spLocks noGrp="1"/>
          </p:cNvSpPr>
          <p:nvPr>
            <p:ph type="body" sz="quarter" idx="26" hasCustomPrompt="1"/>
          </p:nvPr>
        </p:nvSpPr>
        <p:spPr>
          <a:xfrm>
            <a:off x="6304878"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2" name="Text Placeholder 21">
            <a:extLst>
              <a:ext uri="{FF2B5EF4-FFF2-40B4-BE49-F238E27FC236}">
                <a16:creationId xmlns:a16="http://schemas.microsoft.com/office/drawing/2014/main" id="{E075A489-B7B7-CE40-B061-D8A36AFCC817}"/>
              </a:ext>
            </a:extLst>
          </p:cNvPr>
          <p:cNvSpPr>
            <a:spLocks noGrp="1"/>
          </p:cNvSpPr>
          <p:nvPr>
            <p:ph type="body" sz="quarter" idx="27" hasCustomPrompt="1"/>
          </p:nvPr>
        </p:nvSpPr>
        <p:spPr>
          <a:xfrm>
            <a:off x="8280699"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5" name="Text Placeholder 21">
            <a:extLst>
              <a:ext uri="{FF2B5EF4-FFF2-40B4-BE49-F238E27FC236}">
                <a16:creationId xmlns:a16="http://schemas.microsoft.com/office/drawing/2014/main" id="{FF2BF483-5EDC-9242-AD58-57E84F538C81}"/>
              </a:ext>
            </a:extLst>
          </p:cNvPr>
          <p:cNvSpPr>
            <a:spLocks noGrp="1"/>
          </p:cNvSpPr>
          <p:nvPr>
            <p:ph type="body" sz="quarter" idx="28" hasCustomPrompt="1"/>
          </p:nvPr>
        </p:nvSpPr>
        <p:spPr>
          <a:xfrm>
            <a:off x="10256520"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7" name="Footer Placeholder 3">
            <a:extLst>
              <a:ext uri="{FF2B5EF4-FFF2-40B4-BE49-F238E27FC236}">
                <a16:creationId xmlns:a16="http://schemas.microsoft.com/office/drawing/2014/main" id="{BD665DCA-734C-4077-92CB-D7A9FCD67D9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F3D474A-8A06-4078-BEBB-EBDCDD30231B}"/>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7" name="Picture Placeholder 4">
            <a:extLst>
              <a:ext uri="{FF2B5EF4-FFF2-40B4-BE49-F238E27FC236}">
                <a16:creationId xmlns:a16="http://schemas.microsoft.com/office/drawing/2014/main" id="{9FEF6117-B6D9-4841-8EFA-DF78BCFA9C0B}"/>
              </a:ext>
            </a:extLst>
          </p:cNvPr>
          <p:cNvSpPr>
            <a:spLocks noGrp="1"/>
          </p:cNvSpPr>
          <p:nvPr>
            <p:ph type="pic" sz="quarter" idx="30" hasCustomPrompt="1"/>
          </p:nvPr>
        </p:nvSpPr>
        <p:spPr>
          <a:xfrm>
            <a:off x="377415" y="3672216"/>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90B0A6BB-BC70-4436-B334-35CF914D1772}"/>
              </a:ext>
            </a:extLst>
          </p:cNvPr>
          <p:cNvSpPr>
            <a:spLocks noGrp="1"/>
          </p:cNvSpPr>
          <p:nvPr>
            <p:ph type="pic" sz="quarter" idx="31" hasCustomPrompt="1"/>
          </p:nvPr>
        </p:nvSpPr>
        <p:spPr>
          <a:xfrm>
            <a:off x="2356104" y="3672216"/>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EA23CA56-3568-4982-84E5-176DE32541C2}"/>
              </a:ext>
            </a:extLst>
          </p:cNvPr>
          <p:cNvSpPr>
            <a:spLocks noGrp="1"/>
          </p:cNvSpPr>
          <p:nvPr>
            <p:ph type="pic" sz="quarter" idx="32" hasCustomPrompt="1"/>
          </p:nvPr>
        </p:nvSpPr>
        <p:spPr>
          <a:xfrm>
            <a:off x="4331208" y="3672216"/>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7E019EA7-B58E-4B17-A663-2E8CCD701589}"/>
              </a:ext>
            </a:extLst>
          </p:cNvPr>
          <p:cNvSpPr>
            <a:spLocks noGrp="1"/>
          </p:cNvSpPr>
          <p:nvPr>
            <p:ph type="pic" sz="quarter" idx="33" hasCustomPrompt="1"/>
          </p:nvPr>
        </p:nvSpPr>
        <p:spPr>
          <a:xfrm>
            <a:off x="6306312" y="3672216"/>
            <a:ext cx="457200"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9A57066F-5BF5-43F7-A9DA-1788B5511DA7}"/>
              </a:ext>
            </a:extLst>
          </p:cNvPr>
          <p:cNvSpPr>
            <a:spLocks noGrp="1"/>
          </p:cNvSpPr>
          <p:nvPr>
            <p:ph type="pic" sz="quarter" idx="34" hasCustomPrompt="1"/>
          </p:nvPr>
        </p:nvSpPr>
        <p:spPr>
          <a:xfrm>
            <a:off x="8281416" y="3672216"/>
            <a:ext cx="457200" cy="27432"/>
          </a:xfrm>
          <a:solidFill>
            <a:schemeClr val="accent1"/>
          </a:solidFill>
        </p:spPr>
        <p:txBody>
          <a:bodyPr/>
          <a:lstStyle>
            <a:lvl1pPr>
              <a:buNone/>
              <a:defRPr sz="300"/>
            </a:lvl1pPr>
          </a:lstStyle>
          <a:p>
            <a:r>
              <a:rPr lang="en-GB"/>
              <a:t> </a:t>
            </a:r>
            <a:endParaRPr lang="en-US"/>
          </a:p>
        </p:txBody>
      </p:sp>
      <p:sp>
        <p:nvSpPr>
          <p:cNvPr id="45" name="Picture Placeholder 4">
            <a:extLst>
              <a:ext uri="{FF2B5EF4-FFF2-40B4-BE49-F238E27FC236}">
                <a16:creationId xmlns:a16="http://schemas.microsoft.com/office/drawing/2014/main" id="{EA5F90EC-FB85-4041-85C1-409768D3A0C0}"/>
              </a:ext>
            </a:extLst>
          </p:cNvPr>
          <p:cNvSpPr>
            <a:spLocks noGrp="1"/>
          </p:cNvSpPr>
          <p:nvPr>
            <p:ph type="pic" sz="quarter" idx="35" hasCustomPrompt="1"/>
          </p:nvPr>
        </p:nvSpPr>
        <p:spPr>
          <a:xfrm>
            <a:off x="10256520" y="3672216"/>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538721940"/>
      </p:ext>
    </p:extLst>
  </p:cSld>
  <p:clrMapOvr>
    <a:masterClrMapping/>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ng Headline-Team 6-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tx1">
              <a:lumMod val="95000"/>
            </a:schemeClr>
          </a:solidFill>
        </p:spPr>
        <p:txBody>
          <a:bodyPr lIns="91440"/>
          <a:lstStyle>
            <a:lvl1pPr marL="0" indent="0">
              <a:buNone/>
              <a:defRPr sz="1800" b="0">
                <a:solidFill>
                  <a:schemeClr val="bg1"/>
                </a:solidFill>
              </a:defRPr>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377415" y="3926552"/>
            <a:ext cx="1554480" cy="1943892"/>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4329057"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6304878"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2" name="Text Placeholder 21">
            <a:extLst>
              <a:ext uri="{FF2B5EF4-FFF2-40B4-BE49-F238E27FC236}">
                <a16:creationId xmlns:a16="http://schemas.microsoft.com/office/drawing/2014/main" id="{6DA3268F-5CC4-7E4D-879D-3A3F1FBF6B55}"/>
              </a:ext>
            </a:extLst>
          </p:cNvPr>
          <p:cNvSpPr>
            <a:spLocks noGrp="1"/>
          </p:cNvSpPr>
          <p:nvPr>
            <p:ph type="body" sz="quarter" idx="27" hasCustomPrompt="1"/>
          </p:nvPr>
        </p:nvSpPr>
        <p:spPr>
          <a:xfrm>
            <a:off x="8280699" y="3926552"/>
            <a:ext cx="1554480" cy="1951958"/>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3" name="Text Placeholder 21">
            <a:extLst>
              <a:ext uri="{FF2B5EF4-FFF2-40B4-BE49-F238E27FC236}">
                <a16:creationId xmlns:a16="http://schemas.microsoft.com/office/drawing/2014/main" id="{855592D2-902A-1146-B433-6648BEC87843}"/>
              </a:ext>
            </a:extLst>
          </p:cNvPr>
          <p:cNvSpPr>
            <a:spLocks noGrp="1"/>
          </p:cNvSpPr>
          <p:nvPr>
            <p:ph type="body" sz="quarter" idx="28" hasCustomPrompt="1"/>
          </p:nvPr>
        </p:nvSpPr>
        <p:spPr>
          <a:xfrm>
            <a:off x="10256520" y="3926552"/>
            <a:ext cx="1554480" cy="194389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Footer Placeholder 3">
            <a:extLst>
              <a:ext uri="{FF2B5EF4-FFF2-40B4-BE49-F238E27FC236}">
                <a16:creationId xmlns:a16="http://schemas.microsoft.com/office/drawing/2014/main" id="{F748F9AD-5F56-42EC-9922-780EBA4436E9}"/>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2" name="GTS_WH" descr="Accenture Greater Than symbol in white">
            <a:extLst>
              <a:ext uri="{FF2B5EF4-FFF2-40B4-BE49-F238E27FC236}">
                <a16:creationId xmlns:a16="http://schemas.microsoft.com/office/drawing/2014/main" id="{B49891DC-D80E-4D1B-961E-1B567E0E453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DE8FB076-B311-496F-8C11-2C54B06FBB3D}"/>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8" name="Picture Placeholder 4">
            <a:extLst>
              <a:ext uri="{FF2B5EF4-FFF2-40B4-BE49-F238E27FC236}">
                <a16:creationId xmlns:a16="http://schemas.microsoft.com/office/drawing/2014/main" id="{199DF3DD-2E34-4D79-8E11-12CE813E73FA}"/>
              </a:ext>
            </a:extLst>
          </p:cNvPr>
          <p:cNvSpPr>
            <a:spLocks noGrp="1"/>
          </p:cNvSpPr>
          <p:nvPr>
            <p:ph type="pic" sz="quarter" idx="30" hasCustomPrompt="1"/>
          </p:nvPr>
        </p:nvSpPr>
        <p:spPr>
          <a:xfrm>
            <a:off x="381000" y="3647164"/>
            <a:ext cx="457200" cy="27432"/>
          </a:xfrm>
          <a:solidFill>
            <a:schemeClr val="accent1"/>
          </a:solidFill>
        </p:spPr>
        <p:txBody>
          <a:bodyPr/>
          <a:lstStyle>
            <a:lvl1pPr>
              <a:buNone/>
              <a:defRPr sz="300"/>
            </a:lvl1pPr>
          </a:lstStyle>
          <a:p>
            <a:r>
              <a:rPr lang="en-GB"/>
              <a:t> </a:t>
            </a:r>
            <a:endParaRPr lang="en-US"/>
          </a:p>
        </p:txBody>
      </p:sp>
      <p:sp>
        <p:nvSpPr>
          <p:cNvPr id="35" name="Picture Placeholder 4">
            <a:extLst>
              <a:ext uri="{FF2B5EF4-FFF2-40B4-BE49-F238E27FC236}">
                <a16:creationId xmlns:a16="http://schemas.microsoft.com/office/drawing/2014/main" id="{6FCD1A94-A214-4264-842C-B5DA710C1F37}"/>
              </a:ext>
            </a:extLst>
          </p:cNvPr>
          <p:cNvSpPr>
            <a:spLocks noGrp="1"/>
          </p:cNvSpPr>
          <p:nvPr>
            <p:ph type="pic" sz="quarter" idx="31" hasCustomPrompt="1"/>
          </p:nvPr>
        </p:nvSpPr>
        <p:spPr>
          <a:xfrm>
            <a:off x="2356104" y="3647164"/>
            <a:ext cx="457200" cy="27432"/>
          </a:xfrm>
          <a:solidFill>
            <a:schemeClr val="accent1"/>
          </a:solidFill>
        </p:spPr>
        <p:txBody>
          <a:bodyPr/>
          <a:lstStyle>
            <a:lvl1pPr>
              <a:buNone/>
              <a:defRPr sz="300"/>
            </a:lvl1pPr>
          </a:lstStyle>
          <a:p>
            <a:r>
              <a:rPr lang="en-GB"/>
              <a:t> </a:t>
            </a:r>
            <a:endParaRPr lang="en-US"/>
          </a:p>
        </p:txBody>
      </p:sp>
      <p:sp>
        <p:nvSpPr>
          <p:cNvPr id="37" name="Picture Placeholder 4">
            <a:extLst>
              <a:ext uri="{FF2B5EF4-FFF2-40B4-BE49-F238E27FC236}">
                <a16:creationId xmlns:a16="http://schemas.microsoft.com/office/drawing/2014/main" id="{895C1CB4-E517-4380-8170-E8C0CA787FBA}"/>
              </a:ext>
            </a:extLst>
          </p:cNvPr>
          <p:cNvSpPr>
            <a:spLocks noGrp="1"/>
          </p:cNvSpPr>
          <p:nvPr>
            <p:ph type="pic" sz="quarter" idx="32" hasCustomPrompt="1"/>
          </p:nvPr>
        </p:nvSpPr>
        <p:spPr>
          <a:xfrm>
            <a:off x="4331208" y="3647164"/>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6AFBE91E-BB56-4FAF-ADEB-859CA86F829F}"/>
              </a:ext>
            </a:extLst>
          </p:cNvPr>
          <p:cNvSpPr>
            <a:spLocks noGrp="1"/>
          </p:cNvSpPr>
          <p:nvPr>
            <p:ph type="pic" sz="quarter" idx="33" hasCustomPrompt="1"/>
          </p:nvPr>
        </p:nvSpPr>
        <p:spPr>
          <a:xfrm>
            <a:off x="6306312" y="3647164"/>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15D78B8A-7ECF-44EE-A95F-FBD072A68894}"/>
              </a:ext>
            </a:extLst>
          </p:cNvPr>
          <p:cNvSpPr>
            <a:spLocks noGrp="1"/>
          </p:cNvSpPr>
          <p:nvPr>
            <p:ph type="pic" sz="quarter" idx="34" hasCustomPrompt="1"/>
          </p:nvPr>
        </p:nvSpPr>
        <p:spPr>
          <a:xfrm>
            <a:off x="8281416" y="3647164"/>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F2F64C30-F694-4DC6-AAED-5ECA99ECCF51}"/>
              </a:ext>
            </a:extLst>
          </p:cNvPr>
          <p:cNvSpPr>
            <a:spLocks noGrp="1"/>
          </p:cNvSpPr>
          <p:nvPr>
            <p:ph type="pic" sz="quarter" idx="35" hasCustomPrompt="1"/>
          </p:nvPr>
        </p:nvSpPr>
        <p:spPr>
          <a:xfrm>
            <a:off x="10256520" y="3647164"/>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3293394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6286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ng Headline-Team 8-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371931-42F0-694A-9918-74F36725749C}"/>
              </a:ext>
            </a:extLst>
          </p:cNvPr>
          <p:cNvSpPr>
            <a:spLocks noGrp="1"/>
          </p:cNvSpPr>
          <p:nvPr>
            <p:ph type="body" sz="quarter" idx="42" hasCustomPrompt="1"/>
          </p:nvPr>
        </p:nvSpPr>
        <p:spPr>
          <a:xfrm>
            <a:off x="381000" y="1295233"/>
            <a:ext cx="3540355" cy="5016665"/>
          </a:xfrm>
        </p:spPr>
        <p:txBody>
          <a:bodyPr/>
          <a:lstStyle>
            <a:lvl1pPr>
              <a:defRPr/>
            </a:lvl1pPr>
            <a:lvl2pPr>
              <a:defRPr/>
            </a:lvl2pPr>
            <a:lvl3pPr>
              <a:defRPr/>
            </a:lvl3pPr>
            <a:lvl4pPr>
              <a:defRPr/>
            </a:lvl4pPr>
            <a:lvl5pPr>
              <a:defRPr/>
            </a:lvl5pPr>
          </a:lstStyle>
          <a:p>
            <a:pPr lvl="0"/>
            <a:r>
              <a:rPr lang="en-GB"/>
              <a:t>Place text here, use indent to access other levels 20pt</a:t>
            </a:r>
          </a:p>
          <a:p>
            <a:pPr lvl="1"/>
            <a:r>
              <a:rPr lang="en-GB"/>
              <a:t>Second level 20pt</a:t>
            </a:r>
          </a:p>
          <a:p>
            <a:pPr lvl="2"/>
            <a:r>
              <a:rPr lang="en-GB"/>
              <a:t>Third level 20pt</a:t>
            </a:r>
          </a:p>
          <a:p>
            <a:pPr lvl="3"/>
            <a:r>
              <a:rPr lang="en-GB"/>
              <a:t>Fourth level 18pt</a:t>
            </a:r>
          </a:p>
          <a:p>
            <a:pPr lvl="4"/>
            <a:r>
              <a:rPr lang="en-GB"/>
              <a:t>Fifth level 18pt</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45" name="Picture Placeholder 13">
            <a:extLst>
              <a:ext uri="{FF2B5EF4-FFF2-40B4-BE49-F238E27FC236}">
                <a16:creationId xmlns:a16="http://schemas.microsoft.com/office/drawing/2014/main" id="{CD7EAAF9-7102-4351-9F35-C40B3F381975}"/>
              </a:ext>
            </a:extLst>
          </p:cNvPr>
          <p:cNvSpPr>
            <a:spLocks noGrp="1"/>
          </p:cNvSpPr>
          <p:nvPr>
            <p:ph type="pic" sz="quarter" idx="16" hasCustomPrompt="1"/>
          </p:nvPr>
        </p:nvSpPr>
        <p:spPr>
          <a:xfrm>
            <a:off x="4325820"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CC40CB3D-DFEA-4056-B2DA-887E7C863243}"/>
              </a:ext>
            </a:extLst>
          </p:cNvPr>
          <p:cNvSpPr>
            <a:spLocks noGrp="1"/>
          </p:cNvSpPr>
          <p:nvPr>
            <p:ph type="pic" sz="quarter" idx="17" hasCustomPrompt="1"/>
          </p:nvPr>
        </p:nvSpPr>
        <p:spPr>
          <a:xfrm>
            <a:off x="6298231"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BABECB-6F2D-4068-AEE6-A603DAA72EFF}"/>
              </a:ext>
            </a:extLst>
          </p:cNvPr>
          <p:cNvSpPr>
            <a:spLocks noGrp="1"/>
          </p:cNvSpPr>
          <p:nvPr>
            <p:ph type="pic" sz="quarter" idx="18" hasCustomPrompt="1"/>
          </p:nvPr>
        </p:nvSpPr>
        <p:spPr>
          <a:xfrm>
            <a:off x="10243053"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914A31DD-59CB-48C9-9C28-954E6B85C623}"/>
              </a:ext>
            </a:extLst>
          </p:cNvPr>
          <p:cNvSpPr>
            <a:spLocks noGrp="1"/>
          </p:cNvSpPr>
          <p:nvPr>
            <p:ph type="pic" sz="quarter" idx="24" hasCustomPrompt="1"/>
          </p:nvPr>
        </p:nvSpPr>
        <p:spPr>
          <a:xfrm>
            <a:off x="8270642"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57" name="Text Placeholder 21">
            <a:extLst>
              <a:ext uri="{FF2B5EF4-FFF2-40B4-BE49-F238E27FC236}">
                <a16:creationId xmlns:a16="http://schemas.microsoft.com/office/drawing/2014/main" id="{224BCF40-5B7A-4471-B077-3EEE956ADC3D}"/>
              </a:ext>
            </a:extLst>
          </p:cNvPr>
          <p:cNvSpPr>
            <a:spLocks noGrp="1"/>
          </p:cNvSpPr>
          <p:nvPr>
            <p:ph type="body" sz="quarter" idx="25" hasCustomPrompt="1"/>
          </p:nvPr>
        </p:nvSpPr>
        <p:spPr>
          <a:xfrm>
            <a:off x="4325822"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8" name="Text Placeholder 21">
            <a:extLst>
              <a:ext uri="{FF2B5EF4-FFF2-40B4-BE49-F238E27FC236}">
                <a16:creationId xmlns:a16="http://schemas.microsoft.com/office/drawing/2014/main" id="{68E899C2-D12C-4214-88A5-B7A6E1BCDCEC}"/>
              </a:ext>
            </a:extLst>
          </p:cNvPr>
          <p:cNvSpPr>
            <a:spLocks noGrp="1"/>
          </p:cNvSpPr>
          <p:nvPr>
            <p:ph type="body" sz="quarter" idx="26" hasCustomPrompt="1"/>
          </p:nvPr>
        </p:nvSpPr>
        <p:spPr>
          <a:xfrm>
            <a:off x="6298233"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9" name="Text Placeholder 21">
            <a:extLst>
              <a:ext uri="{FF2B5EF4-FFF2-40B4-BE49-F238E27FC236}">
                <a16:creationId xmlns:a16="http://schemas.microsoft.com/office/drawing/2014/main" id="{66A0D763-27FE-421C-A5D9-19A08FC2D8D1}"/>
              </a:ext>
            </a:extLst>
          </p:cNvPr>
          <p:cNvSpPr>
            <a:spLocks noGrp="1"/>
          </p:cNvSpPr>
          <p:nvPr>
            <p:ph type="body" sz="quarter" idx="27" hasCustomPrompt="1"/>
          </p:nvPr>
        </p:nvSpPr>
        <p:spPr>
          <a:xfrm>
            <a:off x="8270644"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78" name="Text Placeholder 21">
            <a:extLst>
              <a:ext uri="{FF2B5EF4-FFF2-40B4-BE49-F238E27FC236}">
                <a16:creationId xmlns:a16="http://schemas.microsoft.com/office/drawing/2014/main" id="{43E52046-A5DE-47E3-A9A3-ADD4F6DB823B}"/>
              </a:ext>
            </a:extLst>
          </p:cNvPr>
          <p:cNvSpPr>
            <a:spLocks noGrp="1"/>
          </p:cNvSpPr>
          <p:nvPr>
            <p:ph type="body" sz="quarter" idx="28" hasCustomPrompt="1"/>
          </p:nvPr>
        </p:nvSpPr>
        <p:spPr>
          <a:xfrm>
            <a:off x="10243055"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32" name="Picture Placeholder 13">
            <a:extLst>
              <a:ext uri="{FF2B5EF4-FFF2-40B4-BE49-F238E27FC236}">
                <a16:creationId xmlns:a16="http://schemas.microsoft.com/office/drawing/2014/main" id="{BA696AEF-3D6B-2E4A-853E-8A8760E58D09}"/>
              </a:ext>
            </a:extLst>
          </p:cNvPr>
          <p:cNvSpPr>
            <a:spLocks noGrp="1"/>
          </p:cNvSpPr>
          <p:nvPr>
            <p:ph type="pic" sz="quarter" idx="43" hasCustomPrompt="1"/>
          </p:nvPr>
        </p:nvSpPr>
        <p:spPr>
          <a:xfrm>
            <a:off x="4325822"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3" name="Picture Placeholder 13">
            <a:extLst>
              <a:ext uri="{FF2B5EF4-FFF2-40B4-BE49-F238E27FC236}">
                <a16:creationId xmlns:a16="http://schemas.microsoft.com/office/drawing/2014/main" id="{05B98E7F-7333-A04B-94D4-281325401EF4}"/>
              </a:ext>
            </a:extLst>
          </p:cNvPr>
          <p:cNvSpPr>
            <a:spLocks noGrp="1"/>
          </p:cNvSpPr>
          <p:nvPr>
            <p:ph type="pic" sz="quarter" idx="44" hasCustomPrompt="1"/>
          </p:nvPr>
        </p:nvSpPr>
        <p:spPr>
          <a:xfrm>
            <a:off x="629823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4" name="Picture Placeholder 13">
            <a:extLst>
              <a:ext uri="{FF2B5EF4-FFF2-40B4-BE49-F238E27FC236}">
                <a16:creationId xmlns:a16="http://schemas.microsoft.com/office/drawing/2014/main" id="{B99C455B-37CC-4E44-8046-56AF81C16361}"/>
              </a:ext>
            </a:extLst>
          </p:cNvPr>
          <p:cNvSpPr>
            <a:spLocks noGrp="1"/>
          </p:cNvSpPr>
          <p:nvPr>
            <p:ph type="pic" sz="quarter" idx="45" hasCustomPrompt="1"/>
          </p:nvPr>
        </p:nvSpPr>
        <p:spPr>
          <a:xfrm>
            <a:off x="1024305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5" name="Picture Placeholder 13">
            <a:extLst>
              <a:ext uri="{FF2B5EF4-FFF2-40B4-BE49-F238E27FC236}">
                <a16:creationId xmlns:a16="http://schemas.microsoft.com/office/drawing/2014/main" id="{AAA6B0A5-6A50-1640-8F39-F8AC766655FE}"/>
              </a:ext>
            </a:extLst>
          </p:cNvPr>
          <p:cNvSpPr>
            <a:spLocks noGrp="1"/>
          </p:cNvSpPr>
          <p:nvPr>
            <p:ph type="pic" sz="quarter" idx="46" hasCustomPrompt="1"/>
          </p:nvPr>
        </p:nvSpPr>
        <p:spPr>
          <a:xfrm>
            <a:off x="8270644"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0" name="Text Placeholder 21">
            <a:extLst>
              <a:ext uri="{FF2B5EF4-FFF2-40B4-BE49-F238E27FC236}">
                <a16:creationId xmlns:a16="http://schemas.microsoft.com/office/drawing/2014/main" id="{CDFBCAAC-9CA0-5A4E-8684-A49AAB0BA650}"/>
              </a:ext>
            </a:extLst>
          </p:cNvPr>
          <p:cNvSpPr>
            <a:spLocks noGrp="1"/>
          </p:cNvSpPr>
          <p:nvPr>
            <p:ph type="body" sz="quarter" idx="47" hasCustomPrompt="1"/>
          </p:nvPr>
        </p:nvSpPr>
        <p:spPr>
          <a:xfrm>
            <a:off x="4325822"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1" name="Text Placeholder 21">
            <a:extLst>
              <a:ext uri="{FF2B5EF4-FFF2-40B4-BE49-F238E27FC236}">
                <a16:creationId xmlns:a16="http://schemas.microsoft.com/office/drawing/2014/main" id="{0C025F6B-BD75-0A4C-87E1-147D69F7C5B9}"/>
              </a:ext>
            </a:extLst>
          </p:cNvPr>
          <p:cNvSpPr>
            <a:spLocks noGrp="1"/>
          </p:cNvSpPr>
          <p:nvPr>
            <p:ph type="body" sz="quarter" idx="48" hasCustomPrompt="1"/>
          </p:nvPr>
        </p:nvSpPr>
        <p:spPr>
          <a:xfrm>
            <a:off x="6298233"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2" name="Text Placeholder 21">
            <a:extLst>
              <a:ext uri="{FF2B5EF4-FFF2-40B4-BE49-F238E27FC236}">
                <a16:creationId xmlns:a16="http://schemas.microsoft.com/office/drawing/2014/main" id="{A9CB5A73-2496-3841-A61A-1965B0A6AD13}"/>
              </a:ext>
            </a:extLst>
          </p:cNvPr>
          <p:cNvSpPr>
            <a:spLocks noGrp="1"/>
          </p:cNvSpPr>
          <p:nvPr>
            <p:ph type="body" sz="quarter" idx="49" hasCustomPrompt="1"/>
          </p:nvPr>
        </p:nvSpPr>
        <p:spPr>
          <a:xfrm>
            <a:off x="8270644"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3" name="Text Placeholder 21">
            <a:extLst>
              <a:ext uri="{FF2B5EF4-FFF2-40B4-BE49-F238E27FC236}">
                <a16:creationId xmlns:a16="http://schemas.microsoft.com/office/drawing/2014/main" id="{886F547A-67CA-C749-B9EA-AA1142C31543}"/>
              </a:ext>
            </a:extLst>
          </p:cNvPr>
          <p:cNvSpPr>
            <a:spLocks noGrp="1"/>
          </p:cNvSpPr>
          <p:nvPr>
            <p:ph type="body" sz="quarter" idx="50" hasCustomPrompt="1"/>
          </p:nvPr>
        </p:nvSpPr>
        <p:spPr>
          <a:xfrm>
            <a:off x="10243055"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0" name="Footer Placeholder 3">
            <a:extLst>
              <a:ext uri="{FF2B5EF4-FFF2-40B4-BE49-F238E27FC236}">
                <a16:creationId xmlns:a16="http://schemas.microsoft.com/office/drawing/2014/main" id="{A671D4FB-2F86-4AF3-89D0-D61D543789F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7B1014D8-C563-4003-8EBC-A9F6EE68BA63}"/>
              </a:ext>
            </a:extLst>
          </p:cNvPr>
          <p:cNvSpPr>
            <a:spLocks noGrp="1"/>
          </p:cNvSpPr>
          <p:nvPr>
            <p:ph type="sldNum" sz="quarter" idx="5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31" name="Picture Placeholder 4">
            <a:extLst>
              <a:ext uri="{FF2B5EF4-FFF2-40B4-BE49-F238E27FC236}">
                <a16:creationId xmlns:a16="http://schemas.microsoft.com/office/drawing/2014/main" id="{1559D4A6-A7D1-4EAE-87E5-EB8A4B73E546}"/>
              </a:ext>
            </a:extLst>
          </p:cNvPr>
          <p:cNvSpPr>
            <a:spLocks noGrp="1"/>
          </p:cNvSpPr>
          <p:nvPr>
            <p:ph type="pic" sz="quarter" idx="52" hasCustomPrompt="1"/>
          </p:nvPr>
        </p:nvSpPr>
        <p:spPr>
          <a:xfrm>
            <a:off x="4325822" y="2616843"/>
            <a:ext cx="356616"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564E037C-8888-4DE6-88C4-A629CBF5F3A9}"/>
              </a:ext>
            </a:extLst>
          </p:cNvPr>
          <p:cNvSpPr>
            <a:spLocks noGrp="1"/>
          </p:cNvSpPr>
          <p:nvPr>
            <p:ph type="pic" sz="quarter" idx="53" hasCustomPrompt="1"/>
          </p:nvPr>
        </p:nvSpPr>
        <p:spPr>
          <a:xfrm>
            <a:off x="6298233" y="2616843"/>
            <a:ext cx="356616" cy="27432"/>
          </a:xfrm>
          <a:solidFill>
            <a:schemeClr val="accent1"/>
          </a:solidFill>
        </p:spPr>
        <p:txBody>
          <a:bodyPr/>
          <a:lstStyle>
            <a:lvl1pPr>
              <a:buNone/>
              <a:defRPr sz="300"/>
            </a:lvl1pPr>
          </a:lstStyle>
          <a:p>
            <a:r>
              <a:rPr lang="en-GB"/>
              <a:t> </a:t>
            </a:r>
            <a:endParaRPr lang="en-US"/>
          </a:p>
        </p:txBody>
      </p:sp>
      <p:sp>
        <p:nvSpPr>
          <p:cNvPr id="51" name="Picture Placeholder 4">
            <a:extLst>
              <a:ext uri="{FF2B5EF4-FFF2-40B4-BE49-F238E27FC236}">
                <a16:creationId xmlns:a16="http://schemas.microsoft.com/office/drawing/2014/main" id="{1DD1D133-7281-4297-B58B-4683B9743A55}"/>
              </a:ext>
            </a:extLst>
          </p:cNvPr>
          <p:cNvSpPr>
            <a:spLocks noGrp="1"/>
          </p:cNvSpPr>
          <p:nvPr>
            <p:ph type="pic" sz="quarter" idx="54" hasCustomPrompt="1"/>
          </p:nvPr>
        </p:nvSpPr>
        <p:spPr>
          <a:xfrm>
            <a:off x="8270644" y="2616843"/>
            <a:ext cx="356616" cy="27432"/>
          </a:xfrm>
          <a:solidFill>
            <a:schemeClr val="accent1"/>
          </a:solidFill>
        </p:spPr>
        <p:txBody>
          <a:bodyPr/>
          <a:lstStyle>
            <a:lvl1pPr>
              <a:buNone/>
              <a:defRPr sz="300"/>
            </a:lvl1pPr>
          </a:lstStyle>
          <a:p>
            <a:r>
              <a:rPr lang="en-GB"/>
              <a:t> </a:t>
            </a:r>
            <a:endParaRPr lang="en-US"/>
          </a:p>
        </p:txBody>
      </p:sp>
      <p:sp>
        <p:nvSpPr>
          <p:cNvPr id="52" name="Picture Placeholder 4">
            <a:extLst>
              <a:ext uri="{FF2B5EF4-FFF2-40B4-BE49-F238E27FC236}">
                <a16:creationId xmlns:a16="http://schemas.microsoft.com/office/drawing/2014/main" id="{4D49677A-CABE-49CD-A2EE-9EC21E15DF23}"/>
              </a:ext>
            </a:extLst>
          </p:cNvPr>
          <p:cNvSpPr>
            <a:spLocks noGrp="1"/>
          </p:cNvSpPr>
          <p:nvPr>
            <p:ph type="pic" sz="quarter" idx="55" hasCustomPrompt="1"/>
          </p:nvPr>
        </p:nvSpPr>
        <p:spPr>
          <a:xfrm>
            <a:off x="10243055" y="2616843"/>
            <a:ext cx="356616" cy="27432"/>
          </a:xfrm>
          <a:solidFill>
            <a:schemeClr val="accent1"/>
          </a:solidFill>
        </p:spPr>
        <p:txBody>
          <a:bodyPr/>
          <a:lstStyle>
            <a:lvl1pPr>
              <a:buNone/>
              <a:defRPr sz="300"/>
            </a:lvl1pPr>
          </a:lstStyle>
          <a:p>
            <a:r>
              <a:rPr lang="en-GB"/>
              <a:t> </a:t>
            </a:r>
            <a:endParaRPr lang="en-US"/>
          </a:p>
        </p:txBody>
      </p:sp>
      <p:sp>
        <p:nvSpPr>
          <p:cNvPr id="53" name="Picture Placeholder 4">
            <a:extLst>
              <a:ext uri="{FF2B5EF4-FFF2-40B4-BE49-F238E27FC236}">
                <a16:creationId xmlns:a16="http://schemas.microsoft.com/office/drawing/2014/main" id="{E46B730A-2104-4381-A7F8-6A08201D7F97}"/>
              </a:ext>
            </a:extLst>
          </p:cNvPr>
          <p:cNvSpPr>
            <a:spLocks noGrp="1"/>
          </p:cNvSpPr>
          <p:nvPr>
            <p:ph type="pic" sz="quarter" idx="56" hasCustomPrompt="1"/>
          </p:nvPr>
        </p:nvSpPr>
        <p:spPr>
          <a:xfrm>
            <a:off x="4325822" y="5165507"/>
            <a:ext cx="356616" cy="27432"/>
          </a:xfrm>
          <a:solidFill>
            <a:schemeClr val="accent1"/>
          </a:solidFill>
        </p:spPr>
        <p:txBody>
          <a:bodyPr/>
          <a:lstStyle>
            <a:lvl1pPr>
              <a:buNone/>
              <a:defRPr sz="300"/>
            </a:lvl1pPr>
          </a:lstStyle>
          <a:p>
            <a:r>
              <a:rPr lang="en-GB"/>
              <a:t> </a:t>
            </a:r>
            <a:endParaRPr lang="en-US"/>
          </a:p>
        </p:txBody>
      </p:sp>
      <p:sp>
        <p:nvSpPr>
          <p:cNvPr id="60" name="Picture Placeholder 4">
            <a:extLst>
              <a:ext uri="{FF2B5EF4-FFF2-40B4-BE49-F238E27FC236}">
                <a16:creationId xmlns:a16="http://schemas.microsoft.com/office/drawing/2014/main" id="{15BD8921-64C2-47AC-9DE2-E4DFFCBF7C64}"/>
              </a:ext>
            </a:extLst>
          </p:cNvPr>
          <p:cNvSpPr>
            <a:spLocks noGrp="1"/>
          </p:cNvSpPr>
          <p:nvPr>
            <p:ph type="pic" sz="quarter" idx="57" hasCustomPrompt="1"/>
          </p:nvPr>
        </p:nvSpPr>
        <p:spPr>
          <a:xfrm>
            <a:off x="6298233" y="5165507"/>
            <a:ext cx="356616" cy="27432"/>
          </a:xfrm>
          <a:solidFill>
            <a:schemeClr val="accent1"/>
          </a:solidFill>
        </p:spPr>
        <p:txBody>
          <a:bodyPr/>
          <a:lstStyle>
            <a:lvl1pPr>
              <a:buNone/>
              <a:defRPr sz="300"/>
            </a:lvl1pPr>
          </a:lstStyle>
          <a:p>
            <a:r>
              <a:rPr lang="en-GB"/>
              <a:t> </a:t>
            </a:r>
            <a:endParaRPr lang="en-US"/>
          </a:p>
        </p:txBody>
      </p:sp>
      <p:sp>
        <p:nvSpPr>
          <p:cNvPr id="61" name="Picture Placeholder 4">
            <a:extLst>
              <a:ext uri="{FF2B5EF4-FFF2-40B4-BE49-F238E27FC236}">
                <a16:creationId xmlns:a16="http://schemas.microsoft.com/office/drawing/2014/main" id="{3EF9A07C-1758-4B3E-A1CD-67412E56BBFE}"/>
              </a:ext>
            </a:extLst>
          </p:cNvPr>
          <p:cNvSpPr>
            <a:spLocks noGrp="1"/>
          </p:cNvSpPr>
          <p:nvPr>
            <p:ph type="pic" sz="quarter" idx="58" hasCustomPrompt="1"/>
          </p:nvPr>
        </p:nvSpPr>
        <p:spPr>
          <a:xfrm>
            <a:off x="8270644" y="5165507"/>
            <a:ext cx="356616" cy="27432"/>
          </a:xfrm>
          <a:solidFill>
            <a:schemeClr val="accent1"/>
          </a:solidFill>
        </p:spPr>
        <p:txBody>
          <a:bodyPr/>
          <a:lstStyle>
            <a:lvl1pPr>
              <a:buNone/>
              <a:defRPr sz="300"/>
            </a:lvl1pPr>
          </a:lstStyle>
          <a:p>
            <a:r>
              <a:rPr lang="en-GB"/>
              <a:t> </a:t>
            </a:r>
            <a:endParaRPr lang="en-US"/>
          </a:p>
        </p:txBody>
      </p:sp>
      <p:sp>
        <p:nvSpPr>
          <p:cNvPr id="62" name="Picture Placeholder 4">
            <a:extLst>
              <a:ext uri="{FF2B5EF4-FFF2-40B4-BE49-F238E27FC236}">
                <a16:creationId xmlns:a16="http://schemas.microsoft.com/office/drawing/2014/main" id="{25D8A2F3-A845-4271-8B71-45408EF9F6C1}"/>
              </a:ext>
            </a:extLst>
          </p:cNvPr>
          <p:cNvSpPr>
            <a:spLocks noGrp="1"/>
          </p:cNvSpPr>
          <p:nvPr>
            <p:ph type="pic" sz="quarter" idx="59" hasCustomPrompt="1"/>
          </p:nvPr>
        </p:nvSpPr>
        <p:spPr>
          <a:xfrm>
            <a:off x="10243053" y="5165507"/>
            <a:ext cx="356616"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164900069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chemeClr val="bg1">
              <a:lumMod val="95000"/>
            </a:schemeClr>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(36pt, min 30pt)</a:t>
            </a:r>
            <a:endParaRPr lang="en-US"/>
          </a:p>
        </p:txBody>
      </p:sp>
      <p:pic>
        <p:nvPicPr>
          <p:cNvPr id="2" name="Picture 1">
            <a:extLst>
              <a:ext uri="{FF2B5EF4-FFF2-40B4-BE49-F238E27FC236}">
                <a16:creationId xmlns:a16="http://schemas.microsoft.com/office/drawing/2014/main" id="{296067A3-9F0D-44FB-B267-D94DE708562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81468" y="6483010"/>
            <a:ext cx="191087" cy="201340"/>
          </a:xfrm>
          <a:prstGeom prst="rect">
            <a:avLst/>
          </a:prstGeom>
        </p:spPr>
      </p:pic>
      <p:sp>
        <p:nvSpPr>
          <p:cNvPr id="11" name="Footer Placeholder 3">
            <a:extLst>
              <a:ext uri="{FF2B5EF4-FFF2-40B4-BE49-F238E27FC236}">
                <a16:creationId xmlns:a16="http://schemas.microsoft.com/office/drawing/2014/main" id="{AF384B1D-1AA1-4DD2-A317-08008594FF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4" name="Slide Number Placeholder 3">
            <a:extLst>
              <a:ext uri="{FF2B5EF4-FFF2-40B4-BE49-F238E27FC236}">
                <a16:creationId xmlns:a16="http://schemas.microsoft.com/office/drawing/2014/main" id="{336A2778-1AEF-4134-970E-9AB430A5206F}"/>
              </a:ext>
            </a:extLst>
          </p:cNvPr>
          <p:cNvSpPr>
            <a:spLocks noGrp="1"/>
          </p:cNvSpPr>
          <p:nvPr>
            <p:ph type="sldNum" sz="quarter" idx="1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4673961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2">
    <p:bg>
      <p:bgPr>
        <a:solidFill>
          <a:schemeClr val="accent2"/>
        </a:solidFill>
        <a:effectLst/>
      </p:bgPr>
    </p:bg>
    <p:spTree>
      <p:nvGrpSpPr>
        <p:cNvPr id="1" name=""/>
        <p:cNvGrpSpPr/>
        <p:nvPr/>
      </p:nvGrpSpPr>
      <p:grpSpPr>
        <a:xfrm>
          <a:off x="0" y="0"/>
          <a:ext cx="0" cy="0"/>
          <a:chOff x="0" y="0"/>
          <a:chExt cx="0" cy="0"/>
        </a:xfrm>
      </p:grpSpPr>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a:xfrm>
            <a:off x="0" y="-1"/>
            <a:ext cx="6096024" cy="6309361"/>
          </a:xfrm>
          <a:solidFill>
            <a:schemeClr val="tx1">
              <a:lumMod val="95000"/>
            </a:schemeClr>
          </a:solidFill>
        </p:spPr>
        <p:txBody>
          <a:bodyPr lIns="0" tIns="210312" anchor="t"/>
          <a:lstStyle>
            <a:lvl1pPr marL="0" indent="0" algn="ctr">
              <a:buNone/>
              <a:defRPr sz="1400" b="0">
                <a:solidFill>
                  <a:schemeClr val="bg1"/>
                </a:solidFill>
              </a:defRPr>
            </a:lvl1pPr>
          </a:lstStyle>
          <a:p>
            <a:r>
              <a:rPr lang="en-GB"/>
              <a:t>Drag picture to placeholder or click icon to add</a:t>
            </a:r>
            <a:endParaRPr lang="en-US"/>
          </a:p>
        </p:txBody>
      </p:sp>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09360"/>
            <a:ext cx="12192000"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B30F4D9-6AB9-4693-B1C3-C7BE8D81EC93}"/>
              </a:ext>
            </a:extLst>
          </p:cNvPr>
          <p:cNvSpPr>
            <a:spLocks noGrp="1"/>
          </p:cNvSpPr>
          <p:nvPr>
            <p:ph type="title" hasCustomPrompt="1"/>
          </p:nvPr>
        </p:nvSpPr>
        <p:spPr>
          <a:xfrm>
            <a:off x="6476999" y="381000"/>
            <a:ext cx="5334000" cy="2667000"/>
          </a:xfrm>
        </p:spPr>
        <p:txBody>
          <a:bodyPr anchor="b"/>
          <a:lstStyle>
            <a:lvl1pPr>
              <a:defRPr sz="3600"/>
            </a:lvl1pPr>
          </a:lstStyle>
          <a:p>
            <a:r>
              <a:rPr lang="en-GB"/>
              <a:t>Place headline here (36pt, min 30pt)</a:t>
            </a:r>
            <a:endParaRPr lang="en-US"/>
          </a:p>
        </p:txBody>
      </p:sp>
      <p:sp>
        <p:nvSpPr>
          <p:cNvPr id="15" name="Footer Placeholder 3">
            <a:extLst>
              <a:ext uri="{FF2B5EF4-FFF2-40B4-BE49-F238E27FC236}">
                <a16:creationId xmlns:a16="http://schemas.microsoft.com/office/drawing/2014/main" id="{E567C369-8A33-4851-8646-E53D6E8D8CC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Text Placeholder 14">
            <a:extLst>
              <a:ext uri="{FF2B5EF4-FFF2-40B4-BE49-F238E27FC236}">
                <a16:creationId xmlns:a16="http://schemas.microsoft.com/office/drawing/2014/main" id="{C42B8317-AACA-4DC7-AD68-8986DF629972}"/>
              </a:ext>
            </a:extLst>
          </p:cNvPr>
          <p:cNvSpPr>
            <a:spLocks noGrp="1"/>
          </p:cNvSpPr>
          <p:nvPr>
            <p:ph type="body" sz="quarter" idx="14" hasCustomPrompt="1"/>
          </p:nvPr>
        </p:nvSpPr>
        <p:spPr>
          <a:xfrm>
            <a:off x="6480047" y="3264586"/>
            <a:ext cx="5330952" cy="3047313"/>
          </a:xfrm>
        </p:spPr>
        <p:txBody>
          <a:bodyPr/>
          <a:lstStyle>
            <a:lvl1pPr marL="0" indent="0">
              <a:lnSpc>
                <a:spcPct val="90000"/>
              </a:lnSpc>
              <a:buNone/>
              <a:defRPr sz="2400">
                <a:solidFill>
                  <a:schemeClr val="tx1"/>
                </a:solidFill>
                <a:latin typeface="GT Sectra Fine Rg" panose="00000500000000000000" pitchFamily="50" charset="0"/>
              </a:defRPr>
            </a:lvl1pPr>
            <a:lvl2pPr marL="228600" indent="-228600">
              <a:buFont typeface="Graphik" panose="020B0604020202020204" pitchFamily="34" charset="0"/>
              <a:buChar char="•"/>
              <a:defRPr sz="1800">
                <a:solidFill>
                  <a:schemeClr val="tx1"/>
                </a:solidFill>
              </a:defRPr>
            </a:lvl2pPr>
            <a:lvl3pPr marL="457200">
              <a:buFont typeface="Graphik" panose="020B0503030202060203" pitchFamily="34" charset="0"/>
              <a:buChar char="–"/>
              <a:defRPr sz="1800">
                <a:solidFill>
                  <a:schemeClr val="tx1"/>
                </a:solidFill>
              </a:defRPr>
            </a:lvl3pPr>
            <a:lvl4pPr marL="685800">
              <a:buFont typeface="Graphik" panose="020B0604020202020204" pitchFamily="34" charset="0"/>
              <a:buChar char="•"/>
              <a:defRPr sz="1600">
                <a:solidFill>
                  <a:schemeClr val="tx1"/>
                </a:solidFill>
              </a:defRPr>
            </a:lvl4pPr>
            <a:lvl5pPr marL="914400">
              <a:buFont typeface="Graphik" panose="020B0503030202060203" pitchFamily="34" charset="0"/>
              <a:buChar char="–"/>
              <a:defRPr sz="1600">
                <a:solidFill>
                  <a:schemeClr val="tx1"/>
                </a:solidFill>
              </a:defRPr>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12" name="GTS_WH" descr="Accenture Greater Than symbol in white">
            <a:extLst>
              <a:ext uri="{FF2B5EF4-FFF2-40B4-BE49-F238E27FC236}">
                <a16:creationId xmlns:a16="http://schemas.microsoft.com/office/drawing/2014/main" id="{9742AFA2-2F86-4FC9-AB33-FE5A8DC3B4C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ECF1D8E5-ED70-409D-A4B1-635A02DFE5A1}"/>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587118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3" name="Picture Placeholder 19">
            <a:extLst>
              <a:ext uri="{FF2B5EF4-FFF2-40B4-BE49-F238E27FC236}">
                <a16:creationId xmlns:a16="http://schemas.microsoft.com/office/drawing/2014/main" id="{9128CE8F-D41A-47B9-921B-C6C1790F8F2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26839" y="943234"/>
            <a:ext cx="4191000" cy="4976812"/>
          </a:xfrm>
          <a:prstGeom prst="rect">
            <a:avLst/>
          </a:prstGeom>
          <a:solidFill>
            <a:schemeClr val="tx2">
              <a:lumMod val="20000"/>
              <a:lumOff val="80000"/>
            </a:schemeClr>
          </a:solidFill>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4" name="Slide Number Placeholder 3">
            <a:extLst>
              <a:ext uri="{FF2B5EF4-FFF2-40B4-BE49-F238E27FC236}">
                <a16:creationId xmlns:a16="http://schemas.microsoft.com/office/drawing/2014/main" id="{39A06E6C-6576-4BA5-948F-BD9FE24FA05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94101302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image (alternative)">
    <p:spTree>
      <p:nvGrpSpPr>
        <p:cNvPr id="1" name=""/>
        <p:cNvGrpSpPr/>
        <p:nvPr/>
      </p:nvGrpSpPr>
      <p:grpSpPr>
        <a:xfrm>
          <a:off x="0" y="0"/>
          <a:ext cx="0" cy="0"/>
          <a:chOff x="0" y="0"/>
          <a:chExt cx="0" cy="0"/>
        </a:xfrm>
      </p:grpSpPr>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a:outerShdw dist="215900" dir="2700000" algn="tl" rotWithShape="0">
              <a:schemeClr val="accent1"/>
            </a:outerShdw>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FD217B10-543D-46E3-A5E7-CA1C578F6F6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61811114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istics 1">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F1C6BE-E6FE-4BD6-8477-A09403EEE56E}"/>
              </a:ext>
            </a:extLst>
          </p:cNvPr>
          <p:cNvSpPr/>
          <p:nvPr userDrawn="1"/>
        </p:nvSpPr>
        <p:spPr bwMode="white">
          <a:xfrm>
            <a:off x="-10" y="-3"/>
            <a:ext cx="6096008" cy="6311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32">
            <a:extLst>
              <a:ext uri="{FF2B5EF4-FFF2-40B4-BE49-F238E27FC236}">
                <a16:creationId xmlns:a16="http://schemas.microsoft.com/office/drawing/2014/main" id="{AC315915-FC9E-0942-980E-6C0E99FEA8DD}"/>
              </a:ext>
            </a:extLst>
          </p:cNvPr>
          <p:cNvSpPr>
            <a:spLocks noGrp="1"/>
          </p:cNvSpPr>
          <p:nvPr>
            <p:ph type="body" sz="quarter" idx="18" hasCustomPrompt="1"/>
          </p:nvPr>
        </p:nvSpPr>
        <p:spPr>
          <a:xfrm>
            <a:off x="380986"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92" y="0"/>
            <a:ext cx="6096008" cy="6311900"/>
          </a:xfrm>
          <a:solidFill>
            <a:schemeClr val="bg1">
              <a:lumMod val="95000"/>
            </a:schemeClr>
          </a:solidFill>
        </p:spPr>
        <p:txBody>
          <a:bodyPr tIns="457200" anchor="t"/>
          <a:lstStyle>
            <a:lvl1pPr marL="0" indent="0" algn="ctr">
              <a:buNone/>
              <a:defRPr sz="1400" b="0">
                <a:solidFill>
                  <a:schemeClr val="tx1"/>
                </a:solidFill>
              </a:defRPr>
            </a:lvl1pPr>
          </a:lstStyle>
          <a:p>
            <a:r>
              <a:rPr lang="en-GB"/>
              <a:t>Drag picture to placeholder or click icon to add</a:t>
            </a:r>
            <a:endParaRPr lang="en-US"/>
          </a:p>
        </p:txBody>
      </p:sp>
      <p:sp>
        <p:nvSpPr>
          <p:cNvPr id="27" name="Text Placeholder 26">
            <a:extLst>
              <a:ext uri="{FF2B5EF4-FFF2-40B4-BE49-F238E27FC236}">
                <a16:creationId xmlns:a16="http://schemas.microsoft.com/office/drawing/2014/main" id="{8D7539E0-EC97-4984-8CDD-85CC949BB7FB}"/>
              </a:ext>
            </a:extLst>
          </p:cNvPr>
          <p:cNvSpPr>
            <a:spLocks noGrp="1"/>
          </p:cNvSpPr>
          <p:nvPr>
            <p:ph type="body" sz="quarter" idx="13" hasCustomPrompt="1"/>
          </p:nvPr>
        </p:nvSpPr>
        <p:spPr>
          <a:xfrm>
            <a:off x="381001"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42" name="Straight Connector 41">
            <a:extLst>
              <a:ext uri="{FF2B5EF4-FFF2-40B4-BE49-F238E27FC236}">
                <a16:creationId xmlns:a16="http://schemas.microsoft.com/office/drawing/2014/main" id="{149C8D0A-C37D-4D9A-9703-8A0AFB18570C}"/>
              </a:ext>
            </a:extLst>
          </p:cNvPr>
          <p:cNvCxnSpPr>
            <a:cxnSpLocks/>
          </p:cNvCxnSpPr>
          <p:nvPr userDrawn="1"/>
        </p:nvCxnSpPr>
        <p:spPr>
          <a:xfrm>
            <a:off x="0" y="3155950"/>
            <a:ext cx="60960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3428992"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81001"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3428992"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53" name="Straight Connector 52">
            <a:extLst>
              <a:ext uri="{FF2B5EF4-FFF2-40B4-BE49-F238E27FC236}">
                <a16:creationId xmlns:a16="http://schemas.microsoft.com/office/drawing/2014/main" id="{1BE5BBCC-C957-48B6-99B6-EF1F3E80F622}"/>
              </a:ext>
            </a:extLst>
          </p:cNvPr>
          <p:cNvCxnSpPr>
            <a:cxnSpLocks/>
          </p:cNvCxnSpPr>
          <p:nvPr userDrawn="1"/>
        </p:nvCxnSpPr>
        <p:spPr>
          <a:xfrm>
            <a:off x="3047998" y="-2"/>
            <a:ext cx="0" cy="631190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4EF33C-E010-4503-AC38-BB48E62572E9}"/>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2">
            <a:extLst>
              <a:ext uri="{FF2B5EF4-FFF2-40B4-BE49-F238E27FC236}">
                <a16:creationId xmlns:a16="http://schemas.microsoft.com/office/drawing/2014/main" id="{15FC8104-48E6-B248-8FB6-974B5ABAE65B}"/>
              </a:ext>
            </a:extLst>
          </p:cNvPr>
          <p:cNvSpPr>
            <a:spLocks noGrp="1"/>
          </p:cNvSpPr>
          <p:nvPr>
            <p:ph type="body" sz="quarter" idx="22" hasCustomPrompt="1"/>
          </p:nvPr>
        </p:nvSpPr>
        <p:spPr>
          <a:xfrm>
            <a:off x="3428992"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4" name="Text Placeholder 32">
            <a:extLst>
              <a:ext uri="{FF2B5EF4-FFF2-40B4-BE49-F238E27FC236}">
                <a16:creationId xmlns:a16="http://schemas.microsoft.com/office/drawing/2014/main" id="{27C860B3-C7A0-E840-9D83-305F7392029A}"/>
              </a:ext>
            </a:extLst>
          </p:cNvPr>
          <p:cNvSpPr>
            <a:spLocks noGrp="1"/>
          </p:cNvSpPr>
          <p:nvPr>
            <p:ph type="body" sz="quarter" idx="23" hasCustomPrompt="1"/>
          </p:nvPr>
        </p:nvSpPr>
        <p:spPr>
          <a:xfrm>
            <a:off x="380986" y="4646021"/>
            <a:ext cx="2285996" cy="1665879"/>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5" name="Text Placeholder 32">
            <a:extLst>
              <a:ext uri="{FF2B5EF4-FFF2-40B4-BE49-F238E27FC236}">
                <a16:creationId xmlns:a16="http://schemas.microsoft.com/office/drawing/2014/main" id="{0559DD1F-A98C-F14E-95DC-32EC947751EA}"/>
              </a:ext>
            </a:extLst>
          </p:cNvPr>
          <p:cNvSpPr>
            <a:spLocks noGrp="1"/>
          </p:cNvSpPr>
          <p:nvPr>
            <p:ph type="body" sz="quarter" idx="24" hasCustomPrompt="1"/>
          </p:nvPr>
        </p:nvSpPr>
        <p:spPr>
          <a:xfrm>
            <a:off x="3428992" y="4646020"/>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Footer Placeholder 3">
            <a:extLst>
              <a:ext uri="{FF2B5EF4-FFF2-40B4-BE49-F238E27FC236}">
                <a16:creationId xmlns:a16="http://schemas.microsoft.com/office/drawing/2014/main" id="{3B3ABE64-A2B2-4267-83DE-C2D349057BCF}"/>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19" name="Picture 18" descr="Accenture Greater Than symbol in white">
            <a:extLst>
              <a:ext uri="{FF2B5EF4-FFF2-40B4-BE49-F238E27FC236}">
                <a16:creationId xmlns:a16="http://schemas.microsoft.com/office/drawing/2014/main" id="{E8781F80-F3D9-42F9-B6EE-F6DC303E05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32A306F6-3D4B-4153-AFB5-695424B80AC9}"/>
              </a:ext>
            </a:extLst>
          </p:cNvPr>
          <p:cNvSpPr>
            <a:spLocks noGrp="1"/>
          </p:cNvSpPr>
          <p:nvPr>
            <p:ph type="sldNum" sz="quarter" idx="25"/>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18166012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istics 2">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E53630-789F-425F-8AB1-96EFF4EA1E46}"/>
              </a:ext>
            </a:extLst>
          </p:cNvPr>
          <p:cNvSpPr/>
          <p:nvPr userDrawn="1"/>
        </p:nvSpPr>
        <p:spPr bwMode="white">
          <a:xfrm>
            <a:off x="9144056" y="3155948"/>
            <a:ext cx="3047944" cy="3155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16F949-3472-4EBC-9DC1-05EC807C9FC0}"/>
              </a:ext>
            </a:extLst>
          </p:cNvPr>
          <p:cNvSpPr/>
          <p:nvPr userDrawn="1"/>
        </p:nvSpPr>
        <p:spPr bwMode="white">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76" y="-1"/>
            <a:ext cx="3048024" cy="3151189"/>
          </a:xfrm>
          <a:solidFill>
            <a:schemeClr val="bg1">
              <a:lumMod val="95000"/>
            </a:schemeClr>
          </a:solidFill>
        </p:spPr>
        <p:txBody>
          <a:bodyPr tIns="274320" anchor="t"/>
          <a:lstStyle>
            <a:lvl1pPr marL="0" indent="0" algn="ctr">
              <a:buNone/>
              <a:defRPr sz="1400" b="0">
                <a:solidFill>
                  <a:schemeClr val="tx1"/>
                </a:solidFill>
              </a:defRPr>
            </a:lvl1pPr>
          </a:lstStyle>
          <a:p>
            <a:r>
              <a:rPr lang="en-GB"/>
              <a:t>Drag picture to placeholder </a:t>
            </a:r>
          </a:p>
          <a:p>
            <a:r>
              <a:rPr lang="en-GB"/>
              <a:t>or click icon to add</a:t>
            </a:r>
            <a:endParaRPr lang="en-US"/>
          </a:p>
        </p:txBody>
      </p: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7" name="Text Placeholder 32">
            <a:extLst>
              <a:ext uri="{FF2B5EF4-FFF2-40B4-BE49-F238E27FC236}">
                <a16:creationId xmlns:a16="http://schemas.microsoft.com/office/drawing/2014/main" id="{705CC01D-6D66-4B27-8D0E-E2205E002C2F}"/>
              </a:ext>
            </a:extLst>
          </p:cNvPr>
          <p:cNvSpPr>
            <a:spLocks noGrp="1"/>
          </p:cNvSpPr>
          <p:nvPr>
            <p:ph type="body" sz="quarter" idx="18" hasCustomPrompt="1"/>
          </p:nvPr>
        </p:nvSpPr>
        <p:spPr>
          <a:xfrm>
            <a:off x="9525005" y="1490071"/>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9" name="Text Placeholder 32">
            <a:extLst>
              <a:ext uri="{FF2B5EF4-FFF2-40B4-BE49-F238E27FC236}">
                <a16:creationId xmlns:a16="http://schemas.microsoft.com/office/drawing/2014/main" id="{D36C84D9-D180-4ECA-9C39-AB74A8A3E6B1}"/>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mn-lt"/>
                <a:ea typeface="+mn-ea"/>
                <a:cs typeface="+mn-cs"/>
              </a:defRPr>
            </a:lvl1pPr>
            <a:lvl2pPr marL="0" indent="0">
              <a:spcAft>
                <a:spcPts val="600"/>
              </a:spcAft>
              <a:buNone/>
              <a:defRPr lang="en-US" sz="1600" kern="1200" dirty="0">
                <a:solidFill>
                  <a:schemeClr val="bg1"/>
                </a:solidFill>
                <a:latin typeface="+mn-lt"/>
                <a:ea typeface="+mn-ea"/>
                <a:cs typeface="+mn-cs"/>
              </a:defRPr>
            </a:lvl2pPr>
            <a:lvl3pPr marL="285750" indent="-285750">
              <a:spcAft>
                <a:spcPts val="600"/>
              </a:spcAft>
              <a:defRPr lang="en-US" sz="1600" kern="1200" dirty="0">
                <a:solidFill>
                  <a:schemeClr val="bg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1" name="Text Placeholder 32">
            <a:extLst>
              <a:ext uri="{FF2B5EF4-FFF2-40B4-BE49-F238E27FC236}">
                <a16:creationId xmlns:a16="http://schemas.microsoft.com/office/drawing/2014/main" id="{2ACA6616-E51D-4660-96C1-738E6693FAD3}"/>
              </a:ext>
            </a:extLst>
          </p:cNvPr>
          <p:cNvSpPr>
            <a:spLocks noGrp="1"/>
          </p:cNvSpPr>
          <p:nvPr>
            <p:ph type="body" sz="quarter" idx="22" hasCustomPrompt="1"/>
          </p:nvPr>
        </p:nvSpPr>
        <p:spPr>
          <a:xfrm>
            <a:off x="6476994" y="4647835"/>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Picture Placeholder 35">
            <a:extLst>
              <a:ext uri="{FF2B5EF4-FFF2-40B4-BE49-F238E27FC236}">
                <a16:creationId xmlns:a16="http://schemas.microsoft.com/office/drawing/2014/main" id="{4CA191CE-F49B-4889-A102-DDD1279F3FB2}"/>
              </a:ext>
            </a:extLst>
          </p:cNvPr>
          <p:cNvSpPr>
            <a:spLocks noGrp="1"/>
          </p:cNvSpPr>
          <p:nvPr>
            <p:ph type="pic" sz="quarter" idx="23" hasCustomPrompt="1"/>
          </p:nvPr>
        </p:nvSpPr>
        <p:spPr bwMode="gray">
          <a:xfrm>
            <a:off x="0" y="3155942"/>
            <a:ext cx="3048000" cy="3155958"/>
          </a:xfrm>
          <a:solidFill>
            <a:schemeClr val="bg1">
              <a:lumMod val="95000"/>
            </a:schemeClr>
          </a:solidFill>
        </p:spPr>
        <p:txBody>
          <a:bodyPr vert="horz" lIns="0" tIns="274320" rIns="0" bIns="0" rtlCol="0" anchor="t">
            <a:noAutofit/>
          </a:bodyPr>
          <a:lstStyle>
            <a:lvl1pPr marL="0" indent="0" algn="ctr">
              <a:buNone/>
              <a:defRPr lang="en-US" sz="1400" dirty="0"/>
            </a:lvl1pPr>
          </a:lstStyle>
          <a:p>
            <a:pPr marL="228600" lvl="0" indent="-228600" algn="ctr"/>
            <a:r>
              <a:rPr lang="en-GB"/>
              <a:t>Drag picture to placeholder </a:t>
            </a:r>
          </a:p>
          <a:p>
            <a:pPr marL="228600" lvl="0" indent="-228600" algn="ctr"/>
            <a:r>
              <a:rPr lang="en-GB"/>
              <a:t>or click icon to add</a:t>
            </a:r>
            <a:endParaRPr lang="en-US"/>
          </a:p>
        </p:txBody>
      </p:sp>
      <p:sp>
        <p:nvSpPr>
          <p:cNvPr id="24" name="Text Placeholder 26">
            <a:extLst>
              <a:ext uri="{FF2B5EF4-FFF2-40B4-BE49-F238E27FC236}">
                <a16:creationId xmlns:a16="http://schemas.microsoft.com/office/drawing/2014/main" id="{86209476-BF69-4014-99E6-B53C87141B48}"/>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25" name="Text Placeholder 32">
            <a:extLst>
              <a:ext uri="{FF2B5EF4-FFF2-40B4-BE49-F238E27FC236}">
                <a16:creationId xmlns:a16="http://schemas.microsoft.com/office/drawing/2014/main" id="{07ADCD97-A8C0-487C-9E6C-6CD77C3BE053}"/>
              </a:ext>
            </a:extLst>
          </p:cNvPr>
          <p:cNvSpPr>
            <a:spLocks noGrp="1"/>
          </p:cNvSpPr>
          <p:nvPr>
            <p:ph type="body" sz="quarter" idx="25" hasCustomPrompt="1"/>
          </p:nvPr>
        </p:nvSpPr>
        <p:spPr>
          <a:xfrm>
            <a:off x="9524999" y="4647836"/>
            <a:ext cx="2285995" cy="1662794"/>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5" name="Text Placeholder 26">
            <a:extLst>
              <a:ext uri="{FF2B5EF4-FFF2-40B4-BE49-F238E27FC236}">
                <a16:creationId xmlns:a16="http://schemas.microsoft.com/office/drawing/2014/main" id="{9BC0904C-6BDA-4032-94C2-6417F59042D8}"/>
              </a:ext>
            </a:extLst>
          </p:cNvPr>
          <p:cNvSpPr>
            <a:spLocks noGrp="1"/>
          </p:cNvSpPr>
          <p:nvPr>
            <p:ph type="body" sz="quarter" idx="26" hasCustomPrompt="1"/>
          </p:nvPr>
        </p:nvSpPr>
        <p:spPr>
          <a:xfrm>
            <a:off x="380997" y="380999"/>
            <a:ext cx="5333972" cy="2393952"/>
          </a:xfrm>
        </p:spPr>
        <p:txBody>
          <a:bodyPr anchor="ctr"/>
          <a:lstStyle>
            <a:lvl1pPr marL="0" indent="0">
              <a:buNone/>
              <a:defRPr kumimoji="0" lang="en-US" sz="3600" b="1" i="0" u="none" strike="noStrike" kern="1200" cap="none" spc="0" normalizeH="0" baseline="0" dirty="0">
                <a:ln>
                  <a:noFill/>
                </a:ln>
                <a:solidFill>
                  <a:srgbClr val="000000"/>
                </a:solidFill>
                <a:effectLst/>
                <a:uLnTx/>
                <a:uFillTx/>
                <a:latin typeface="Graphik"/>
                <a:ea typeface="+mj-ea"/>
                <a:cs typeface="+mj-cs"/>
              </a:defRPr>
            </a:lvl1pPr>
            <a:lvl2pPr>
              <a:defRPr/>
            </a:lvl2pPr>
            <a:lvl3pPr>
              <a:defRPr/>
            </a:lvl3pPr>
            <a:lvl4pPr>
              <a:defRPr/>
            </a:lvl4pPr>
            <a:lvl5pPr>
              <a:defRPr/>
            </a:lvl5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Graphik"/>
                <a:ea typeface="+mj-ea"/>
                <a:cs typeface="+mj-cs"/>
              </a:rPr>
              <a:t>P</a:t>
            </a:r>
            <a:r>
              <a:rPr kumimoji="0" lang="en-US" sz="3600" b="1" i="0" u="none" strike="noStrike" kern="1200" cap="none" spc="0" normalizeH="0" baseline="0" noProof="0">
                <a:ln>
                  <a:noFill/>
                </a:ln>
                <a:solidFill>
                  <a:srgbClr val="000000"/>
                </a:solidFill>
                <a:effectLst/>
                <a:uLnTx/>
                <a:uFillTx/>
                <a:latin typeface="Graphik"/>
                <a:ea typeface="+mj-ea"/>
                <a:cs typeface="+mj-cs"/>
              </a:rPr>
              <a:t>lace headline here 36pt, min 30pt)</a:t>
            </a:r>
          </a:p>
        </p:txBody>
      </p:sp>
      <p:sp>
        <p:nvSpPr>
          <p:cNvPr id="22" name="Footer Placeholder 3">
            <a:extLst>
              <a:ext uri="{FF2B5EF4-FFF2-40B4-BE49-F238E27FC236}">
                <a16:creationId xmlns:a16="http://schemas.microsoft.com/office/drawing/2014/main" id="{272DDB3A-459D-40AA-A5E7-DDCDD2DEA3B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23" name="Picture 22" descr="Accenture Greater Than symbol in white">
            <a:extLst>
              <a:ext uri="{FF2B5EF4-FFF2-40B4-BE49-F238E27FC236}">
                <a16:creationId xmlns:a16="http://schemas.microsoft.com/office/drawing/2014/main" id="{78774BCE-242F-4FF9-9C01-D01B97743A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911B33BA-8B14-4BE4-8987-4DD490763486}"/>
              </a:ext>
            </a:extLst>
          </p:cNvPr>
          <p:cNvSpPr>
            <a:spLocks noGrp="1"/>
          </p:cNvSpPr>
          <p:nvPr>
            <p:ph type="sldNum" sz="quarter" idx="27"/>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solidFill>
                <a:schemeClr val="bg1"/>
              </a:solidFill>
            </a:endParaRPr>
          </a:p>
        </p:txBody>
      </p:sp>
    </p:spTree>
    <p:extLst>
      <p:ext uri="{BB962C8B-B14F-4D97-AF65-F5344CB8AC3E}">
        <p14:creationId xmlns:p14="http://schemas.microsoft.com/office/powerpoint/2010/main" val="31290444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ey Message Gradient Dark 1">
    <p:bg>
      <p:bgPr>
        <a:solidFill>
          <a:schemeClr val="accent3"/>
        </a:solidFill>
        <a:effectLst/>
      </p:bgPr>
    </p:bg>
    <p:spTree>
      <p:nvGrpSpPr>
        <p:cNvPr id="1" name=""/>
        <p:cNvGrpSpPr/>
        <p:nvPr/>
      </p:nvGrpSpPr>
      <p:grpSpPr>
        <a:xfrm>
          <a:off x="0" y="0"/>
          <a:ext cx="0" cy="0"/>
          <a:chOff x="0" y="0"/>
          <a:chExt cx="0" cy="0"/>
        </a:xfrm>
      </p:grpSpPr>
      <p:pic>
        <p:nvPicPr>
          <p:cNvPr id="7" name="Picture 6" descr="Accenture Gradient Dark">
            <a:extLst>
              <a:ext uri="{FF2B5EF4-FFF2-40B4-BE49-F238E27FC236}">
                <a16:creationId xmlns:a16="http://schemas.microsoft.com/office/drawing/2014/main" id="{AB47B586-CFEE-4C32-8227-001B5A89C3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Tree>
    <p:extLst>
      <p:ext uri="{BB962C8B-B14F-4D97-AF65-F5344CB8AC3E}">
        <p14:creationId xmlns:p14="http://schemas.microsoft.com/office/powerpoint/2010/main" val="332975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endParaRPr>
          </a:p>
        </p:txBody>
      </p:sp>
      <p:sp>
        <p:nvSpPr>
          <p:cNvPr id="10" name="Footer Placeholder 3">
            <a:extLst>
              <a:ext uri="{FF2B5EF4-FFF2-40B4-BE49-F238E27FC236}">
                <a16:creationId xmlns:a16="http://schemas.microsoft.com/office/drawing/2014/main" id="{8D9D8DCD-E7C3-4F1A-8A48-31319650AC3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B0B0C095-6C73-4899-AD8E-8F75768CF51A}"/>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52AFE70C-67B2-45BA-88F7-45C14692FC25}"/>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16996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5AD31DD4-2506-4E03-897C-F4C8C020F0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 54pt</a:t>
            </a:r>
          </a:p>
        </p:txBody>
      </p:sp>
      <p:sp>
        <p:nvSpPr>
          <p:cNvPr id="12" name="Footer Placeholder 3">
            <a:extLst>
              <a:ext uri="{FF2B5EF4-FFF2-40B4-BE49-F238E27FC236}">
                <a16:creationId xmlns:a16="http://schemas.microsoft.com/office/drawing/2014/main" id="{2A2CFACC-0767-48E1-9FD9-763E5025E7AD}"/>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7" name="GTS_WH" descr="Accenture Greater Than symbol in white">
            <a:extLst>
              <a:ext uri="{FF2B5EF4-FFF2-40B4-BE49-F238E27FC236}">
                <a16:creationId xmlns:a16="http://schemas.microsoft.com/office/drawing/2014/main" id="{AE479463-B4C9-4B9A-BE8B-62B5B9CF007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945BAA91-4288-4230-8881-E1D51DEBFFC3}"/>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12311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alutation-GTS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7" name="TextBox 6">
            <a:extLst>
              <a:ext uri="{FF2B5EF4-FFF2-40B4-BE49-F238E27FC236}">
                <a16:creationId xmlns:a16="http://schemas.microsoft.com/office/drawing/2014/main" id="{35F21F7E-CEFA-4A8F-862E-8631C40CEA2C}"/>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sp>
        <p:nvSpPr>
          <p:cNvPr id="10" name="GTS_WH" descr="Accenture Greater Than symbol in white">
            <a:extLst>
              <a:ext uri="{FF2B5EF4-FFF2-40B4-BE49-F238E27FC236}">
                <a16:creationId xmlns:a16="http://schemas.microsoft.com/office/drawing/2014/main" id="{494AA491-F1F8-4D38-B722-DB2F38B198B8}"/>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4876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guide id="2" pos="3840">
          <p15:clr>
            <a:srgbClr val="C35EA4"/>
          </p15:clr>
        </p15:guide>
        <p15:guide id="3" orient="horz" pos="3608">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83728817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ng Headlin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7" name="Footer Placeholder 3">
            <a:extLst>
              <a:ext uri="{FF2B5EF4-FFF2-40B4-BE49-F238E27FC236}">
                <a16:creationId xmlns:a16="http://schemas.microsoft.com/office/drawing/2014/main" id="{D81D62B4-50F4-4143-BFCC-F5508365C8BA}"/>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9F7CFBA7-F1B1-4FF3-932C-7525FBDA5B5C}"/>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512781681"/>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6BF2C1-BAA9-4BAD-9934-C110D730322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7F030600-A2B3-4AAD-808D-56DA9B773301}"/>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96753979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8868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alutation-Logo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grpSp>
        <p:nvGrpSpPr>
          <p:cNvPr id="12" name="Logo_WH" descr="Accenture logo in white">
            <a:extLst>
              <a:ext uri="{FF2B5EF4-FFF2-40B4-BE49-F238E27FC236}">
                <a16:creationId xmlns:a16="http://schemas.microsoft.com/office/drawing/2014/main" id="{0D82E30B-4E95-4B73-9014-71990AE21DBE}"/>
              </a:ext>
            </a:extLst>
          </p:cNvPr>
          <p:cNvGrpSpPr>
            <a:grpSpLocks noChangeAspect="1"/>
          </p:cNvGrpSpPr>
          <p:nvPr userDrawn="1"/>
        </p:nvGrpSpPr>
        <p:grpSpPr bwMode="black">
          <a:xfrm>
            <a:off x="5154167" y="5374201"/>
            <a:ext cx="1883664" cy="496247"/>
            <a:chOff x="1561" y="187"/>
            <a:chExt cx="4536" cy="1195"/>
          </a:xfrm>
        </p:grpSpPr>
        <p:sp>
          <p:nvSpPr>
            <p:cNvPr id="13" name="Freeform 5">
              <a:extLst>
                <a:ext uri="{FF2B5EF4-FFF2-40B4-BE49-F238E27FC236}">
                  <a16:creationId xmlns:a16="http://schemas.microsoft.com/office/drawing/2014/main" id="{008CD909-AC78-4980-BB04-8608F18CDC22}"/>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8B5D8E88-5919-40A0-A4A4-2E6587AD687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17655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8">
          <p15:clr>
            <a:srgbClr val="C35EA4"/>
          </p15:clr>
        </p15:guide>
        <p15:guide id="2" pos="3840">
          <p15:clr>
            <a:srgbClr val="C35EA4"/>
          </p15:clr>
        </p15:guide>
        <p15:guide id="3" orient="horz" pos="2160">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alutation-GTS Keylin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7882D0-879F-974F-B35F-EE91948B7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4" name="Graphic 3">
            <a:extLst>
              <a:ext uri="{FF2B5EF4-FFF2-40B4-BE49-F238E27FC236}">
                <a16:creationId xmlns:a16="http://schemas.microsoft.com/office/drawing/2014/main" id="{2DF26BFD-3D15-48EA-A458-43E2274B938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black">
          <a:xfrm>
            <a:off x="4622800" y="0"/>
            <a:ext cx="7188200" cy="6858000"/>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809756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lutation-GTS left-image bkgnd">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E7551B-7F86-46D2-A90B-DF5CC30BDFD8}"/>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6" name="GTS_WH" descr="Accenture Greater Than symbol in white">
            <a:extLst>
              <a:ext uri="{FF2B5EF4-FFF2-40B4-BE49-F238E27FC236}">
                <a16:creationId xmlns:a16="http://schemas.microsoft.com/office/drawing/2014/main" id="{5820492B-C4D2-42F2-B2B8-CB1CE70F894B}"/>
              </a:ext>
            </a:extLst>
          </p:cNvPr>
          <p:cNvSpPr>
            <a:spLocks noChangeAspect="1"/>
          </p:cNvSpPr>
          <p:nvPr userDrawn="1"/>
        </p:nvSpPr>
        <p:spPr bwMode="black">
          <a:xfrm>
            <a:off x="380999" y="5607812"/>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607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GT Sectra Fine Rg" panose="00000500000000000000" pitchFamily="50" charset="0"/>
                <a:ea typeface="+mn-ea"/>
                <a:cs typeface="+mn-cs"/>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603134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image" Target="NULL"/><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50" Type="http://schemas.openxmlformats.org/officeDocument/2006/relationships/theme" Target="../theme/theme4.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1" Type="http://schemas.openxmlformats.org/officeDocument/2006/relationships/slideLayout" Target="../slideLayouts/slideLayout5.xml"/><Relationship Id="rId6"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874208" y="-24325"/>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128735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hf hdr="0" ft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Arial"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Arial"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Arial"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Arial"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Arial"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Arial"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Arial"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Arial"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Arial"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77DDB142-D2CF-40B4-A01C-1017D011CA6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6" progId="TCLayout.ActiveDocument.1">
                  <p:embed/>
                </p:oleObj>
              </mc:Choice>
              <mc:Fallback>
                <p:oleObj name="think-cell スライド" r:id="rId4" imgW="395" imgH="396" progId="TCLayout.ActiveDocument.1">
                  <p:embed/>
                  <p:pic>
                    <p:nvPicPr>
                      <p:cNvPr id="4" name="オブジェクト 3" hidden="1">
                        <a:extLst>
                          <a:ext uri="{FF2B5EF4-FFF2-40B4-BE49-F238E27FC236}">
                            <a16:creationId xmlns:a16="http://schemas.microsoft.com/office/drawing/2014/main" id="{77DDB142-D2CF-40B4-A01C-1017D011CA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a:extLst>
              <a:ext uri="{FF2B5EF4-FFF2-40B4-BE49-F238E27FC236}">
                <a16:creationId xmlns:a16="http://schemas.microsoft.com/office/drawing/2014/main" id="{A7CD7099-4CF2-4A72-8769-1A42098B3C74}"/>
              </a:ext>
            </a:extLst>
          </p:cNvPr>
          <p:cNvSpPr/>
          <p:nvPr userDrawn="1">
            <p:custDataLst>
              <p:tags r:id="rId3"/>
            </p:custDataLst>
          </p:nvPr>
        </p:nvSpPr>
        <p:spPr>
          <a:xfrm>
            <a:off x="0" y="0"/>
            <a:ext cx="158709"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kumimoji="1" lang="ja-JP" altLang="en-US" sz="4800" b="0"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Tree>
    <p:extLst>
      <p:ext uri="{BB962C8B-B14F-4D97-AF65-F5344CB8AC3E}">
        <p14:creationId xmlns:p14="http://schemas.microsoft.com/office/powerpoint/2010/main" val="2383314966"/>
      </p:ext>
    </p:extLst>
  </p:cSld>
  <p:clrMap bg1="lt1" tx1="dk1" bg2="lt2" tx2="dk2" accent1="accent1" accent2="accent2" accent3="accent3" accent4="accent4" accent5="accent5" accent6="accent6" hlink="hlink" folHlink="folHlink"/>
  <p:hf hdr="0" ftr="0" dt="0"/>
  <p:txStyles>
    <p:titleStyle>
      <a:lvl1pPr algn="ctr" defTabSz="914309" rtl="0" eaLnBrk="1" latinLnBrk="0" hangingPunct="1">
        <a:lnSpc>
          <a:spcPct val="90000"/>
        </a:lnSpc>
        <a:spcBef>
          <a:spcPct val="0"/>
        </a:spcBef>
        <a:buNone/>
        <a:defRPr kumimoji="1" sz="4800" kern="1200">
          <a:solidFill>
            <a:schemeClr val="tx1"/>
          </a:solidFill>
          <a:latin typeface="Meiryo UI" panose="020B0604030504040204" pitchFamily="50" charset="-128"/>
          <a:ea typeface="Meiryo UI" panose="020B0604030504040204" pitchFamily="50" charset="-128"/>
          <a:cs typeface="+mj-cs"/>
          <a:sym typeface="Meiryo UI" panose="020B0604030504040204" pitchFamily="50" charset="-128"/>
        </a:defRPr>
      </a:lvl1pPr>
    </p:titleStyle>
    <p:bodyStyle>
      <a:lvl1pPr marL="228577" indent="-228577" algn="ctr" defTabSz="914309"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685731" indent="-228577" algn="ctr" defTabSz="914309" rtl="0" eaLnBrk="1" latinLnBrk="0" hangingPunct="1">
        <a:lnSpc>
          <a:spcPct val="90000"/>
        </a:lnSpc>
        <a:spcBef>
          <a:spcPts val="500"/>
        </a:spcBef>
        <a:buFont typeface="Arial" panose="020B0604020202020204" pitchFamily="34" charset="0"/>
        <a:buChar char="•"/>
        <a:defRPr kumimoji="1" sz="23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2pPr>
      <a:lvl3pPr marL="1142886" indent="-228577" algn="ctr" defTabSz="914309" rtl="0" eaLnBrk="1" latinLnBrk="0" hangingPunct="1">
        <a:lnSpc>
          <a:spcPct val="90000"/>
        </a:lnSpc>
        <a:spcBef>
          <a:spcPts val="500"/>
        </a:spcBef>
        <a:buFont typeface="Arial" panose="020B0604020202020204" pitchFamily="34" charset="0"/>
        <a:buChar char="•"/>
        <a:defRPr kumimoji="1" sz="19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3pPr>
      <a:lvl4pPr marL="1600040"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4pPr>
      <a:lvl5pPr marL="2057194"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5pPr>
      <a:lvl6pPr marL="2514348"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1502"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309" rtl="0" eaLnBrk="1" latinLnBrk="0" hangingPunct="1">
        <a:defRPr kumimoji="1" sz="1799" kern="1200">
          <a:solidFill>
            <a:schemeClr val="tx1"/>
          </a:solidFill>
          <a:latin typeface="+mn-lt"/>
          <a:ea typeface="+mn-ea"/>
          <a:cs typeface="+mn-cs"/>
        </a:defRPr>
      </a:lvl1pPr>
      <a:lvl2pPr marL="457154" algn="l" defTabSz="914309" rtl="0" eaLnBrk="1" latinLnBrk="0" hangingPunct="1">
        <a:defRPr kumimoji="1" sz="1799" kern="1200">
          <a:solidFill>
            <a:schemeClr val="tx1"/>
          </a:solidFill>
          <a:latin typeface="+mn-lt"/>
          <a:ea typeface="+mn-ea"/>
          <a:cs typeface="+mn-cs"/>
        </a:defRPr>
      </a:lvl2pPr>
      <a:lvl3pPr marL="914309" algn="l" defTabSz="914309" rtl="0" eaLnBrk="1" latinLnBrk="0" hangingPunct="1">
        <a:defRPr kumimoji="1" sz="1799" kern="1200">
          <a:solidFill>
            <a:schemeClr val="tx1"/>
          </a:solidFill>
          <a:latin typeface="+mn-lt"/>
          <a:ea typeface="+mn-ea"/>
          <a:cs typeface="+mn-cs"/>
        </a:defRPr>
      </a:lvl3pPr>
      <a:lvl4pPr marL="1371462" algn="l" defTabSz="914309" rtl="0" eaLnBrk="1" latinLnBrk="0" hangingPunct="1">
        <a:defRPr kumimoji="1" sz="1799" kern="1200">
          <a:solidFill>
            <a:schemeClr val="tx1"/>
          </a:solidFill>
          <a:latin typeface="+mn-lt"/>
          <a:ea typeface="+mn-ea"/>
          <a:cs typeface="+mn-cs"/>
        </a:defRPr>
      </a:lvl4pPr>
      <a:lvl5pPr marL="1828617" algn="l" defTabSz="914309" rtl="0" eaLnBrk="1" latinLnBrk="0" hangingPunct="1">
        <a:defRPr kumimoji="1" sz="1799" kern="1200">
          <a:solidFill>
            <a:schemeClr val="tx1"/>
          </a:solidFill>
          <a:latin typeface="+mn-lt"/>
          <a:ea typeface="+mn-ea"/>
          <a:cs typeface="+mn-cs"/>
        </a:defRPr>
      </a:lvl5pPr>
      <a:lvl6pPr marL="2285771" algn="l" defTabSz="914309" rtl="0" eaLnBrk="1" latinLnBrk="0" hangingPunct="1">
        <a:defRPr kumimoji="1" sz="1799" kern="1200">
          <a:solidFill>
            <a:schemeClr val="tx1"/>
          </a:solidFill>
          <a:latin typeface="+mn-lt"/>
          <a:ea typeface="+mn-ea"/>
          <a:cs typeface="+mn-cs"/>
        </a:defRPr>
      </a:lvl6pPr>
      <a:lvl7pPr marL="2742926" algn="l" defTabSz="914309" rtl="0" eaLnBrk="1" latinLnBrk="0" hangingPunct="1">
        <a:defRPr kumimoji="1" sz="1799" kern="1200">
          <a:solidFill>
            <a:schemeClr val="tx1"/>
          </a:solidFill>
          <a:latin typeface="+mn-lt"/>
          <a:ea typeface="+mn-ea"/>
          <a:cs typeface="+mn-cs"/>
        </a:defRPr>
      </a:lvl7pPr>
      <a:lvl8pPr marL="3200080" algn="l" defTabSz="914309" rtl="0" eaLnBrk="1" latinLnBrk="0" hangingPunct="1">
        <a:defRPr kumimoji="1" sz="1799" kern="1200">
          <a:solidFill>
            <a:schemeClr val="tx1"/>
          </a:solidFill>
          <a:latin typeface="+mn-lt"/>
          <a:ea typeface="+mn-ea"/>
          <a:cs typeface="+mn-cs"/>
        </a:defRPr>
      </a:lvl8pPr>
      <a:lvl9pPr marL="3657235" algn="l" defTabSz="914309"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392DB9-1922-8C08-8166-1BBC6E97730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15" imgH="416" progId="TCLayout.ActiveDocument.1">
                  <p:embed/>
                </p:oleObj>
              </mc:Choice>
              <mc:Fallback>
                <p:oleObj name="think-cell スライド" r:id="rId4" imgW="415" imgH="416" progId="TCLayout.ActiveDocument.1">
                  <p:embed/>
                  <p:pic>
                    <p:nvPicPr>
                      <p:cNvPr id="6" name="think-cell data - do not delete" hidden="1">
                        <a:extLst>
                          <a:ext uri="{FF2B5EF4-FFF2-40B4-BE49-F238E27FC236}">
                            <a16:creationId xmlns:a16="http://schemas.microsoft.com/office/drawing/2014/main" id="{00392DB9-1922-8C08-8166-1BBC6E9773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a:noFill/>
          <a:ln w="12700" cmpd="sng">
            <a:noFill/>
            <a:prstDash val="solid"/>
          </a:ln>
        </p:spPr>
        <p:txBody>
          <a:bodyPr vert="horz" wrap="square" lIns="91440" tIns="45720" rIns="91440" bIns="45720" rtlCol="0" anchor="ctr" anchorCtr="0">
            <a:noAutofit/>
          </a:bodyPr>
          <a:lstStyle/>
          <a:p>
            <a:pPr lvl="0"/>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a:noFill/>
          <a:ln w="12700" cmpd="sng">
            <a:noFill/>
            <a:prstDash val="solid"/>
          </a:ln>
        </p:spPr>
        <p:txBody>
          <a:bodyPr vert="horz" wrap="square" lIns="91440" tIns="45720" rIns="91440" bIns="45720" rtlCol="0" anchor="t" anchorCtr="0">
            <a:noAutofit/>
          </a:bodyPr>
          <a:lstStyle/>
          <a:p>
            <a:pPr marL="0" lvl="0" indent="0">
              <a:spcAft>
                <a:spcPts val="0"/>
              </a:spcAft>
              <a:buNone/>
            </a:pPr>
            <a:r>
              <a:rPr lang="en-US"/>
              <a:t>Place message here</a:t>
            </a:r>
          </a:p>
        </p:txBody>
      </p:sp>
    </p:spTree>
    <p:extLst>
      <p:ext uri="{BB962C8B-B14F-4D97-AF65-F5344CB8AC3E}">
        <p14:creationId xmlns:p14="http://schemas.microsoft.com/office/powerpoint/2010/main" val="2908745708"/>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80000"/>
        </a:lnSpc>
        <a:spcBef>
          <a:spcPct val="0"/>
        </a:spcBef>
        <a:buNone/>
        <a:defRPr kumimoji="1" lang="en-US" sz="3000" b="1" kern="1200" dirty="0">
          <a:solidFill>
            <a:srgbClr val="000000"/>
          </a:solidFill>
          <a:latin typeface="Meiryo UI"/>
          <a:ea typeface="Meiryo UI"/>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b="0" kern="1200" dirty="0">
          <a:solidFill>
            <a:srgbClr val="000000"/>
          </a:solidFill>
          <a:latin typeface="Meiryo UI"/>
          <a:ea typeface="Meiryo UI"/>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lang="en-US" sz="2000" kern="1200" dirty="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2000" kern="1200" dirty="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lang="en-US" sz="1800" kern="1200" dirty="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kern="1200" dirty="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lang="en-US" sz="1600" kern="1200" dirty="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200" kern="1200" dirty="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000" b="1" kern="1200" dirty="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800" kern="1200" dirty="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787944" y="0"/>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38409906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Lst>
  <p:hf hd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emf"/><Relationship Id="rId2" Type="http://schemas.openxmlformats.org/officeDocument/2006/relationships/image" Target="../media/image14.jpg"/><Relationship Id="rId1" Type="http://schemas.openxmlformats.org/officeDocument/2006/relationships/slideLayout" Target="../slideLayouts/slideLayout53.xml"/><Relationship Id="rId6" Type="http://schemas.openxmlformats.org/officeDocument/2006/relationships/diagramColors" Target="../diagrams/colors1.xml"/><Relationship Id="rId11" Type="http://schemas.openxmlformats.org/officeDocument/2006/relationships/image" Target="../media/image18.jp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hyperlink" Target="https://www.cie-jp.org/contact" TargetMode="Externa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5CEF8-978E-605A-7B60-258306D399D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3BE36CE-500A-F408-C2F3-1BE771926CE2}"/>
              </a:ext>
            </a:extLst>
          </p:cNvPr>
          <p:cNvSpPr/>
          <p:nvPr/>
        </p:nvSpPr>
        <p:spPr>
          <a:xfrm>
            <a:off x="0" y="0"/>
            <a:ext cx="12192000" cy="6858000"/>
          </a:xfrm>
          <a:prstGeom prst="rect">
            <a:avLst/>
          </a:prstGeom>
          <a:solidFill>
            <a:srgbClr val="192F72"/>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150000"/>
              </a:lnSpc>
            </a:pPr>
            <a:endParaRPr kumimoji="1" lang="en-US" altLang="ja-JP" sz="60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C0F44C9-FF59-322B-2E6A-76FC0821D116}"/>
              </a:ext>
            </a:extLst>
          </p:cNvPr>
          <p:cNvSpPr txBox="1"/>
          <p:nvPr/>
        </p:nvSpPr>
        <p:spPr>
          <a:xfrm>
            <a:off x="6629123" y="934856"/>
            <a:ext cx="4939731" cy="2494144"/>
          </a:xfrm>
          <a:prstGeom prst="rect">
            <a:avLst/>
          </a:prstGeom>
          <a:noFill/>
        </p:spPr>
        <p:txBody>
          <a:bodyPr wrap="square">
            <a:spAutoFit/>
          </a:bodyPr>
          <a:lstStyle/>
          <a:p>
            <a:pPr>
              <a:lnSpc>
                <a:spcPct val="150000"/>
              </a:lnSpc>
            </a:pPr>
            <a:r>
              <a:rPr lang="ja-JP" altLang="en-US" sz="11500" b="1" dirty="0">
                <a:solidFill>
                  <a:schemeClr val="bg1"/>
                </a:solidFill>
                <a:latin typeface="游ゴシック" panose="020B0400000000000000" pitchFamily="50" charset="-128"/>
                <a:ea typeface="游ゴシック" panose="020B0400000000000000" pitchFamily="50" charset="-128"/>
              </a:rPr>
              <a:t>授業</a:t>
            </a:r>
            <a:r>
              <a:rPr lang="ja-JP" altLang="en-US" sz="7200" b="1" dirty="0">
                <a:solidFill>
                  <a:schemeClr val="bg1"/>
                </a:solidFill>
                <a:latin typeface="游ゴシック" panose="020B0400000000000000" pitchFamily="50" charset="-128"/>
                <a:ea typeface="游ゴシック" panose="020B0400000000000000" pitchFamily="50" charset="-128"/>
              </a:rPr>
              <a:t>を</a:t>
            </a:r>
            <a:endParaRPr kumimoji="1" lang="en-US" altLang="ja-JP" sz="54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3306DBBD-AE81-0585-C02D-3A15DE17B1E1}"/>
              </a:ext>
            </a:extLst>
          </p:cNvPr>
          <p:cNvSpPr txBox="1"/>
          <p:nvPr/>
        </p:nvSpPr>
        <p:spPr>
          <a:xfrm>
            <a:off x="1225405" y="934856"/>
            <a:ext cx="6289609" cy="2494144"/>
          </a:xfrm>
          <a:prstGeom prst="rect">
            <a:avLst/>
          </a:prstGeom>
          <a:noFill/>
        </p:spPr>
        <p:txBody>
          <a:bodyPr wrap="square">
            <a:spAutoFit/>
          </a:bodyPr>
          <a:lstStyle/>
          <a:p>
            <a:pPr>
              <a:lnSpc>
                <a:spcPct val="150000"/>
              </a:lnSpc>
            </a:pPr>
            <a:r>
              <a:rPr kumimoji="1" lang="ja-JP" altLang="en-US" sz="11500" b="1" dirty="0">
                <a:solidFill>
                  <a:schemeClr val="bg1"/>
                </a:solidFill>
                <a:latin typeface="游ゴシック" panose="020B0400000000000000" pitchFamily="50" charset="-128"/>
                <a:ea typeface="游ゴシック" panose="020B0400000000000000" pitchFamily="50" charset="-128"/>
              </a:rPr>
              <a:t>専門家</a:t>
            </a:r>
            <a:r>
              <a:rPr lang="ja-JP" altLang="en-US" sz="7200" b="1" dirty="0">
                <a:solidFill>
                  <a:schemeClr val="bg1"/>
                </a:solidFill>
                <a:latin typeface="游ゴシック" panose="020B0400000000000000" pitchFamily="50" charset="-128"/>
                <a:ea typeface="游ゴシック" panose="020B0400000000000000" pitchFamily="50" charset="-128"/>
              </a:rPr>
              <a:t>が</a:t>
            </a:r>
            <a:endParaRPr kumimoji="1" lang="en-US" altLang="ja-JP" sz="5400" b="1" dirty="0">
              <a:solidFill>
                <a:schemeClr val="bg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55A95FFB-DBDA-A919-89B0-55032413391B}"/>
              </a:ext>
            </a:extLst>
          </p:cNvPr>
          <p:cNvSpPr txBox="1"/>
          <p:nvPr/>
        </p:nvSpPr>
        <p:spPr>
          <a:xfrm>
            <a:off x="555414" y="3238189"/>
            <a:ext cx="11348720" cy="2097369"/>
          </a:xfrm>
          <a:prstGeom prst="rect">
            <a:avLst/>
          </a:prstGeom>
          <a:noFill/>
        </p:spPr>
        <p:txBody>
          <a:bodyPr wrap="square" anchor="ctr">
            <a:spAutoFit/>
          </a:bodyPr>
          <a:lstStyle/>
          <a:p>
            <a:pPr>
              <a:lnSpc>
                <a:spcPct val="150000"/>
              </a:lnSpc>
            </a:pPr>
            <a:r>
              <a:rPr lang="ja-JP" altLang="en-US" sz="9600" b="1" dirty="0">
                <a:solidFill>
                  <a:schemeClr val="bg1"/>
                </a:solidFill>
                <a:latin typeface="游ゴシック" panose="020B0400000000000000" pitchFamily="50" charset="-128"/>
                <a:ea typeface="游ゴシック" panose="020B0400000000000000" pitchFamily="50" charset="-128"/>
              </a:rPr>
              <a:t>まるっとサポート！</a:t>
            </a:r>
            <a:endParaRPr kumimoji="1" lang="en-US" altLang="ja-JP" sz="4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3850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BB7B-AAA4-96B2-7A61-79C9260F26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846F0C-7889-26D0-9EBF-39029A4BB646}"/>
              </a:ext>
            </a:extLst>
          </p:cNvPr>
          <p:cNvSpPr>
            <a:spLocks noGrp="1"/>
          </p:cNvSpPr>
          <p:nvPr>
            <p:ph type="title"/>
          </p:nvPr>
        </p:nvSpPr>
        <p:spPr/>
        <p:txBody>
          <a:bodyPr/>
          <a:lstStyle/>
          <a:p>
            <a:r>
              <a:rPr kumimoji="1" lang="ja-JP" altLang="en-US" dirty="0"/>
              <a:t>カリキュラムマネジメント</a:t>
            </a:r>
          </a:p>
        </p:txBody>
      </p:sp>
      <p:sp>
        <p:nvSpPr>
          <p:cNvPr id="3" name="正方形/長方形 2">
            <a:extLst>
              <a:ext uri="{FF2B5EF4-FFF2-40B4-BE49-F238E27FC236}">
                <a16:creationId xmlns:a16="http://schemas.microsoft.com/office/drawing/2014/main" id="{784257A7-C807-302C-C689-A57A640E52FA}"/>
              </a:ext>
            </a:extLst>
          </p:cNvPr>
          <p:cNvSpPr/>
          <p:nvPr/>
        </p:nvSpPr>
        <p:spPr>
          <a:xfrm>
            <a:off x="7477605" y="1636193"/>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pic>
        <p:nvPicPr>
          <p:cNvPr id="4" name="Google Shape;685;p45" descr="図形 が含まれている画像&#10;&#10;自動的に生成された説明">
            <a:extLst>
              <a:ext uri="{FF2B5EF4-FFF2-40B4-BE49-F238E27FC236}">
                <a16:creationId xmlns:a16="http://schemas.microsoft.com/office/drawing/2014/main" id="{CABC37DD-D2F3-4E93-8F76-F50B1A90D03F}"/>
              </a:ext>
            </a:extLst>
          </p:cNvPr>
          <p:cNvPicPr preferRelativeResize="0"/>
          <p:nvPr/>
        </p:nvPicPr>
        <p:blipFill rotWithShape="1">
          <a:blip r:embed="rId2">
            <a:alphaModFix/>
          </a:blip>
          <a:srcRect l="11151" t="20601" r="11658" b="21248"/>
          <a:stretch/>
        </p:blipFill>
        <p:spPr>
          <a:xfrm>
            <a:off x="7691393" y="1770333"/>
            <a:ext cx="1194136" cy="899602"/>
          </a:xfrm>
          <a:prstGeom prst="rect">
            <a:avLst/>
          </a:prstGeom>
          <a:noFill/>
          <a:ln>
            <a:noFill/>
          </a:ln>
        </p:spPr>
      </p:pic>
      <p:sp>
        <p:nvSpPr>
          <p:cNvPr id="5" name="矢印: 五方向 4">
            <a:extLst>
              <a:ext uri="{FF2B5EF4-FFF2-40B4-BE49-F238E27FC236}">
                <a16:creationId xmlns:a16="http://schemas.microsoft.com/office/drawing/2014/main" id="{2A150B99-ADEE-E968-4D99-995050D5A265}"/>
              </a:ext>
            </a:extLst>
          </p:cNvPr>
          <p:cNvSpPr/>
          <p:nvPr/>
        </p:nvSpPr>
        <p:spPr>
          <a:xfrm>
            <a:off x="484946" y="1635537"/>
            <a:ext cx="2557081" cy="5110463"/>
          </a:xfrm>
          <a:prstGeom prst="homePlate">
            <a:avLst>
              <a:gd name="adj" fmla="val 23265"/>
            </a:avLst>
          </a:prstGeom>
          <a:solidFill>
            <a:srgbClr val="DD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6" name="正方形/長方形 5">
            <a:extLst>
              <a:ext uri="{FF2B5EF4-FFF2-40B4-BE49-F238E27FC236}">
                <a16:creationId xmlns:a16="http://schemas.microsoft.com/office/drawing/2014/main" id="{DCE00B25-5D30-F83E-30E1-932DE50A4701}"/>
              </a:ext>
            </a:extLst>
          </p:cNvPr>
          <p:cNvSpPr/>
          <p:nvPr/>
        </p:nvSpPr>
        <p:spPr>
          <a:xfrm>
            <a:off x="3124004" y="1636193"/>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 name="正方形/長方形 7">
            <a:extLst>
              <a:ext uri="{FF2B5EF4-FFF2-40B4-BE49-F238E27FC236}">
                <a16:creationId xmlns:a16="http://schemas.microsoft.com/office/drawing/2014/main" id="{48364CAD-E89E-969D-549E-5C5A0E71A3A2}"/>
              </a:ext>
            </a:extLst>
          </p:cNvPr>
          <p:cNvSpPr/>
          <p:nvPr/>
        </p:nvSpPr>
        <p:spPr>
          <a:xfrm>
            <a:off x="3124004" y="4252720"/>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正方形/長方形 8">
            <a:extLst>
              <a:ext uri="{FF2B5EF4-FFF2-40B4-BE49-F238E27FC236}">
                <a16:creationId xmlns:a16="http://schemas.microsoft.com/office/drawing/2014/main" id="{D3F21A3E-0228-5FDF-117C-CBD11CF96801}"/>
              </a:ext>
            </a:extLst>
          </p:cNvPr>
          <p:cNvSpPr/>
          <p:nvPr/>
        </p:nvSpPr>
        <p:spPr>
          <a:xfrm>
            <a:off x="7477605" y="4252720"/>
            <a:ext cx="4285698" cy="2531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aphicFrame>
        <p:nvGraphicFramePr>
          <p:cNvPr id="13" name="図表 12">
            <a:extLst>
              <a:ext uri="{FF2B5EF4-FFF2-40B4-BE49-F238E27FC236}">
                <a16:creationId xmlns:a16="http://schemas.microsoft.com/office/drawing/2014/main" id="{3BEC111B-8DE9-E96A-FD28-8DA1268875A7}"/>
              </a:ext>
            </a:extLst>
          </p:cNvPr>
          <p:cNvGraphicFramePr/>
          <p:nvPr>
            <p:extLst>
              <p:ext uri="{D42A27DB-BD31-4B8C-83A1-F6EECF244321}">
                <p14:modId xmlns:p14="http://schemas.microsoft.com/office/powerpoint/2010/main" val="2766215479"/>
              </p:ext>
            </p:extLst>
          </p:nvPr>
        </p:nvGraphicFramePr>
        <p:xfrm>
          <a:off x="5222170" y="1500977"/>
          <a:ext cx="44328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グループ化 13">
            <a:extLst>
              <a:ext uri="{FF2B5EF4-FFF2-40B4-BE49-F238E27FC236}">
                <a16:creationId xmlns:a16="http://schemas.microsoft.com/office/drawing/2014/main" id="{F1394817-7EEE-DD96-1CF0-06B5AA38BBE7}"/>
              </a:ext>
            </a:extLst>
          </p:cNvPr>
          <p:cNvGrpSpPr/>
          <p:nvPr/>
        </p:nvGrpSpPr>
        <p:grpSpPr>
          <a:xfrm>
            <a:off x="5778803" y="2525210"/>
            <a:ext cx="3352204" cy="2713148"/>
            <a:chOff x="5789077" y="2463566"/>
            <a:chExt cx="3352204" cy="2713148"/>
          </a:xfrm>
        </p:grpSpPr>
        <p:sp>
          <p:nvSpPr>
            <p:cNvPr id="15" name="楕円 14">
              <a:extLst>
                <a:ext uri="{FF2B5EF4-FFF2-40B4-BE49-F238E27FC236}">
                  <a16:creationId xmlns:a16="http://schemas.microsoft.com/office/drawing/2014/main" id="{8CB950FA-A3AF-3BCB-307D-0386CF278D30}"/>
                </a:ext>
              </a:extLst>
            </p:cNvPr>
            <p:cNvSpPr/>
            <p:nvPr/>
          </p:nvSpPr>
          <p:spPr>
            <a:xfrm>
              <a:off x="6631623" y="3315541"/>
              <a:ext cx="1637929" cy="16379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6" name="テキスト ボックス 15">
              <a:extLst>
                <a:ext uri="{FF2B5EF4-FFF2-40B4-BE49-F238E27FC236}">
                  <a16:creationId xmlns:a16="http://schemas.microsoft.com/office/drawing/2014/main" id="{99FEDC6A-2CDF-238A-F968-2CE1F92C70B5}"/>
                </a:ext>
              </a:extLst>
            </p:cNvPr>
            <p:cNvSpPr txBox="1"/>
            <p:nvPr/>
          </p:nvSpPr>
          <p:spPr>
            <a:xfrm rot="2700000">
              <a:off x="7378075" y="3083559"/>
              <a:ext cx="1763206" cy="523220"/>
            </a:xfrm>
            <a:prstGeom prst="rect">
              <a:avLst/>
            </a:prstGeom>
            <a:noFill/>
          </p:spPr>
          <p:txBody>
            <a:bodyPr wrap="square">
              <a:spAutoFit/>
            </a:bodyPr>
            <a:lstStyle/>
            <a:p>
              <a:pPr lvl="0" algn="ctr"/>
              <a:r>
                <a:rPr kumimoji="1" lang="en-US" altLang="ja-JP" sz="2800" b="1" dirty="0">
                  <a:solidFill>
                    <a:srgbClr val="DDE3F7"/>
                  </a:solidFill>
                  <a:latin typeface="Meiryo UI" panose="020B0604030504040204" pitchFamily="50" charset="-128"/>
                  <a:ea typeface="Meiryo UI" panose="020B0604030504040204" pitchFamily="50" charset="-128"/>
                </a:rPr>
                <a:t>Do</a:t>
              </a:r>
              <a:endParaRPr kumimoji="1" lang="ja-JP" altLang="en-US" sz="2800" b="1" dirty="0">
                <a:solidFill>
                  <a:srgbClr val="DDE3F7"/>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5C5C2063-139B-E29D-8137-BBC78D764D21}"/>
                </a:ext>
              </a:extLst>
            </p:cNvPr>
            <p:cNvSpPr txBox="1"/>
            <p:nvPr/>
          </p:nvSpPr>
          <p:spPr>
            <a:xfrm rot="18900000">
              <a:off x="5789077" y="3083559"/>
              <a:ext cx="1763206" cy="523220"/>
            </a:xfrm>
            <a:prstGeom prst="rect">
              <a:avLst/>
            </a:prstGeom>
            <a:noFill/>
          </p:spPr>
          <p:txBody>
            <a:bodyPr wrap="square">
              <a:spAutoFit/>
            </a:bodyPr>
            <a:lstStyle/>
            <a:p>
              <a:pPr lvl="0" algn="ctr"/>
              <a:r>
                <a:rPr kumimoji="1" lang="en-US" altLang="ja-JP" sz="2800" b="1" dirty="0">
                  <a:solidFill>
                    <a:srgbClr val="DDE3F7"/>
                  </a:solidFill>
                  <a:latin typeface="Meiryo UI" panose="020B0604030504040204" pitchFamily="50" charset="-128"/>
                  <a:ea typeface="Meiryo UI" panose="020B0604030504040204" pitchFamily="50" charset="-128"/>
                </a:rPr>
                <a:t>Plan</a:t>
              </a:r>
              <a:endParaRPr kumimoji="1" lang="ja-JP" altLang="en-US" sz="2800" b="1" dirty="0">
                <a:solidFill>
                  <a:srgbClr val="DDE3F7"/>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681E896-237F-02A0-3D50-AC36D0FF5796}"/>
                </a:ext>
              </a:extLst>
            </p:cNvPr>
            <p:cNvSpPr txBox="1"/>
            <p:nvPr/>
          </p:nvSpPr>
          <p:spPr>
            <a:xfrm rot="8100000">
              <a:off x="7378075" y="4653494"/>
              <a:ext cx="1763206" cy="523220"/>
            </a:xfrm>
            <a:prstGeom prst="rect">
              <a:avLst/>
            </a:prstGeom>
            <a:noFill/>
          </p:spPr>
          <p:txBody>
            <a:bodyPr wrap="square">
              <a:spAutoFit/>
            </a:bodyPr>
            <a:lstStyle/>
            <a:p>
              <a:pPr lvl="0" algn="ctr"/>
              <a:r>
                <a:rPr kumimoji="1" lang="en-US" altLang="ja-JP" sz="2800" b="1" dirty="0">
                  <a:solidFill>
                    <a:srgbClr val="203864"/>
                  </a:solidFill>
                  <a:latin typeface="Meiryo UI" panose="020B0604030504040204" pitchFamily="50" charset="-128"/>
                  <a:ea typeface="Meiryo UI" panose="020B0604030504040204" pitchFamily="50" charset="-128"/>
                </a:rPr>
                <a:t>Check</a:t>
              </a:r>
              <a:endParaRPr kumimoji="1" lang="ja-JP" altLang="en-US" sz="2800" b="1" dirty="0">
                <a:solidFill>
                  <a:srgbClr val="203864"/>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2A9971A-B14E-CBEC-FB40-444A3FD99FC4}"/>
                </a:ext>
              </a:extLst>
            </p:cNvPr>
            <p:cNvSpPr txBox="1"/>
            <p:nvPr/>
          </p:nvSpPr>
          <p:spPr>
            <a:xfrm rot="13473257">
              <a:off x="5789077" y="4653494"/>
              <a:ext cx="1763206" cy="523220"/>
            </a:xfrm>
            <a:prstGeom prst="rect">
              <a:avLst/>
            </a:prstGeom>
            <a:noFill/>
          </p:spPr>
          <p:txBody>
            <a:bodyPr wrap="square">
              <a:spAutoFit/>
            </a:bodyPr>
            <a:lstStyle/>
            <a:p>
              <a:pPr lvl="0" algn="ctr"/>
              <a:r>
                <a:rPr kumimoji="1" lang="en-US" altLang="ja-JP" sz="2800" b="1" dirty="0">
                  <a:solidFill>
                    <a:srgbClr val="203864"/>
                  </a:solidFill>
                  <a:latin typeface="Meiryo UI" panose="020B0604030504040204" pitchFamily="50" charset="-128"/>
                  <a:ea typeface="Meiryo UI" panose="020B0604030504040204" pitchFamily="50" charset="-128"/>
                </a:rPr>
                <a:t>Action</a:t>
              </a:r>
              <a:endParaRPr kumimoji="1" lang="ja-JP" altLang="en-US" sz="2800" b="1" dirty="0">
                <a:solidFill>
                  <a:srgbClr val="203864"/>
                </a:solidFill>
                <a:latin typeface="Meiryo UI" panose="020B0604030504040204" pitchFamily="50" charset="-128"/>
                <a:ea typeface="Meiryo UI" panose="020B0604030504040204" pitchFamily="50" charset="-128"/>
              </a:endParaRPr>
            </a:p>
          </p:txBody>
        </p:sp>
      </p:grpSp>
      <p:sp>
        <p:nvSpPr>
          <p:cNvPr id="20" name="テキスト ボックス 19">
            <a:extLst>
              <a:ext uri="{FF2B5EF4-FFF2-40B4-BE49-F238E27FC236}">
                <a16:creationId xmlns:a16="http://schemas.microsoft.com/office/drawing/2014/main" id="{FC79E3D7-4DC3-92A7-BDF9-FB67ED632ACF}"/>
              </a:ext>
            </a:extLst>
          </p:cNvPr>
          <p:cNvSpPr txBox="1"/>
          <p:nvPr/>
        </p:nvSpPr>
        <p:spPr>
          <a:xfrm>
            <a:off x="654899" y="5614005"/>
            <a:ext cx="1763206" cy="523220"/>
          </a:xfrm>
          <a:prstGeom prst="rect">
            <a:avLst/>
          </a:prstGeom>
          <a:noFill/>
        </p:spPr>
        <p:txBody>
          <a:bodyPr wrap="square">
            <a:spAutoFit/>
          </a:bodyPr>
          <a:lstStyle/>
          <a:p>
            <a:pPr lvl="0" algn="ctr"/>
            <a:r>
              <a:rPr kumimoji="1" lang="en-US" altLang="ja-JP" sz="2800" b="1" dirty="0">
                <a:solidFill>
                  <a:srgbClr val="203864"/>
                </a:solidFill>
                <a:latin typeface="Meiryo UI" panose="020B0604030504040204" pitchFamily="50" charset="-128"/>
                <a:ea typeface="Meiryo UI" panose="020B0604030504040204" pitchFamily="50" charset="-128"/>
              </a:rPr>
              <a:t>Hearing</a:t>
            </a:r>
            <a:endParaRPr kumimoji="1" lang="ja-JP" altLang="en-US" sz="2800" b="1" dirty="0">
              <a:solidFill>
                <a:srgbClr val="203864"/>
              </a:solidFill>
              <a:latin typeface="Meiryo UI" panose="020B0604030504040204" pitchFamily="50" charset="-128"/>
              <a:ea typeface="Meiryo UI" panose="020B0604030504040204" pitchFamily="50" charset="-128"/>
            </a:endParaRPr>
          </a:p>
        </p:txBody>
      </p:sp>
      <p:sp>
        <p:nvSpPr>
          <p:cNvPr id="21" name="Google Shape;1001;p60">
            <a:extLst>
              <a:ext uri="{FF2B5EF4-FFF2-40B4-BE49-F238E27FC236}">
                <a16:creationId xmlns:a16="http://schemas.microsoft.com/office/drawing/2014/main" id="{948B9399-775E-F8DE-E483-3D797FD1A78E}"/>
              </a:ext>
            </a:extLst>
          </p:cNvPr>
          <p:cNvSpPr/>
          <p:nvPr/>
        </p:nvSpPr>
        <p:spPr>
          <a:xfrm>
            <a:off x="557123" y="3906714"/>
            <a:ext cx="2415952" cy="875225"/>
          </a:xfrm>
          <a:prstGeom prst="rect">
            <a:avLst/>
          </a:prstGeom>
          <a:noFill/>
          <a:ln>
            <a:noFill/>
          </a:ln>
        </p:spPr>
        <p:txBody>
          <a:bodyPr spcFirstLastPara="1" wrap="square" lIns="91425" tIns="45700" rIns="91425" bIns="45700" anchor="t" anchorCtr="0">
            <a:noAutofit/>
          </a:bodyPr>
          <a:lstStyle/>
          <a:p>
            <a:pPr marL="179388" marR="0" lvl="0" indent="-179388" algn="l" rtl="0">
              <a:lnSpc>
                <a:spcPct val="100000"/>
              </a:lnSpc>
              <a:spcBef>
                <a:spcPts val="0"/>
              </a:spcBef>
              <a:spcAft>
                <a:spcPts val="0"/>
              </a:spcAft>
              <a:buClr>
                <a:srgbClr val="203864"/>
              </a:buClr>
              <a:buSzPts val="1600"/>
              <a:buFont typeface="Arial"/>
              <a:buChar char="•"/>
            </a:pP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学校</a:t>
            </a:r>
            <a:r>
              <a:rPr lang="ja-JP" altLang="en-US" sz="1400" dirty="0">
                <a:solidFill>
                  <a:srgbClr val="193071"/>
                </a:solidFill>
                <a:latin typeface="Meiryo UI" panose="020B0604030504040204" pitchFamily="50" charset="-128"/>
                <a:ea typeface="Meiryo UI" panose="020B0604030504040204" pitchFamily="50" charset="-128"/>
                <a:cs typeface="Arial"/>
                <a:sym typeface="Arial"/>
              </a:rPr>
              <a:t>の</a:t>
            </a: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教育方針</a:t>
            </a:r>
            <a:r>
              <a:rPr lang="ja-JP" altLang="en-US"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の確認</a:t>
            </a:r>
            <a:endParaRPr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endParaRPr>
          </a:p>
          <a:p>
            <a:pPr marL="179388" marR="0" lvl="0" indent="-179388" algn="l" rtl="0">
              <a:lnSpc>
                <a:spcPct val="100000"/>
              </a:lnSpc>
              <a:spcBef>
                <a:spcPts val="0"/>
              </a:spcBef>
              <a:spcAft>
                <a:spcPts val="0"/>
              </a:spcAft>
              <a:buClr>
                <a:srgbClr val="203864"/>
              </a:buClr>
              <a:buSzPts val="1600"/>
              <a:buFont typeface="Arial"/>
              <a:buChar char="•"/>
            </a:pP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対象学年</a:t>
            </a:r>
            <a:r>
              <a:rPr lang="ja-JP" altLang="en-US"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の</a:t>
            </a:r>
            <a:r>
              <a:rPr 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課題</a:t>
            </a:r>
            <a:r>
              <a:rPr lang="ja-JP" altLang="en-US"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rPr>
              <a:t>の確認</a:t>
            </a:r>
            <a:endParaRPr lang="en-US" altLang="ja-JP" sz="1400" b="0" i="0" u="none" strike="noStrike" cap="none" dirty="0">
              <a:solidFill>
                <a:srgbClr val="193071"/>
              </a:solidFill>
              <a:latin typeface="Meiryo UI" panose="020B0604030504040204" pitchFamily="50" charset="-128"/>
              <a:ea typeface="Meiryo UI" panose="020B0604030504040204" pitchFamily="50" charset="-128"/>
              <a:cs typeface="Arial"/>
              <a:sym typeface="Arial"/>
            </a:endParaRPr>
          </a:p>
          <a:p>
            <a:pPr marL="179388" indent="-179388">
              <a:buClr>
                <a:srgbClr val="203864"/>
              </a:buClr>
              <a:buSzPts val="1600"/>
              <a:buFont typeface="Arial"/>
              <a:buChar char="•"/>
            </a:pPr>
            <a:r>
              <a:rPr lang="ja-JP" altLang="en-US" sz="1400" dirty="0">
                <a:solidFill>
                  <a:srgbClr val="193071"/>
                </a:solidFill>
                <a:latin typeface="Meiryo UI" panose="020B0604030504040204" pitchFamily="50" charset="-128"/>
                <a:ea typeface="Meiryo UI" panose="020B0604030504040204" pitchFamily="50" charset="-128"/>
                <a:cs typeface="Arial"/>
              </a:rPr>
              <a:t>利用可能な時間枠の調整</a:t>
            </a:r>
          </a:p>
        </p:txBody>
      </p:sp>
      <p:sp>
        <p:nvSpPr>
          <p:cNvPr id="22" name="Google Shape;1002;p60">
            <a:extLst>
              <a:ext uri="{FF2B5EF4-FFF2-40B4-BE49-F238E27FC236}">
                <a16:creationId xmlns:a16="http://schemas.microsoft.com/office/drawing/2014/main" id="{2F8250E9-114B-34D3-5652-2F1156ED3FF1}"/>
              </a:ext>
            </a:extLst>
          </p:cNvPr>
          <p:cNvSpPr/>
          <p:nvPr/>
        </p:nvSpPr>
        <p:spPr>
          <a:xfrm>
            <a:off x="9610874" y="1769666"/>
            <a:ext cx="2152429" cy="437613"/>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2.</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授業を実施</a:t>
            </a:r>
            <a:endParaRPr sz="2800" dirty="0">
              <a:solidFill>
                <a:srgbClr val="203864"/>
              </a:solidFill>
              <a:latin typeface="Meiryo UI" panose="020B0604030504040204" pitchFamily="50" charset="-128"/>
              <a:ea typeface="Meiryo UI" panose="020B0604030504040204" pitchFamily="50" charset="-128"/>
            </a:endParaRPr>
          </a:p>
        </p:txBody>
      </p:sp>
      <p:sp>
        <p:nvSpPr>
          <p:cNvPr id="23" name="Google Shape;1003;p60">
            <a:extLst>
              <a:ext uri="{FF2B5EF4-FFF2-40B4-BE49-F238E27FC236}">
                <a16:creationId xmlns:a16="http://schemas.microsoft.com/office/drawing/2014/main" id="{16329E80-D00D-4483-6419-D751A9E8420C}"/>
              </a:ext>
            </a:extLst>
          </p:cNvPr>
          <p:cNvSpPr/>
          <p:nvPr/>
        </p:nvSpPr>
        <p:spPr>
          <a:xfrm>
            <a:off x="9134736" y="4351782"/>
            <a:ext cx="2628567"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3.</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学習状況を評価</a:t>
            </a:r>
            <a:endParaRPr sz="2800" dirty="0">
              <a:solidFill>
                <a:srgbClr val="203864"/>
              </a:solidFill>
              <a:latin typeface="Meiryo UI" panose="020B0604030504040204" pitchFamily="50" charset="-128"/>
              <a:ea typeface="Meiryo UI" panose="020B0604030504040204" pitchFamily="50" charset="-128"/>
            </a:endParaRPr>
          </a:p>
        </p:txBody>
      </p:sp>
      <p:sp>
        <p:nvSpPr>
          <p:cNvPr id="24" name="Google Shape;1004;p60">
            <a:extLst>
              <a:ext uri="{FF2B5EF4-FFF2-40B4-BE49-F238E27FC236}">
                <a16:creationId xmlns:a16="http://schemas.microsoft.com/office/drawing/2014/main" id="{DFBEEB2C-EA7F-93E7-6735-C201AF9C191F}"/>
              </a:ext>
            </a:extLst>
          </p:cNvPr>
          <p:cNvSpPr/>
          <p:nvPr/>
        </p:nvSpPr>
        <p:spPr>
          <a:xfrm>
            <a:off x="3194920" y="4367494"/>
            <a:ext cx="2591628"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4.</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改善につなげる</a:t>
            </a:r>
            <a:endParaRPr sz="2800" dirty="0">
              <a:solidFill>
                <a:srgbClr val="203864"/>
              </a:solidFill>
              <a:latin typeface="Meiryo UI" panose="020B0604030504040204" pitchFamily="50" charset="-128"/>
              <a:ea typeface="Meiryo UI" panose="020B0604030504040204" pitchFamily="50" charset="-128"/>
            </a:endParaRPr>
          </a:p>
        </p:txBody>
      </p:sp>
      <p:sp>
        <p:nvSpPr>
          <p:cNvPr id="25" name="Google Shape;1007;p60">
            <a:extLst>
              <a:ext uri="{FF2B5EF4-FFF2-40B4-BE49-F238E27FC236}">
                <a16:creationId xmlns:a16="http://schemas.microsoft.com/office/drawing/2014/main" id="{ACD28275-6AF1-B0B3-5233-D6E523A825ED}"/>
              </a:ext>
            </a:extLst>
          </p:cNvPr>
          <p:cNvSpPr/>
          <p:nvPr/>
        </p:nvSpPr>
        <p:spPr>
          <a:xfrm>
            <a:off x="3194920" y="1769579"/>
            <a:ext cx="2888858"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en-US" alt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1.</a:t>
            </a:r>
            <a:r>
              <a:rPr lang="ja-JP" sz="2400" b="1" i="0" u="none" strike="noStrike" cap="none" dirty="0">
                <a:solidFill>
                  <a:srgbClr val="203864"/>
                </a:solidFill>
                <a:latin typeface="Meiryo UI" panose="020B0604030504040204" pitchFamily="50" charset="-128"/>
                <a:ea typeface="Meiryo UI" panose="020B0604030504040204" pitchFamily="50" charset="-128"/>
                <a:cs typeface="Arial"/>
                <a:sym typeface="Arial"/>
              </a:rPr>
              <a:t>教育課程の作成</a:t>
            </a:r>
            <a:endParaRPr sz="2800" dirty="0">
              <a:solidFill>
                <a:srgbClr val="203864"/>
              </a:solidFill>
              <a:latin typeface="Meiryo UI" panose="020B0604030504040204" pitchFamily="50" charset="-128"/>
              <a:ea typeface="Meiryo UI" panose="020B0604030504040204" pitchFamily="50" charset="-128"/>
            </a:endParaRPr>
          </a:p>
        </p:txBody>
      </p:sp>
      <p:sp>
        <p:nvSpPr>
          <p:cNvPr id="26" name="Google Shape;1007;p60">
            <a:extLst>
              <a:ext uri="{FF2B5EF4-FFF2-40B4-BE49-F238E27FC236}">
                <a16:creationId xmlns:a16="http://schemas.microsoft.com/office/drawing/2014/main" id="{D3CEA198-5DBE-8581-5699-EF0CB2952866}"/>
              </a:ext>
            </a:extLst>
          </p:cNvPr>
          <p:cNvSpPr/>
          <p:nvPr/>
        </p:nvSpPr>
        <p:spPr>
          <a:xfrm>
            <a:off x="793014" y="3271794"/>
            <a:ext cx="1579052" cy="4377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ja-JP" altLang="en-US" sz="2400" b="1" dirty="0">
                <a:solidFill>
                  <a:srgbClr val="203864"/>
                </a:solidFill>
                <a:latin typeface="Meiryo UI" panose="020B0604030504040204" pitchFamily="50" charset="-128"/>
                <a:ea typeface="Meiryo UI" panose="020B0604030504040204" pitchFamily="50" charset="-128"/>
                <a:cs typeface="Arial"/>
              </a:rPr>
              <a:t>準備</a:t>
            </a:r>
            <a:endParaRPr sz="2400" b="1" dirty="0">
              <a:solidFill>
                <a:srgbClr val="203864"/>
              </a:solidFill>
              <a:latin typeface="Meiryo UI" panose="020B0604030504040204" pitchFamily="50" charset="-128"/>
              <a:ea typeface="Meiryo UI" panose="020B0604030504040204" pitchFamily="50" charset="-128"/>
              <a:cs typeface="Arial"/>
            </a:endParaRPr>
          </a:p>
        </p:txBody>
      </p:sp>
      <p:sp>
        <p:nvSpPr>
          <p:cNvPr id="27" name="Google Shape;998;p60">
            <a:extLst>
              <a:ext uri="{FF2B5EF4-FFF2-40B4-BE49-F238E27FC236}">
                <a16:creationId xmlns:a16="http://schemas.microsoft.com/office/drawing/2014/main" id="{9A980EFC-FA04-43CF-B022-B626BA317BB3}"/>
              </a:ext>
            </a:extLst>
          </p:cNvPr>
          <p:cNvSpPr/>
          <p:nvPr/>
        </p:nvSpPr>
        <p:spPr>
          <a:xfrm>
            <a:off x="8949997" y="2347387"/>
            <a:ext cx="2803227" cy="919396"/>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授業（プログラム）</a:t>
            </a:r>
            <a:r>
              <a:rPr lang="ja-JP" altLang="en-US" sz="1400" dirty="0">
                <a:solidFill>
                  <a:srgbClr val="203864"/>
                </a:solidFill>
                <a:latin typeface="Meiryo UI" panose="020B0604030504040204" pitchFamily="50" charset="-128"/>
                <a:ea typeface="Meiryo UI" panose="020B0604030504040204" pitchFamily="50" charset="-128"/>
              </a:rPr>
              <a:t>　</a:t>
            </a:r>
            <a:r>
              <a:rPr lang="ja-JP" altLang="en-US" sz="1400" dirty="0">
                <a:solidFill>
                  <a:srgbClr val="203864"/>
                </a:solidFill>
                <a:latin typeface="Meiryo UI" panose="020B0604030504040204" pitchFamily="50" charset="-128"/>
                <a:ea typeface="Meiryo UI" panose="020B0604030504040204" pitchFamily="50" charset="-128"/>
                <a:sym typeface="Arial"/>
              </a:rPr>
              <a:t>実施</a:t>
            </a:r>
            <a:endParaRPr lang="en-US" altLang="ja-JP" sz="1400" dirty="0">
              <a:solidFill>
                <a:srgbClr val="203864"/>
              </a:solidFill>
              <a:latin typeface="Meiryo UI" panose="020B0604030504040204" pitchFamily="50" charset="-128"/>
              <a:ea typeface="Meiryo UI" panose="020B0604030504040204" pitchFamily="50" charset="-128"/>
              <a:sym typeface="Arial"/>
            </a:endParaRP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「次世代人材ルーブリック」の実施</a:t>
            </a:r>
            <a:r>
              <a:rPr lang="ja-JP" altLang="en-US" sz="1400" dirty="0">
                <a:solidFill>
                  <a:srgbClr val="203864"/>
                </a:solidFill>
                <a:latin typeface="Meiryo UI" panose="020B0604030504040204" pitchFamily="50" charset="-128"/>
                <a:ea typeface="Meiryo UI" panose="020B0604030504040204" pitchFamily="50" charset="-128"/>
                <a:sym typeface="Arial"/>
              </a:rPr>
              <a:t>（年初、各学期末）</a:t>
            </a:r>
            <a:endParaRPr sz="1400" dirty="0">
              <a:solidFill>
                <a:srgbClr val="203864"/>
              </a:solidFill>
              <a:latin typeface="Meiryo UI" panose="020B0604030504040204" pitchFamily="50" charset="-128"/>
              <a:ea typeface="Meiryo UI" panose="020B0604030504040204" pitchFamily="50" charset="-128"/>
              <a:sym typeface="Arial"/>
            </a:endParaRPr>
          </a:p>
        </p:txBody>
      </p:sp>
      <p:sp>
        <p:nvSpPr>
          <p:cNvPr id="28" name="Google Shape;999;p60">
            <a:extLst>
              <a:ext uri="{FF2B5EF4-FFF2-40B4-BE49-F238E27FC236}">
                <a16:creationId xmlns:a16="http://schemas.microsoft.com/office/drawing/2014/main" id="{2715C930-92D6-6644-407E-0AA0E1D5F879}"/>
              </a:ext>
            </a:extLst>
          </p:cNvPr>
          <p:cNvSpPr/>
          <p:nvPr/>
        </p:nvSpPr>
        <p:spPr>
          <a:xfrm>
            <a:off x="8949997" y="4976169"/>
            <a:ext cx="2803227" cy="1563435"/>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ルーブリック実施</a:t>
            </a:r>
            <a:r>
              <a:rPr lang="ja-JP" altLang="en-US" sz="1400" dirty="0">
                <a:solidFill>
                  <a:srgbClr val="203864"/>
                </a:solidFill>
                <a:latin typeface="Meiryo UI" panose="020B0604030504040204" pitchFamily="50" charset="-128"/>
                <a:ea typeface="Meiryo UI" panose="020B0604030504040204" pitchFamily="50" charset="-128"/>
              </a:rPr>
              <a:t>および</a:t>
            </a:r>
            <a:r>
              <a:rPr lang="ja-JP" altLang="en-US" sz="1400" dirty="0">
                <a:solidFill>
                  <a:srgbClr val="203864"/>
                </a:solidFill>
                <a:latin typeface="Meiryo UI" panose="020B0604030504040204" pitchFamily="50" charset="-128"/>
                <a:ea typeface="Meiryo UI" panose="020B0604030504040204" pitchFamily="50" charset="-128"/>
                <a:sym typeface="Arial"/>
              </a:rPr>
              <a:t>集計</a:t>
            </a: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目指す人物像と生徒の姿勢・スキルとのギャップの可視化</a:t>
            </a: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sym typeface="Arial"/>
              </a:rPr>
              <a:t>実施・運営体制見直し</a:t>
            </a:r>
            <a:endParaRPr sz="1400" dirty="0">
              <a:solidFill>
                <a:srgbClr val="203864"/>
              </a:solidFill>
              <a:latin typeface="Meiryo UI" panose="020B0604030504040204" pitchFamily="50" charset="-128"/>
              <a:ea typeface="Meiryo UI" panose="020B0604030504040204" pitchFamily="50" charset="-128"/>
            </a:endParaRPr>
          </a:p>
        </p:txBody>
      </p:sp>
      <p:sp>
        <p:nvSpPr>
          <p:cNvPr id="29" name="Google Shape;1000;p60">
            <a:extLst>
              <a:ext uri="{FF2B5EF4-FFF2-40B4-BE49-F238E27FC236}">
                <a16:creationId xmlns:a16="http://schemas.microsoft.com/office/drawing/2014/main" id="{7B792EFE-A2B6-01F1-1EFF-BFE61B542A35}"/>
              </a:ext>
            </a:extLst>
          </p:cNvPr>
          <p:cNvSpPr/>
          <p:nvPr/>
        </p:nvSpPr>
        <p:spPr>
          <a:xfrm>
            <a:off x="3355406" y="4976169"/>
            <a:ext cx="2469224" cy="1563435"/>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学習状況の振り返りによる翌年度のカリキュラムのご提示</a:t>
            </a:r>
            <a:endParaRPr lang="en-US" altLang="ja-JP" sz="1400" dirty="0">
              <a:solidFill>
                <a:srgbClr val="203864"/>
              </a:solidFill>
              <a:latin typeface="Meiryo UI" panose="020B0604030504040204" pitchFamily="50" charset="-128"/>
              <a:ea typeface="Meiryo UI" panose="020B0604030504040204" pitchFamily="50" charset="-128"/>
            </a:endParaRP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学校運営協議会等での活動報告や成果報告を実施</a:t>
            </a:r>
          </a:p>
          <a:p>
            <a:pPr marL="179388" indent="-179388">
              <a:spcAft>
                <a:spcPts val="600"/>
              </a:spcAft>
              <a:buClr>
                <a:srgbClr val="203864"/>
              </a:buClr>
              <a:buSzPts val="1600"/>
              <a:buFont typeface="Arial"/>
              <a:buChar char="•"/>
            </a:pPr>
            <a:endParaRPr lang="ja-JP" altLang="en-US" sz="1400" dirty="0">
              <a:solidFill>
                <a:srgbClr val="203864"/>
              </a:solidFill>
              <a:latin typeface="Meiryo UI" panose="020B0604030504040204" pitchFamily="50" charset="-128"/>
              <a:ea typeface="Meiryo UI" panose="020B0604030504040204" pitchFamily="50" charset="-128"/>
            </a:endParaRPr>
          </a:p>
        </p:txBody>
      </p:sp>
      <p:sp>
        <p:nvSpPr>
          <p:cNvPr id="30" name="Google Shape;1001;p60">
            <a:extLst>
              <a:ext uri="{FF2B5EF4-FFF2-40B4-BE49-F238E27FC236}">
                <a16:creationId xmlns:a16="http://schemas.microsoft.com/office/drawing/2014/main" id="{205FD4EA-1882-5DB9-EAF3-501032D146FC}"/>
              </a:ext>
            </a:extLst>
          </p:cNvPr>
          <p:cNvSpPr/>
          <p:nvPr/>
        </p:nvSpPr>
        <p:spPr>
          <a:xfrm>
            <a:off x="3235658" y="2347387"/>
            <a:ext cx="2420610" cy="1085504"/>
          </a:xfrm>
          <a:prstGeom prst="rect">
            <a:avLst/>
          </a:prstGeom>
          <a:noFill/>
          <a:ln>
            <a:noFill/>
          </a:ln>
        </p:spPr>
        <p:txBody>
          <a:bodyPr spcFirstLastPara="1" wrap="square" lIns="91425" tIns="45700" rIns="91425" bIns="45700" anchor="t" anchorCtr="0">
            <a:noAutofit/>
          </a:bodyPr>
          <a:lstStyle/>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学校の教育目標に基づいた年間カリキュラム策定</a:t>
            </a:r>
            <a:endParaRPr lang="en-US" altLang="ja-JP" sz="1400" dirty="0">
              <a:solidFill>
                <a:srgbClr val="203864"/>
              </a:solidFill>
              <a:latin typeface="Meiryo UI" panose="020B0604030504040204" pitchFamily="50" charset="-128"/>
              <a:ea typeface="Meiryo UI" panose="020B0604030504040204" pitchFamily="50" charset="-128"/>
              <a:sym typeface="Arial"/>
            </a:endParaRPr>
          </a:p>
          <a:p>
            <a:pPr marL="179388" indent="-179388">
              <a:spcAft>
                <a:spcPts val="600"/>
              </a:spcAft>
              <a:buClr>
                <a:srgbClr val="203864"/>
              </a:buClr>
              <a:buSzPts val="1600"/>
              <a:buFont typeface="Arial"/>
              <a:buChar char="•"/>
            </a:pPr>
            <a:r>
              <a:rPr lang="ja-JP" altLang="en-US" sz="1400" dirty="0">
                <a:solidFill>
                  <a:srgbClr val="203864"/>
                </a:solidFill>
                <a:latin typeface="Meiryo UI" panose="020B0604030504040204" pitchFamily="50" charset="-128"/>
                <a:ea typeface="Meiryo UI" panose="020B0604030504040204" pitchFamily="50" charset="-128"/>
              </a:rPr>
              <a:t>学校の現状と課題に応じた教育プログラムの選定</a:t>
            </a:r>
            <a:endParaRPr lang="en-US" altLang="ja-JP" sz="1400" dirty="0">
              <a:solidFill>
                <a:srgbClr val="203864"/>
              </a:solidFill>
              <a:latin typeface="Meiryo UI" panose="020B0604030504040204" pitchFamily="50" charset="-128"/>
              <a:ea typeface="Meiryo UI" panose="020B0604030504040204" pitchFamily="50" charset="-128"/>
              <a:sym typeface="Arial"/>
            </a:endParaRPr>
          </a:p>
        </p:txBody>
      </p:sp>
      <p:cxnSp>
        <p:nvCxnSpPr>
          <p:cNvPr id="31" name="直線コネクタ 30">
            <a:extLst>
              <a:ext uri="{FF2B5EF4-FFF2-40B4-BE49-F238E27FC236}">
                <a16:creationId xmlns:a16="http://schemas.microsoft.com/office/drawing/2014/main" id="{FA8F8B1D-DE6B-3F0A-ECA4-7B48173A8534}"/>
              </a:ext>
            </a:extLst>
          </p:cNvPr>
          <p:cNvCxnSpPr>
            <a:cxnSpLocks/>
          </p:cNvCxnSpPr>
          <p:nvPr/>
        </p:nvCxnSpPr>
        <p:spPr>
          <a:xfrm>
            <a:off x="746976" y="3753155"/>
            <a:ext cx="1671129"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F25D75E-F853-D682-7588-80EAA868DE5A}"/>
              </a:ext>
            </a:extLst>
          </p:cNvPr>
          <p:cNvCxnSpPr>
            <a:cxnSpLocks/>
          </p:cNvCxnSpPr>
          <p:nvPr/>
        </p:nvCxnSpPr>
        <p:spPr>
          <a:xfrm>
            <a:off x="3253532" y="2207279"/>
            <a:ext cx="2533016"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1826787-246E-9E87-37BA-FA9411F72178}"/>
              </a:ext>
            </a:extLst>
          </p:cNvPr>
          <p:cNvCxnSpPr>
            <a:cxnSpLocks/>
          </p:cNvCxnSpPr>
          <p:nvPr/>
        </p:nvCxnSpPr>
        <p:spPr>
          <a:xfrm>
            <a:off x="9620454" y="2207279"/>
            <a:ext cx="2069730"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46BD771-F2AD-8462-F3E6-04E3E5ACC773}"/>
              </a:ext>
            </a:extLst>
          </p:cNvPr>
          <p:cNvCxnSpPr>
            <a:cxnSpLocks/>
          </p:cNvCxnSpPr>
          <p:nvPr/>
        </p:nvCxnSpPr>
        <p:spPr>
          <a:xfrm>
            <a:off x="3224226" y="4807290"/>
            <a:ext cx="2533016"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09504BD-CEA9-CB2B-3E4E-46C9F2B024EA}"/>
              </a:ext>
            </a:extLst>
          </p:cNvPr>
          <p:cNvCxnSpPr>
            <a:cxnSpLocks/>
          </p:cNvCxnSpPr>
          <p:nvPr/>
        </p:nvCxnSpPr>
        <p:spPr>
          <a:xfrm>
            <a:off x="9127862" y="4807290"/>
            <a:ext cx="2533016" cy="0"/>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1E23BCF8-E958-A1C9-D6A1-D1DF23F3A9AB}"/>
              </a:ext>
            </a:extLst>
          </p:cNvPr>
          <p:cNvPicPr>
            <a:picLocks noChangeAspect="1"/>
          </p:cNvPicPr>
          <p:nvPr/>
        </p:nvPicPr>
        <p:blipFill>
          <a:blip r:embed="rId8"/>
          <a:stretch>
            <a:fillRect/>
          </a:stretch>
        </p:blipFill>
        <p:spPr>
          <a:xfrm>
            <a:off x="7669001" y="5720761"/>
            <a:ext cx="1305092" cy="913850"/>
          </a:xfrm>
          <a:prstGeom prst="rect">
            <a:avLst/>
          </a:prstGeom>
          <a:ln>
            <a:solidFill>
              <a:schemeClr val="bg1">
                <a:lumMod val="75000"/>
              </a:schemeClr>
            </a:solidFill>
          </a:ln>
        </p:spPr>
      </p:pic>
      <p:pic>
        <p:nvPicPr>
          <p:cNvPr id="37" name="Google Shape;128;p5">
            <a:extLst>
              <a:ext uri="{FF2B5EF4-FFF2-40B4-BE49-F238E27FC236}">
                <a16:creationId xmlns:a16="http://schemas.microsoft.com/office/drawing/2014/main" id="{A3B9CE66-1B4A-B971-C714-BE97AA34E993}"/>
              </a:ext>
            </a:extLst>
          </p:cNvPr>
          <p:cNvPicPr preferRelativeResize="0"/>
          <p:nvPr/>
        </p:nvPicPr>
        <p:blipFill rotWithShape="1">
          <a:blip r:embed="rId9">
            <a:alphaModFix/>
          </a:blip>
          <a:srcRect/>
          <a:stretch/>
        </p:blipFill>
        <p:spPr>
          <a:xfrm>
            <a:off x="3422231" y="3349081"/>
            <a:ext cx="1281989" cy="721119"/>
          </a:xfrm>
          <a:prstGeom prst="rect">
            <a:avLst/>
          </a:prstGeom>
          <a:noFill/>
          <a:ln w="9525" cap="flat" cmpd="sng">
            <a:solidFill>
              <a:schemeClr val="bg1">
                <a:lumMod val="75000"/>
              </a:schemeClr>
            </a:solidFill>
            <a:prstDash val="solid"/>
            <a:round/>
            <a:headEnd type="none" w="sm" len="sm"/>
            <a:tailEnd type="none" w="sm" len="sm"/>
          </a:ln>
        </p:spPr>
      </p:pic>
      <p:pic>
        <p:nvPicPr>
          <p:cNvPr id="38" name="Google Shape;124;p5">
            <a:extLst>
              <a:ext uri="{FF2B5EF4-FFF2-40B4-BE49-F238E27FC236}">
                <a16:creationId xmlns:a16="http://schemas.microsoft.com/office/drawing/2014/main" id="{95358624-B512-DF4A-F19C-ED1F8DA9D924}"/>
              </a:ext>
            </a:extLst>
          </p:cNvPr>
          <p:cNvPicPr preferRelativeResize="0"/>
          <p:nvPr/>
        </p:nvPicPr>
        <p:blipFill rotWithShape="1">
          <a:blip r:embed="rId10">
            <a:alphaModFix/>
          </a:blip>
          <a:srcRect/>
          <a:stretch/>
        </p:blipFill>
        <p:spPr>
          <a:xfrm>
            <a:off x="4687704" y="3457167"/>
            <a:ext cx="1123339" cy="631878"/>
          </a:xfrm>
          <a:prstGeom prst="rect">
            <a:avLst/>
          </a:prstGeom>
          <a:noFill/>
          <a:ln w="9525" cap="flat" cmpd="sng">
            <a:solidFill>
              <a:schemeClr val="bg1">
                <a:lumMod val="75000"/>
              </a:schemeClr>
            </a:solidFill>
            <a:prstDash val="solid"/>
            <a:round/>
            <a:headEnd type="none" w="sm" len="sm"/>
            <a:tailEnd type="none" w="sm" len="sm"/>
          </a:ln>
        </p:spPr>
      </p:pic>
      <p:pic>
        <p:nvPicPr>
          <p:cNvPr id="39" name="Google Shape;975;p59" descr="アイコン が含まれている画像&#10;&#10;自動的に生成された説明">
            <a:extLst>
              <a:ext uri="{FF2B5EF4-FFF2-40B4-BE49-F238E27FC236}">
                <a16:creationId xmlns:a16="http://schemas.microsoft.com/office/drawing/2014/main" id="{7D89A138-89E3-C2BB-3DA4-30D7E681B92F}"/>
              </a:ext>
            </a:extLst>
          </p:cNvPr>
          <p:cNvPicPr preferRelativeResize="0"/>
          <p:nvPr/>
        </p:nvPicPr>
        <p:blipFill rotWithShape="1">
          <a:blip r:embed="rId11">
            <a:alphaModFix/>
          </a:blip>
          <a:srcRect l="12353" t="15278" r="8333" b="17523"/>
          <a:stretch/>
        </p:blipFill>
        <p:spPr>
          <a:xfrm>
            <a:off x="5823271" y="5721552"/>
            <a:ext cx="1128526" cy="956144"/>
          </a:xfrm>
          <a:prstGeom prst="rect">
            <a:avLst/>
          </a:prstGeom>
          <a:noFill/>
          <a:ln>
            <a:noFill/>
          </a:ln>
        </p:spPr>
      </p:pic>
      <p:sp>
        <p:nvSpPr>
          <p:cNvPr id="40" name="矢印: 五方向 39">
            <a:extLst>
              <a:ext uri="{FF2B5EF4-FFF2-40B4-BE49-F238E27FC236}">
                <a16:creationId xmlns:a16="http://schemas.microsoft.com/office/drawing/2014/main" id="{D756E734-6D17-8329-7DC8-D48B1281CC29}"/>
              </a:ext>
            </a:extLst>
          </p:cNvPr>
          <p:cNvSpPr/>
          <p:nvPr/>
        </p:nvSpPr>
        <p:spPr>
          <a:xfrm>
            <a:off x="3434117" y="4002032"/>
            <a:ext cx="1080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カリキュラム設計書</a:t>
            </a:r>
          </a:p>
        </p:txBody>
      </p:sp>
      <p:sp>
        <p:nvSpPr>
          <p:cNvPr id="41" name="矢印: 五方向 40">
            <a:extLst>
              <a:ext uri="{FF2B5EF4-FFF2-40B4-BE49-F238E27FC236}">
                <a16:creationId xmlns:a16="http://schemas.microsoft.com/office/drawing/2014/main" id="{84AC1A44-8B36-C2F1-6D03-FD1F52822EB4}"/>
              </a:ext>
            </a:extLst>
          </p:cNvPr>
          <p:cNvSpPr/>
          <p:nvPr/>
        </p:nvSpPr>
        <p:spPr>
          <a:xfrm>
            <a:off x="8882094" y="6430508"/>
            <a:ext cx="1188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ルーブリック評価ツール</a:t>
            </a:r>
          </a:p>
        </p:txBody>
      </p:sp>
      <p:pic>
        <p:nvPicPr>
          <p:cNvPr id="42" name="図 41">
            <a:extLst>
              <a:ext uri="{FF2B5EF4-FFF2-40B4-BE49-F238E27FC236}">
                <a16:creationId xmlns:a16="http://schemas.microsoft.com/office/drawing/2014/main" id="{B9E3BE7E-A2F7-0A93-D9D8-F2B612822E49}"/>
              </a:ext>
            </a:extLst>
          </p:cNvPr>
          <p:cNvPicPr>
            <a:picLocks noChangeAspect="1"/>
          </p:cNvPicPr>
          <p:nvPr/>
        </p:nvPicPr>
        <p:blipFill>
          <a:blip r:embed="rId12"/>
          <a:stretch>
            <a:fillRect/>
          </a:stretch>
        </p:blipFill>
        <p:spPr>
          <a:xfrm>
            <a:off x="9222121" y="3331607"/>
            <a:ext cx="1308050" cy="735921"/>
          </a:xfrm>
          <a:prstGeom prst="rect">
            <a:avLst/>
          </a:prstGeom>
        </p:spPr>
      </p:pic>
      <p:sp>
        <p:nvSpPr>
          <p:cNvPr id="43" name="矢印: 五方向 42">
            <a:extLst>
              <a:ext uri="{FF2B5EF4-FFF2-40B4-BE49-F238E27FC236}">
                <a16:creationId xmlns:a16="http://schemas.microsoft.com/office/drawing/2014/main" id="{0915682F-A718-0BFD-10B2-D340E4873506}"/>
              </a:ext>
            </a:extLst>
          </p:cNvPr>
          <p:cNvSpPr/>
          <p:nvPr/>
        </p:nvSpPr>
        <p:spPr>
          <a:xfrm>
            <a:off x="9870531" y="3973912"/>
            <a:ext cx="936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経過レポート</a:t>
            </a:r>
          </a:p>
        </p:txBody>
      </p:sp>
      <p:pic>
        <p:nvPicPr>
          <p:cNvPr id="44" name="図 43">
            <a:extLst>
              <a:ext uri="{FF2B5EF4-FFF2-40B4-BE49-F238E27FC236}">
                <a16:creationId xmlns:a16="http://schemas.microsoft.com/office/drawing/2014/main" id="{8D77FDAF-D2C6-B4CE-615C-E6975FA16950}"/>
              </a:ext>
            </a:extLst>
          </p:cNvPr>
          <p:cNvPicPr>
            <a:picLocks noChangeAspect="1"/>
          </p:cNvPicPr>
          <p:nvPr/>
        </p:nvPicPr>
        <p:blipFill>
          <a:blip r:embed="rId13"/>
          <a:stretch>
            <a:fillRect/>
          </a:stretch>
        </p:blipFill>
        <p:spPr>
          <a:xfrm>
            <a:off x="4195506" y="6058331"/>
            <a:ext cx="1267514" cy="709707"/>
          </a:xfrm>
          <a:prstGeom prst="rect">
            <a:avLst/>
          </a:prstGeom>
        </p:spPr>
      </p:pic>
      <p:sp>
        <p:nvSpPr>
          <p:cNvPr id="45" name="矢印: 五方向 44">
            <a:extLst>
              <a:ext uri="{FF2B5EF4-FFF2-40B4-BE49-F238E27FC236}">
                <a16:creationId xmlns:a16="http://schemas.microsoft.com/office/drawing/2014/main" id="{85FCD2B3-3937-C3B4-4597-4FB204239FBE}"/>
              </a:ext>
            </a:extLst>
          </p:cNvPr>
          <p:cNvSpPr/>
          <p:nvPr/>
        </p:nvSpPr>
        <p:spPr>
          <a:xfrm>
            <a:off x="3324469" y="6511929"/>
            <a:ext cx="1188000" cy="175961"/>
          </a:xfrm>
          <a:prstGeom prst="homePlate">
            <a:avLst>
              <a:gd name="adj" fmla="val 0"/>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900" dirty="0">
                <a:latin typeface="Meiryo UI" panose="020B0604030504040204" pitchFamily="50" charset="-128"/>
                <a:ea typeface="Meiryo UI" panose="020B0604030504040204" pitchFamily="50" charset="-128"/>
              </a:rPr>
              <a:t>活動振り返りレポート</a:t>
            </a:r>
          </a:p>
        </p:txBody>
      </p:sp>
      <p:sp>
        <p:nvSpPr>
          <p:cNvPr id="46" name="テキスト プレースホルダー 2">
            <a:extLst>
              <a:ext uri="{FF2B5EF4-FFF2-40B4-BE49-F238E27FC236}">
                <a16:creationId xmlns:a16="http://schemas.microsoft.com/office/drawing/2014/main" id="{D88D2A3C-BF4A-05E5-A770-74EFE901B5A9}"/>
              </a:ext>
            </a:extLst>
          </p:cNvPr>
          <p:cNvSpPr>
            <a:spLocks noGrp="1"/>
          </p:cNvSpPr>
          <p:nvPr>
            <p:ph type="body" sz="quarter" idx="12"/>
          </p:nvPr>
        </p:nvSpPr>
        <p:spPr>
          <a:xfrm>
            <a:off x="381000" y="952501"/>
            <a:ext cx="11430000" cy="762000"/>
          </a:xfrm>
        </p:spPr>
        <p:txBody>
          <a:bodyPr/>
          <a:lstStyle/>
          <a:p>
            <a:r>
              <a:rPr lang="ja-JP" altLang="en-US" sz="2000" b="0" i="0" dirty="0">
                <a:solidFill>
                  <a:srgbClr val="000000"/>
                </a:solidFill>
                <a:effectLst/>
                <a:latin typeface="Meiryo UI" panose="020B0604030504040204" pitchFamily="50" charset="-128"/>
                <a:ea typeface="Meiryo UI" panose="020B0604030504040204" pitchFamily="50" charset="-128"/>
              </a:rPr>
              <a:t>次世代教育・産官学民連携機構（</a:t>
            </a:r>
            <a:r>
              <a:rPr lang="en-US" altLang="ja-JP" sz="2000" b="0" i="0" dirty="0">
                <a:solidFill>
                  <a:srgbClr val="000000"/>
                </a:solidFill>
                <a:effectLst/>
                <a:latin typeface="Meiryo UI" panose="020B0604030504040204" pitchFamily="50" charset="-128"/>
                <a:ea typeface="Meiryo UI" panose="020B0604030504040204" pitchFamily="50" charset="-128"/>
              </a:rPr>
              <a:t>CIE</a:t>
            </a:r>
            <a:r>
              <a:rPr lang="ja-JP" altLang="en-US" sz="2000" b="0" i="0" dirty="0">
                <a:solidFill>
                  <a:srgbClr val="000000"/>
                </a:solidFill>
                <a:effectLst/>
                <a:latin typeface="Meiryo UI" panose="020B0604030504040204" pitchFamily="50" charset="-128"/>
                <a:ea typeface="Meiryo UI" panose="020B0604030504040204" pitchFamily="50" charset="-128"/>
              </a:rPr>
              <a:t>）は、学校と地域が一体となり、社会の課題や生徒の特性に合わせて柔軟かつ継続的に教育課程を改善する「カリキュラムマネジメント」を支援します。</a:t>
            </a:r>
            <a:endParaRPr lang="en-US" altLang="ja-JP" sz="2000" i="0" dirty="0">
              <a:effectLst/>
              <a:latin typeface="Meiryo UI" panose="020B0604030504040204" pitchFamily="50" charset="-128"/>
              <a:ea typeface="Meiryo UI" panose="020B0604030504040204" pitchFamily="50" charset="-128"/>
            </a:endParaRPr>
          </a:p>
          <a:p>
            <a:endParaRPr lang="ja-JP" altLang="en-US" dirty="0"/>
          </a:p>
          <a:p>
            <a:endParaRPr kumimoji="1" lang="ja-JP" altLang="en-US" dirty="0"/>
          </a:p>
        </p:txBody>
      </p:sp>
    </p:spTree>
    <p:extLst>
      <p:ext uri="{BB962C8B-B14F-4D97-AF65-F5344CB8AC3E}">
        <p14:creationId xmlns:p14="http://schemas.microsoft.com/office/powerpoint/2010/main" val="16972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22BC7-B96B-942A-7B09-8979B1D683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A0EB11-E6D7-CD11-46EF-CB097978AB8D}"/>
              </a:ext>
            </a:extLst>
          </p:cNvPr>
          <p:cNvSpPr>
            <a:spLocks noGrp="1"/>
          </p:cNvSpPr>
          <p:nvPr>
            <p:ph type="title"/>
          </p:nvPr>
        </p:nvSpPr>
        <p:spPr/>
        <p:txBody>
          <a:bodyPr/>
          <a:lstStyle/>
          <a:p>
            <a:r>
              <a:rPr kumimoji="1" lang="ja-JP" altLang="en-US" dirty="0"/>
              <a:t>カリキュラムマネジメント：近年の学校支援実績</a:t>
            </a:r>
          </a:p>
        </p:txBody>
      </p:sp>
      <p:sp>
        <p:nvSpPr>
          <p:cNvPr id="40" name="正方形/長方形 33">
            <a:extLst>
              <a:ext uri="{FF2B5EF4-FFF2-40B4-BE49-F238E27FC236}">
                <a16:creationId xmlns:a16="http://schemas.microsoft.com/office/drawing/2014/main" id="{A621215F-47C1-D0F3-803A-BF5806A8B52B}"/>
              </a:ext>
            </a:extLst>
          </p:cNvPr>
          <p:cNvSpPr/>
          <p:nvPr/>
        </p:nvSpPr>
        <p:spPr>
          <a:xfrm>
            <a:off x="7981885" y="1018405"/>
            <a:ext cx="3829115"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今後の方針</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32">
            <a:extLst>
              <a:ext uri="{FF2B5EF4-FFF2-40B4-BE49-F238E27FC236}">
                <a16:creationId xmlns:a16="http://schemas.microsoft.com/office/drawing/2014/main" id="{A4085E72-602A-F2FE-4F29-6F01ABB9C465}"/>
              </a:ext>
            </a:extLst>
          </p:cNvPr>
          <p:cNvSpPr/>
          <p:nvPr/>
        </p:nvSpPr>
        <p:spPr>
          <a:xfrm>
            <a:off x="4648184" y="1005190"/>
            <a:ext cx="3220711"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学校が直面している課題</a:t>
            </a:r>
          </a:p>
        </p:txBody>
      </p:sp>
      <p:sp>
        <p:nvSpPr>
          <p:cNvPr id="47" name="正方形/長方形 40">
            <a:extLst>
              <a:ext uri="{FF2B5EF4-FFF2-40B4-BE49-F238E27FC236}">
                <a16:creationId xmlns:a16="http://schemas.microsoft.com/office/drawing/2014/main" id="{10A1036E-F6F9-749A-CC50-D1DA62DDBC5B}"/>
              </a:ext>
            </a:extLst>
          </p:cNvPr>
          <p:cNvSpPr/>
          <p:nvPr/>
        </p:nvSpPr>
        <p:spPr>
          <a:xfrm>
            <a:off x="7981885" y="1535166"/>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社会に出て必要な「資質」「能力」について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月にインプット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行事後プレゼンを行う活動を継続</a:t>
            </a:r>
          </a:p>
        </p:txBody>
      </p:sp>
      <p:sp>
        <p:nvSpPr>
          <p:cNvPr id="49" name="正方形/長方形 52">
            <a:extLst>
              <a:ext uri="{FF2B5EF4-FFF2-40B4-BE49-F238E27FC236}">
                <a16:creationId xmlns:a16="http://schemas.microsoft.com/office/drawing/2014/main" id="{6F987273-DC8A-93AC-AFA2-8E28E0E1FBE6}"/>
              </a:ext>
            </a:extLst>
          </p:cNvPr>
          <p:cNvSpPr/>
          <p:nvPr/>
        </p:nvSpPr>
        <p:spPr>
          <a:xfrm>
            <a:off x="4648184" y="1535166"/>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多様な大人と関わる機会を作りきれていない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発信力を高めたい</a:t>
            </a:r>
            <a:endParaRPr kumimoji="1" lang="en-US" altLang="ja-JP" sz="105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8">
            <a:extLst>
              <a:ext uri="{FF2B5EF4-FFF2-40B4-BE49-F238E27FC236}">
                <a16:creationId xmlns:a16="http://schemas.microsoft.com/office/drawing/2014/main" id="{372D943F-98E6-211F-1E9B-036B3523EA04}"/>
              </a:ext>
            </a:extLst>
          </p:cNvPr>
          <p:cNvSpPr/>
          <p:nvPr/>
        </p:nvSpPr>
        <p:spPr>
          <a:xfrm>
            <a:off x="7981885" y="2271955"/>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年度も、年間</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回の授業を支援する（カリキュラムを作成）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次世代ルーブリック評価取得による支援</a:t>
            </a:r>
          </a:p>
        </p:txBody>
      </p:sp>
      <p:sp>
        <p:nvSpPr>
          <p:cNvPr id="50" name="正方形/長方形 55">
            <a:extLst>
              <a:ext uri="{FF2B5EF4-FFF2-40B4-BE49-F238E27FC236}">
                <a16:creationId xmlns:a16="http://schemas.microsoft.com/office/drawing/2014/main" id="{319E5D05-9C9F-2C39-7E70-0B7118CCAA93}"/>
              </a:ext>
            </a:extLst>
          </p:cNvPr>
          <p:cNvSpPr/>
          <p:nvPr/>
        </p:nvSpPr>
        <p:spPr>
          <a:xfrm>
            <a:off x="4648184" y="2271955"/>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プレゼンテーション実践を実施</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社会をよくするコンテストに取り組みたい</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48">
            <a:extLst>
              <a:ext uri="{FF2B5EF4-FFF2-40B4-BE49-F238E27FC236}">
                <a16:creationId xmlns:a16="http://schemas.microsoft.com/office/drawing/2014/main" id="{66527989-532C-FF69-62B7-FE4DAFA1195C}"/>
              </a:ext>
            </a:extLst>
          </p:cNvPr>
          <p:cNvSpPr/>
          <p:nvPr/>
        </p:nvSpPr>
        <p:spPr>
          <a:xfrm>
            <a:off x="7981885" y="3008743"/>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年度は、年間</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「デザイン思考</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Labo</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」の運営に協力</a:t>
            </a:r>
          </a:p>
        </p:txBody>
      </p:sp>
      <p:sp>
        <p:nvSpPr>
          <p:cNvPr id="58" name="正方形/長方形 55">
            <a:extLst>
              <a:ext uri="{FF2B5EF4-FFF2-40B4-BE49-F238E27FC236}">
                <a16:creationId xmlns:a16="http://schemas.microsoft.com/office/drawing/2014/main" id="{0245C3F1-74DB-2B7A-5854-BB66F6B562BA}"/>
              </a:ext>
            </a:extLst>
          </p:cNvPr>
          <p:cNvSpPr/>
          <p:nvPr/>
        </p:nvSpPr>
        <p:spPr>
          <a:xfrm>
            <a:off x="4648184" y="3008743"/>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生徒の自己肯定感が低い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STEAM</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教育を土曜講座で始めていきたい</a:t>
            </a:r>
            <a:endPar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47">
            <a:extLst>
              <a:ext uri="{FF2B5EF4-FFF2-40B4-BE49-F238E27FC236}">
                <a16:creationId xmlns:a16="http://schemas.microsoft.com/office/drawing/2014/main" id="{115F7961-9EA1-DE89-1B50-9256EDFE2460}"/>
              </a:ext>
            </a:extLst>
          </p:cNvPr>
          <p:cNvSpPr/>
          <p:nvPr/>
        </p:nvSpPr>
        <p:spPr>
          <a:xfrm>
            <a:off x="7981885" y="3745531"/>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公立高校の探究学習のモデル化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次世代ルーブリック評価取得による支援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54">
            <a:extLst>
              <a:ext uri="{FF2B5EF4-FFF2-40B4-BE49-F238E27FC236}">
                <a16:creationId xmlns:a16="http://schemas.microsoft.com/office/drawing/2014/main" id="{DCA0B42A-0449-7F74-CFC3-B20215A6FF9C}"/>
              </a:ext>
            </a:extLst>
          </p:cNvPr>
          <p:cNvSpPr/>
          <p:nvPr/>
        </p:nvSpPr>
        <p:spPr>
          <a:xfrm>
            <a:off x="4648184" y="3745531"/>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探究の時間は学校行事の時間</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周辺は住宅か病院しかない</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47">
            <a:extLst>
              <a:ext uri="{FF2B5EF4-FFF2-40B4-BE49-F238E27FC236}">
                <a16:creationId xmlns:a16="http://schemas.microsoft.com/office/drawing/2014/main" id="{7B239AF2-A09B-6F56-C603-65BF575223EE}"/>
              </a:ext>
            </a:extLst>
          </p:cNvPr>
          <p:cNvSpPr/>
          <p:nvPr/>
        </p:nvSpPr>
        <p:spPr>
          <a:xfrm>
            <a:off x="7981885" y="5955896"/>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ja-JP" altLang="en-US" sz="1050" dirty="0">
                <a:solidFill>
                  <a:prstClr val="black"/>
                </a:solidFill>
                <a:latin typeface="Meiryo UI" panose="020B0604030504040204" pitchFamily="50" charset="-128"/>
                <a:ea typeface="Meiryo UI" panose="020B0604030504040204" pitchFamily="50" charset="-128"/>
              </a:rPr>
              <a:t>起業家模擬体験</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＋地域の課題解決学習</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次世代ルーブリック評価取得による支援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54">
            <a:extLst>
              <a:ext uri="{FF2B5EF4-FFF2-40B4-BE49-F238E27FC236}">
                <a16:creationId xmlns:a16="http://schemas.microsoft.com/office/drawing/2014/main" id="{6F7748F5-6BC8-BE11-7D06-D43055DB6578}"/>
              </a:ext>
            </a:extLst>
          </p:cNvPr>
          <p:cNvSpPr/>
          <p:nvPr/>
        </p:nvSpPr>
        <p:spPr>
          <a:xfrm>
            <a:off x="4648184" y="5955896"/>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職場体験が難しくなっている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代替の探究活動が必要</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46">
            <a:extLst>
              <a:ext uri="{FF2B5EF4-FFF2-40B4-BE49-F238E27FC236}">
                <a16:creationId xmlns:a16="http://schemas.microsoft.com/office/drawing/2014/main" id="{C5ACED69-7EF8-32F3-B120-67F045714BC7}"/>
              </a:ext>
            </a:extLst>
          </p:cNvPr>
          <p:cNvSpPr/>
          <p:nvPr/>
        </p:nvSpPr>
        <p:spPr>
          <a:xfrm>
            <a:off x="7981885" y="4482319"/>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総合的な学習の時間でのテーマを軸に、生徒が多様な人と関われるカリキュラムを検討中</a:t>
            </a:r>
          </a:p>
        </p:txBody>
      </p:sp>
      <p:sp>
        <p:nvSpPr>
          <p:cNvPr id="88" name="正方形/長方形 53">
            <a:extLst>
              <a:ext uri="{FF2B5EF4-FFF2-40B4-BE49-F238E27FC236}">
                <a16:creationId xmlns:a16="http://schemas.microsoft.com/office/drawing/2014/main" id="{D80F48FC-6ABF-A1B6-5E02-5216A5141FE7}"/>
              </a:ext>
            </a:extLst>
          </p:cNvPr>
          <p:cNvSpPr/>
          <p:nvPr/>
        </p:nvSpPr>
        <p:spPr>
          <a:xfrm>
            <a:off x="4648184" y="4482319"/>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生徒が大人と関わる機会が少なく、視野が狭い</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46">
            <a:extLst>
              <a:ext uri="{FF2B5EF4-FFF2-40B4-BE49-F238E27FC236}">
                <a16:creationId xmlns:a16="http://schemas.microsoft.com/office/drawing/2014/main" id="{6FA6A14B-491A-E3CC-4E61-19F369542B29}"/>
              </a:ext>
            </a:extLst>
          </p:cNvPr>
          <p:cNvSpPr/>
          <p:nvPr/>
        </p:nvSpPr>
        <p:spPr>
          <a:xfrm>
            <a:off x="7981885" y="5219108"/>
            <a:ext cx="382911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毎年のルーブリックの結果を受け取</a:t>
            </a:r>
            <a:r>
              <a:rPr lang="ja-JP" altLang="en-US" sz="1050" dirty="0">
                <a:solidFill>
                  <a:srgbClr val="000000"/>
                </a:solidFill>
                <a:latin typeface="Meiryo UI" panose="020B0604030504040204" pitchFamily="50" charset="-128"/>
                <a:ea typeface="Meiryo UI" panose="020B0604030504040204" pitchFamily="50" charset="-128"/>
              </a:rPr>
              <a:t>り</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分析を実行</a:t>
            </a:r>
          </a:p>
        </p:txBody>
      </p:sp>
      <p:sp>
        <p:nvSpPr>
          <p:cNvPr id="94" name="正方形/長方形 53">
            <a:extLst>
              <a:ext uri="{FF2B5EF4-FFF2-40B4-BE49-F238E27FC236}">
                <a16:creationId xmlns:a16="http://schemas.microsoft.com/office/drawing/2014/main" id="{097A9133-ED7F-88DE-8836-34BE6F90C8A2}"/>
              </a:ext>
            </a:extLst>
          </p:cNvPr>
          <p:cNvSpPr/>
          <p:nvPr/>
        </p:nvSpPr>
        <p:spPr>
          <a:xfrm>
            <a:off x="4648184" y="5219108"/>
            <a:ext cx="322071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ルーブリック評価を行っているが経年比較を</a:t>
            </a:r>
            <a:r>
              <a:rPr lang="ja-JP" altLang="en-US" sz="1050" dirty="0">
                <a:solidFill>
                  <a:srgbClr val="000000"/>
                </a:solidFill>
                <a:latin typeface="Meiryo UI" panose="020B0604030504040204" pitchFamily="50" charset="-128"/>
                <a:ea typeface="Meiryo UI" panose="020B0604030504040204" pitchFamily="50" charset="-128"/>
              </a:rPr>
              <a:t>したい</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2316A65B-78C0-E2F5-7D35-CD3645F8FFCA}"/>
              </a:ext>
            </a:extLst>
          </p:cNvPr>
          <p:cNvSpPr/>
          <p:nvPr/>
        </p:nvSpPr>
        <p:spPr>
          <a:xfrm>
            <a:off x="2086467" y="1005190"/>
            <a:ext cx="2448725"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学校の特徴</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119">
            <a:extLst>
              <a:ext uri="{FF2B5EF4-FFF2-40B4-BE49-F238E27FC236}">
                <a16:creationId xmlns:a16="http://schemas.microsoft.com/office/drawing/2014/main" id="{5460EE1F-B855-5985-BD21-8B3FC0FB8D4B}"/>
              </a:ext>
            </a:extLst>
          </p:cNvPr>
          <p:cNvSpPr/>
          <p:nvPr/>
        </p:nvSpPr>
        <p:spPr>
          <a:xfrm>
            <a:off x="503434" y="1015322"/>
            <a:ext cx="1462761" cy="450796"/>
          </a:xfrm>
          <a:prstGeom prst="rect">
            <a:avLst/>
          </a:prstGeom>
          <a:solidFill>
            <a:srgbClr val="8FAADC"/>
          </a:solidFill>
          <a:ln w="19050">
            <a:no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lIns="0" rIns="0"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対象学年</a:t>
            </a:r>
          </a:p>
        </p:txBody>
      </p:sp>
      <p:sp>
        <p:nvSpPr>
          <p:cNvPr id="51" name="正方形/長方形 59">
            <a:extLst>
              <a:ext uri="{FF2B5EF4-FFF2-40B4-BE49-F238E27FC236}">
                <a16:creationId xmlns:a16="http://schemas.microsoft.com/office/drawing/2014/main" id="{9B97506F-3724-5E2C-64FC-194BEC75BF49}"/>
              </a:ext>
            </a:extLst>
          </p:cNvPr>
          <p:cNvSpPr/>
          <p:nvPr/>
        </p:nvSpPr>
        <p:spPr>
          <a:xfrm>
            <a:off x="2086467" y="1535166"/>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年間が終了。</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他学年でも継続希望</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68">
            <a:extLst>
              <a:ext uri="{FF2B5EF4-FFF2-40B4-BE49-F238E27FC236}">
                <a16:creationId xmlns:a16="http://schemas.microsoft.com/office/drawing/2014/main" id="{B7A752D5-728F-E621-57B7-88EFE2778610}"/>
              </a:ext>
            </a:extLst>
          </p:cNvPr>
          <p:cNvSpPr/>
          <p:nvPr/>
        </p:nvSpPr>
        <p:spPr>
          <a:xfrm>
            <a:off x="503434" y="1535166"/>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3" name="正方形/長方形 73">
            <a:extLst>
              <a:ext uri="{FF2B5EF4-FFF2-40B4-BE49-F238E27FC236}">
                <a16:creationId xmlns:a16="http://schemas.microsoft.com/office/drawing/2014/main" id="{EE7C811B-887C-347A-E4BB-DEB920033FE5}"/>
              </a:ext>
            </a:extLst>
          </p:cNvPr>
          <p:cNvSpPr/>
          <p:nvPr/>
        </p:nvSpPr>
        <p:spPr>
          <a:xfrm>
            <a:off x="503434" y="2271955"/>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～３年</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endParaRPr kumimoji="1" lang="zh-CN"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61">
            <a:extLst>
              <a:ext uri="{FF2B5EF4-FFF2-40B4-BE49-F238E27FC236}">
                <a16:creationId xmlns:a16="http://schemas.microsoft.com/office/drawing/2014/main" id="{59254663-6FEE-ED57-9F35-91C68D00A00A}"/>
              </a:ext>
            </a:extLst>
          </p:cNvPr>
          <p:cNvSpPr/>
          <p:nvPr/>
        </p:nvSpPr>
        <p:spPr>
          <a:xfrm>
            <a:off x="2086467" y="2271955"/>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毎日通学する通信制</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73">
            <a:extLst>
              <a:ext uri="{FF2B5EF4-FFF2-40B4-BE49-F238E27FC236}">
                <a16:creationId xmlns:a16="http://schemas.microsoft.com/office/drawing/2014/main" id="{7CFDB4C4-16A4-6266-7E89-A5C8E947A6D7}"/>
              </a:ext>
            </a:extLst>
          </p:cNvPr>
          <p:cNvSpPr/>
          <p:nvPr/>
        </p:nvSpPr>
        <p:spPr>
          <a:xfrm>
            <a:off x="503434" y="3008743"/>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～３年</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61">
            <a:extLst>
              <a:ext uri="{FF2B5EF4-FFF2-40B4-BE49-F238E27FC236}">
                <a16:creationId xmlns:a16="http://schemas.microsoft.com/office/drawing/2014/main" id="{5D1A9E49-FD6A-1DFE-E01F-5CBD53F0CA3E}"/>
              </a:ext>
            </a:extLst>
          </p:cNvPr>
          <p:cNvSpPr/>
          <p:nvPr/>
        </p:nvSpPr>
        <p:spPr>
          <a:xfrm>
            <a:off x="2086467" y="3008743"/>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古い時代に宅地開発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地域ボランティアが多数協力</a:t>
            </a:r>
            <a:endPar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1">
            <a:extLst>
              <a:ext uri="{FF2B5EF4-FFF2-40B4-BE49-F238E27FC236}">
                <a16:creationId xmlns:a16="http://schemas.microsoft.com/office/drawing/2014/main" id="{569E2F36-44F9-D92C-5740-309276A400F6}"/>
              </a:ext>
            </a:extLst>
          </p:cNvPr>
          <p:cNvSpPr/>
          <p:nvPr/>
        </p:nvSpPr>
        <p:spPr>
          <a:xfrm>
            <a:off x="2086467" y="3745531"/>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一般的な普通科高校</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探究学習を模索中</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72">
            <a:extLst>
              <a:ext uri="{FF2B5EF4-FFF2-40B4-BE49-F238E27FC236}">
                <a16:creationId xmlns:a16="http://schemas.microsoft.com/office/drawing/2014/main" id="{6C15DC73-733F-09D7-65CB-5EA81BD8D762}"/>
              </a:ext>
            </a:extLst>
          </p:cNvPr>
          <p:cNvSpPr/>
          <p:nvPr/>
        </p:nvSpPr>
        <p:spPr>
          <a:xfrm>
            <a:off x="503434" y="3745531"/>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～２年</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年目）</a:t>
            </a:r>
            <a:endParaRPr kumimoji="1" lang="zh-CN"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正方形/長方形 61">
            <a:extLst>
              <a:ext uri="{FF2B5EF4-FFF2-40B4-BE49-F238E27FC236}">
                <a16:creationId xmlns:a16="http://schemas.microsoft.com/office/drawing/2014/main" id="{77164062-DBA8-61E4-AA18-3F5AD7BEAFBB}"/>
              </a:ext>
            </a:extLst>
          </p:cNvPr>
          <p:cNvSpPr/>
          <p:nvPr/>
        </p:nvSpPr>
        <p:spPr>
          <a:xfrm>
            <a:off x="2086467" y="5955896"/>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農村部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1423" marR="0" lvl="0" indent="-7142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探究学習を模索中</a:t>
            </a:r>
            <a:endParaRPr kumimoji="1" lang="zh-CN"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2">
            <a:extLst>
              <a:ext uri="{FF2B5EF4-FFF2-40B4-BE49-F238E27FC236}">
                <a16:creationId xmlns:a16="http://schemas.microsoft.com/office/drawing/2014/main" id="{7787BB77-9A40-F656-5A0F-60495039B52B}"/>
              </a:ext>
            </a:extLst>
          </p:cNvPr>
          <p:cNvSpPr/>
          <p:nvPr/>
        </p:nvSpPr>
        <p:spPr>
          <a:xfrm>
            <a:off x="503434" y="5955896"/>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複数校を同内容で支援</a:t>
            </a:r>
            <a:endParaRPr kumimoji="1" lang="zh-C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正方形/長方形 60">
            <a:extLst>
              <a:ext uri="{FF2B5EF4-FFF2-40B4-BE49-F238E27FC236}">
                <a16:creationId xmlns:a16="http://schemas.microsoft.com/office/drawing/2014/main" id="{95251CE3-D32F-1658-EE1E-3206B78573BF}"/>
              </a:ext>
            </a:extLst>
          </p:cNvPr>
          <p:cNvSpPr/>
          <p:nvPr/>
        </p:nvSpPr>
        <p:spPr>
          <a:xfrm>
            <a:off x="2086467" y="4482319"/>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過疎化</a:t>
            </a:r>
            <a:endParaRPr lang="en-US" altLang="ja-JP" sz="1050" dirty="0">
              <a:solidFill>
                <a:srgbClr val="000000"/>
              </a:solidFill>
              <a:latin typeface="Meiryo UI" panose="020B0604030504040204" pitchFamily="50" charset="-128"/>
              <a:ea typeface="Meiryo UI" panose="020B0604030504040204" pitchFamily="50" charset="-128"/>
            </a:endParaRPr>
          </a:p>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地域に根差した教育に取組んでいる学校</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70">
            <a:extLst>
              <a:ext uri="{FF2B5EF4-FFF2-40B4-BE49-F238E27FC236}">
                <a16:creationId xmlns:a16="http://schemas.microsoft.com/office/drawing/2014/main" id="{032E50CC-88A8-A4F2-3584-3988816E8803}"/>
              </a:ext>
            </a:extLst>
          </p:cNvPr>
          <p:cNvSpPr/>
          <p:nvPr/>
        </p:nvSpPr>
        <p:spPr>
          <a:xfrm>
            <a:off x="503434" y="4482319"/>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60">
            <a:extLst>
              <a:ext uri="{FF2B5EF4-FFF2-40B4-BE49-F238E27FC236}">
                <a16:creationId xmlns:a16="http://schemas.microsoft.com/office/drawing/2014/main" id="{316C9C4E-DDB4-CA57-63AC-28AF4E543BF0}"/>
              </a:ext>
            </a:extLst>
          </p:cNvPr>
          <p:cNvSpPr/>
          <p:nvPr/>
        </p:nvSpPr>
        <p:spPr>
          <a:xfrm>
            <a:off x="2086467" y="5219108"/>
            <a:ext cx="2448725"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71423" marR="0" lvl="0" indent="-7142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国際人の育成</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70">
            <a:extLst>
              <a:ext uri="{FF2B5EF4-FFF2-40B4-BE49-F238E27FC236}">
                <a16:creationId xmlns:a16="http://schemas.microsoft.com/office/drawing/2014/main" id="{A47D4022-C5E2-1E50-8C77-49984A578197}"/>
              </a:ext>
            </a:extLst>
          </p:cNvPr>
          <p:cNvSpPr/>
          <p:nvPr/>
        </p:nvSpPr>
        <p:spPr>
          <a:xfrm>
            <a:off x="503434" y="5219108"/>
            <a:ext cx="1462761" cy="670824"/>
          </a:xfrm>
          <a:prstGeom prst="rect">
            <a:avLst/>
          </a:prstGeom>
          <a:noFill/>
          <a:ln w="952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endParaRPr kumimoji="1"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8874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317C-E644-6FC9-5B58-F41066FD35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15A1432-6C98-2D60-C641-4CB2DF0E3F1B}"/>
              </a:ext>
            </a:extLst>
          </p:cNvPr>
          <p:cNvSpPr>
            <a:spLocks noGrp="1"/>
          </p:cNvSpPr>
          <p:nvPr>
            <p:ph type="title"/>
          </p:nvPr>
        </p:nvSpPr>
        <p:spPr>
          <a:xfrm>
            <a:off x="1454426" y="2510072"/>
            <a:ext cx="9283148" cy="1837856"/>
          </a:xfrm>
        </p:spPr>
        <p:txBody>
          <a:bodyPr/>
          <a:lstStyle/>
          <a:p>
            <a:pPr algn="ctr">
              <a:lnSpc>
                <a:spcPct val="150000"/>
              </a:lnSpc>
            </a:pPr>
            <a:r>
              <a:rPr lang="ja-JP" altLang="en-US" sz="4000" dirty="0">
                <a:solidFill>
                  <a:srgbClr val="192F72"/>
                </a:solidFill>
                <a:hlinkClick r:id="rId2">
                  <a:extLst>
                    <a:ext uri="{A12FA001-AC4F-418D-AE19-62706E023703}">
                      <ahyp:hlinkClr xmlns:ahyp="http://schemas.microsoft.com/office/drawing/2018/hyperlinkcolor" val="tx"/>
                    </a:ext>
                  </a:extLst>
                </a:hlinkClick>
              </a:rPr>
              <a:t>お問い合わせはこちらから</a:t>
            </a:r>
            <a:br>
              <a:rPr lang="en-US" altLang="ja-JP" sz="4000" dirty="0">
                <a:solidFill>
                  <a:srgbClr val="192F72"/>
                </a:solidFill>
              </a:rPr>
            </a:br>
            <a:r>
              <a:rPr lang="en-US" altLang="ja-JP" sz="4000" dirty="0">
                <a:solidFill>
                  <a:srgbClr val="192F72"/>
                </a:solidFill>
              </a:rPr>
              <a:t>※</a:t>
            </a:r>
            <a:r>
              <a:rPr lang="ja-JP" altLang="en-US" sz="4000" dirty="0">
                <a:solidFill>
                  <a:srgbClr val="192F72"/>
                </a:solidFill>
              </a:rPr>
              <a:t>掲載ページ下の説明欄にもリンクあり</a:t>
            </a:r>
            <a:endParaRPr kumimoji="1" lang="ja-JP" altLang="en-US" sz="4000" dirty="0">
              <a:solidFill>
                <a:srgbClr val="192F72"/>
              </a:solidFill>
            </a:endParaRPr>
          </a:p>
        </p:txBody>
      </p:sp>
      <p:sp>
        <p:nvSpPr>
          <p:cNvPr id="5" name="テキスト ボックス 4">
            <a:extLst>
              <a:ext uri="{FF2B5EF4-FFF2-40B4-BE49-F238E27FC236}">
                <a16:creationId xmlns:a16="http://schemas.microsoft.com/office/drawing/2014/main" id="{E26FD899-D464-A5D3-DD02-F28BE9333246}"/>
              </a:ext>
            </a:extLst>
          </p:cNvPr>
          <p:cNvSpPr txBox="1"/>
          <p:nvPr/>
        </p:nvSpPr>
        <p:spPr>
          <a:xfrm>
            <a:off x="5007015" y="6550223"/>
            <a:ext cx="7270605" cy="307777"/>
          </a:xfrm>
          <a:prstGeom prst="rect">
            <a:avLst/>
          </a:prstGeom>
          <a:noFill/>
        </p:spPr>
        <p:txBody>
          <a:bodyPr wrap="square">
            <a:spAutoFit/>
          </a:bodyPr>
          <a:lstStyle/>
          <a:p>
            <a:r>
              <a:rPr lang="en-US" altLang="ja-JP" sz="1400" b="0" i="0" dirty="0">
                <a:solidFill>
                  <a:srgbClr val="303030"/>
                </a:solidFill>
                <a:effectLst/>
                <a:latin typeface="游ゴシック" panose="020B0400000000000000" pitchFamily="50" charset="-128"/>
                <a:ea typeface="游ゴシック" panose="020B0400000000000000" pitchFamily="50" charset="-128"/>
              </a:rPr>
              <a:t>©2025 </a:t>
            </a:r>
            <a:r>
              <a:rPr lang="ja-JP" altLang="en-US" sz="1400" b="0" i="0" dirty="0">
                <a:solidFill>
                  <a:srgbClr val="303030"/>
                </a:solidFill>
                <a:effectLst/>
                <a:latin typeface="游ゴシック" panose="020B0400000000000000" pitchFamily="50" charset="-128"/>
                <a:ea typeface="游ゴシック" panose="020B0400000000000000" pitchFamily="50" charset="-128"/>
              </a:rPr>
              <a:t>一般社団法人 次世代教育・産官学民連携機構 </a:t>
            </a:r>
            <a:r>
              <a:rPr lang="en-US" altLang="ja-JP" sz="1400" b="0" i="0" dirty="0">
                <a:solidFill>
                  <a:srgbClr val="303030"/>
                </a:solidFill>
                <a:effectLst/>
                <a:latin typeface="游ゴシック" panose="020B0400000000000000" pitchFamily="50" charset="-128"/>
                <a:ea typeface="游ゴシック" panose="020B0400000000000000" pitchFamily="50" charset="-128"/>
              </a:rPr>
              <a:t>&amp; Accenture. All Rights Reserved.</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4578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I7gg1d5MMII9a4lQzYO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F923E741-26DF-4855-9086-A2FB5A077DF7}" vid="{D3786805-4C07-42CC-9241-00C3AB350D39}"/>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Gothic"/>
        <a:ea typeface="HGP創英角ｺﾞｼｯｸUB"/>
        <a:cs typeface=""/>
      </a:majorFont>
      <a:minorFont>
        <a:latin typeface="Century Gothic"/>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effectLst>
          <a:outerShdw blurRad="50800" dist="38100" dir="2700000" algn="tl" rotWithShape="0">
            <a:prstClr val="black">
              <a:alpha val="40000"/>
            </a:prstClr>
          </a:outerShdw>
        </a:effectLst>
      </a:spPr>
      <a:bodyPr rot="0" spcFirstLastPara="0" vertOverflow="overflow" horzOverflow="overflow" vert="horz" wrap="square" lIns="48011" tIns="0" rIns="48011"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90000"/>
          </a:lnSpc>
          <a:spcBef>
            <a:spcPts val="100"/>
          </a:spcBef>
          <a:spcAft>
            <a:spcPts val="200"/>
          </a:spcAft>
          <a:buClrTx/>
          <a:buSzTx/>
          <a:buFontTx/>
          <a:buNone/>
          <a:tabLst/>
          <a:defRPr kumimoji="1" sz="1400" b="0" i="0" u="none" strike="noStrike" kern="1200" cap="none" spc="0" normalizeH="0" baseline="0" noProof="0" dirty="0">
            <a:ln>
              <a:noFill/>
            </a:ln>
            <a:solidFill>
              <a:prstClr val="black"/>
            </a:solidFill>
            <a:effectLst/>
            <a:uLnTx/>
            <a:uFillTx/>
            <a:latin typeface="Meiryo UI" pitchFamily="50" charset="-128"/>
            <a:ea typeface="Meiryo UI" pitchFamily="50" charset="-128"/>
            <a:sym typeface="ヒラギノ角ゴ Pro W3" charset="0"/>
          </a:defRPr>
        </a:defPPr>
      </a:lstStyle>
    </a:spDef>
    <a:lnDef>
      <a:spPr>
        <a:ln w="9525">
          <a:solidFill>
            <a:schemeClr val="bg1">
              <a:lumMod val="50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1800" dirty="0" smtClean="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ccenture 2020">
  <a:themeElements>
    <a:clrScheme name="ユーザー定義 1">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tIns="91440" bIns="91440"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noAutofit/>
      </a:bodyPr>
      <a:lstStyle>
        <a:defPPr algn="ctr" defTabSz="228600">
          <a:spcAft>
            <a:spcPts val="1200"/>
          </a:spcAft>
          <a:defRPr kumimoji="1" sz="1600"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0AAAE6A5-A320-45BD-B396-08B8A6FB0380}" vid="{34FCC4C4-B9AB-4F6A-9DFC-C46F8F738C98}"/>
    </a:ext>
  </a:extLst>
</a:theme>
</file>

<file path=ppt/theme/theme4.xml><?xml version="1.0" encoding="utf-8"?>
<a:theme xmlns:a="http://schemas.openxmlformats.org/drawingml/2006/main" name="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Accenture - 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IMP_Acc_PPT_Tmplt_Graphik_210225_Fixed_Accessible.potx" id="{80BF15C9-A5DA-472C-9F1E-82F4EBB43D59}" vid="{02DD174B-CE7A-418B-90DA-AC9D16AAE5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ワイド画面</PresentationFormat>
  <Paragraphs>86</Paragraphs>
  <Slides>4</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5</vt:i4>
      </vt:variant>
      <vt:variant>
        <vt:lpstr>埋め込まれた OLE サーバー</vt:lpstr>
      </vt:variant>
      <vt:variant>
        <vt:i4>1</vt:i4>
      </vt:variant>
      <vt:variant>
        <vt:lpstr>スライド タイトル</vt:lpstr>
      </vt:variant>
      <vt:variant>
        <vt:i4>4</vt:i4>
      </vt:variant>
    </vt:vector>
  </HeadingPairs>
  <TitlesOfParts>
    <vt:vector size="15" baseType="lpstr">
      <vt:lpstr>Graphik</vt:lpstr>
      <vt:lpstr>Meiryo UI</vt:lpstr>
      <vt:lpstr>游ゴシック</vt:lpstr>
      <vt:lpstr>Arial</vt:lpstr>
      <vt:lpstr>Palatino Linotype</vt:lpstr>
      <vt:lpstr>2_Accenture 2020</vt:lpstr>
      <vt:lpstr>4_Office テーマ</vt:lpstr>
      <vt:lpstr>4_Accenture 2020</vt:lpstr>
      <vt:lpstr>Accenture 2020</vt:lpstr>
      <vt:lpstr>Office Theme</vt:lpstr>
      <vt:lpstr>think-cell スライド</vt:lpstr>
      <vt:lpstr>PowerPoint プレゼンテーション</vt:lpstr>
      <vt:lpstr>カリキュラムマネジメント</vt:lpstr>
      <vt:lpstr>カリキュラムマネジメント：近年の学校支援実績</vt:lpstr>
      <vt:lpstr>お問い合わせはこちらから ※掲載ページ下の説明欄にもリンクあり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2025-07-15T08:44:17Z</dcterms:created>
  <dcterms:modified xsi:type="dcterms:W3CDTF">2025-07-16T08:43:18Z</dcterms:modified>
</cp:coreProperties>
</file>